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3704"/>
    <a:srgbClr val="6C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62D-4271-44A9-A4D5-DD7D138F52AA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D23-503E-48E6-8BC9-C64CDEEF6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97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62D-4271-44A9-A4D5-DD7D138F52AA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D23-503E-48E6-8BC9-C64CDEEF6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70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62D-4271-44A9-A4D5-DD7D138F52AA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D23-503E-48E6-8BC9-C64CDEEF6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48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62D-4271-44A9-A4D5-DD7D138F52AA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D23-503E-48E6-8BC9-C64CDEEF6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76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62D-4271-44A9-A4D5-DD7D138F52AA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D23-503E-48E6-8BC9-C64CDEEF6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67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62D-4271-44A9-A4D5-DD7D138F52AA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D23-503E-48E6-8BC9-C64CDEEF6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14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62D-4271-44A9-A4D5-DD7D138F52AA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D23-503E-48E6-8BC9-C64CDEEF6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66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62D-4271-44A9-A4D5-DD7D138F52AA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D23-503E-48E6-8BC9-C64CDEEF6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10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62D-4271-44A9-A4D5-DD7D138F52AA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D23-503E-48E6-8BC9-C64CDEEF6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90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62D-4271-44A9-A4D5-DD7D138F52AA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D23-503E-48E6-8BC9-C64CDEEF6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05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62D-4271-44A9-A4D5-DD7D138F52AA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D23-503E-48E6-8BC9-C64CDEEF6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2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ED62D-4271-44A9-A4D5-DD7D138F52AA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4D23-503E-48E6-8BC9-C64CDEEF6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59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63" Type="http://schemas.openxmlformats.org/officeDocument/2006/relationships/image" Target="../media/image6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svg"/><Relationship Id="rId61" Type="http://schemas.openxmlformats.org/officeDocument/2006/relationships/image" Target="../media/image60.sv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67" Type="http://schemas.openxmlformats.org/officeDocument/2006/relationships/image" Target="../media/image66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CBB065C-497B-C869-0A4A-657EB656AD84}"/>
              </a:ext>
            </a:extLst>
          </p:cNvPr>
          <p:cNvSpPr txBox="1"/>
          <p:nvPr/>
        </p:nvSpPr>
        <p:spPr>
          <a:xfrm>
            <a:off x="411502" y="104642"/>
            <a:ext cx="1629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Niveau 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A9435D-7AD6-4FC5-86CC-0406A4490D5E}"/>
              </a:ext>
            </a:extLst>
          </p:cNvPr>
          <p:cNvSpPr txBox="1"/>
          <p:nvPr/>
        </p:nvSpPr>
        <p:spPr>
          <a:xfrm rot="16200000">
            <a:off x="-282822" y="2601406"/>
            <a:ext cx="99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50370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Force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B89A37B-B01E-488D-7D17-1D6E88E80924}"/>
              </a:ext>
            </a:extLst>
          </p:cNvPr>
          <p:cNvGrpSpPr/>
          <p:nvPr/>
        </p:nvGrpSpPr>
        <p:grpSpPr>
          <a:xfrm>
            <a:off x="531518" y="1933440"/>
            <a:ext cx="2021957" cy="863147"/>
            <a:chOff x="86361" y="914853"/>
            <a:chExt cx="2021957" cy="863147"/>
          </a:xfrm>
        </p:grpSpPr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767F309B-4902-B221-2087-6086F8B1A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5351" y="1178501"/>
              <a:ext cx="485105" cy="518561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3FC8A23D-2957-B03E-DB92-7F8D56EBCBAB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rgbClr val="5037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5E93DD0-C28D-32F1-5E08-54BE76FDEFC0}"/>
                </a:ext>
              </a:extLst>
            </p:cNvPr>
            <p:cNvSpPr txBox="1"/>
            <p:nvPr/>
          </p:nvSpPr>
          <p:spPr>
            <a:xfrm>
              <a:off x="134809" y="932280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Coiffe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0871EC9-6A03-D80E-B29A-B9E43F6E7AEF}"/>
                </a:ext>
              </a:extLst>
            </p:cNvPr>
            <p:cNvSpPr txBox="1"/>
            <p:nvPr/>
          </p:nvSpPr>
          <p:spPr>
            <a:xfrm>
              <a:off x="749446" y="914853"/>
              <a:ext cx="1287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Scaracoiffe</a:t>
              </a:r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Verte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6602EAE-0BEC-67AD-E73C-81B629C1E902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+3 sagesse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+4 force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point de vie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athlétisme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458A1DE-2460-55BD-F33B-EB171985C544}"/>
              </a:ext>
            </a:extLst>
          </p:cNvPr>
          <p:cNvGrpSpPr/>
          <p:nvPr/>
        </p:nvGrpSpPr>
        <p:grpSpPr>
          <a:xfrm>
            <a:off x="563746" y="3969104"/>
            <a:ext cx="2026343" cy="863147"/>
            <a:chOff x="86361" y="914853"/>
            <a:chExt cx="2026343" cy="863147"/>
          </a:xfrm>
        </p:grpSpPr>
        <p:pic>
          <p:nvPicPr>
            <p:cNvPr id="14" name="Graphique 13">
              <a:extLst>
                <a:ext uri="{FF2B5EF4-FFF2-40B4-BE49-F238E27FC236}">
                  <a16:creationId xmlns:a16="http://schemas.microsoft.com/office/drawing/2014/main" id="{13E60DD7-A7CC-3991-959C-B3A5CFF8A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75351" y="1178501"/>
              <a:ext cx="485105" cy="518560"/>
            </a:xfrm>
            <a:prstGeom prst="rect">
              <a:avLst/>
            </a:prstGeom>
          </p:spPr>
        </p:pic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062B2EB-749A-E148-D7DB-C384CAD98832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BC3544A-A814-DB1E-228C-FF8A4C72E91C}"/>
                </a:ext>
              </a:extLst>
            </p:cNvPr>
            <p:cNvSpPr txBox="1"/>
            <p:nvPr/>
          </p:nvSpPr>
          <p:spPr>
            <a:xfrm>
              <a:off x="134809" y="932280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Coiffe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C61CC36-7349-C1BF-5546-6AC808648BE2}"/>
                </a:ext>
              </a:extLst>
            </p:cNvPr>
            <p:cNvSpPr txBox="1"/>
            <p:nvPr/>
          </p:nvSpPr>
          <p:spPr>
            <a:xfrm>
              <a:off x="749446" y="914853"/>
              <a:ext cx="1363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Scaracoiffe</a:t>
              </a:r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Rouge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D0D32803-7A27-BBBC-B0C6-6C36ABBFAB16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+3 sagesse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+4 </a:t>
              </a:r>
              <a:r>
                <a:rPr lang="fr-FR" sz="9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intel</a:t>
              </a:r>
              <a:endParaRPr lang="fr-F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point de vie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arcane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D89D906-9B15-422B-40FC-96A1C6B20704}"/>
              </a:ext>
            </a:extLst>
          </p:cNvPr>
          <p:cNvGrpSpPr/>
          <p:nvPr/>
        </p:nvGrpSpPr>
        <p:grpSpPr>
          <a:xfrm>
            <a:off x="571366" y="5989220"/>
            <a:ext cx="2021957" cy="862655"/>
            <a:chOff x="86361" y="915345"/>
            <a:chExt cx="2021957" cy="862655"/>
          </a:xfrm>
        </p:grpSpPr>
        <p:pic>
          <p:nvPicPr>
            <p:cNvPr id="20" name="Graphique 19">
              <a:extLst>
                <a:ext uri="{FF2B5EF4-FFF2-40B4-BE49-F238E27FC236}">
                  <a16:creationId xmlns:a16="http://schemas.microsoft.com/office/drawing/2014/main" id="{865A1CF7-85FF-2219-D48A-9AB33309D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75351" y="1178501"/>
              <a:ext cx="485105" cy="518560"/>
            </a:xfrm>
            <a:prstGeom prst="rect">
              <a:avLst/>
            </a:prstGeom>
          </p:spPr>
        </p:pic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F466EB24-60A0-CBF5-AE77-7F7E3396D6F2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8ADA5AB-CFF2-5CA2-3052-453AA6817E34}"/>
                </a:ext>
              </a:extLst>
            </p:cNvPr>
            <p:cNvSpPr txBox="1"/>
            <p:nvPr/>
          </p:nvSpPr>
          <p:spPr>
            <a:xfrm>
              <a:off x="134809" y="932280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Coiffe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C4D4B40-0916-73FB-FA9C-CB731765DB26}"/>
                </a:ext>
              </a:extLst>
            </p:cNvPr>
            <p:cNvSpPr txBox="1"/>
            <p:nvPr/>
          </p:nvSpPr>
          <p:spPr>
            <a:xfrm>
              <a:off x="610728" y="915345"/>
              <a:ext cx="1454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Scaracoiffe</a:t>
              </a:r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Blanche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5AE2E74-8C99-625F-ACB9-10282B086F1C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+3 sagesse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+4 agi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point de vie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acrobatie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4FA50DB9-B5FC-32A2-045E-6E902F0C707A}"/>
              </a:ext>
            </a:extLst>
          </p:cNvPr>
          <p:cNvSpPr txBox="1"/>
          <p:nvPr/>
        </p:nvSpPr>
        <p:spPr>
          <a:xfrm rot="16200000">
            <a:off x="-755146" y="4649623"/>
            <a:ext cx="2021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Intelligence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A804262-E0C4-5C13-9CE8-3F7EE89C4989}"/>
              </a:ext>
            </a:extLst>
          </p:cNvPr>
          <p:cNvSpPr txBox="1"/>
          <p:nvPr/>
        </p:nvSpPr>
        <p:spPr>
          <a:xfrm rot="16200000">
            <a:off x="-595815" y="6691118"/>
            <a:ext cx="175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Agilité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22DE55D-808C-24FA-303E-CA675E8A2D94}"/>
              </a:ext>
            </a:extLst>
          </p:cNvPr>
          <p:cNvGrpSpPr/>
          <p:nvPr/>
        </p:nvGrpSpPr>
        <p:grpSpPr>
          <a:xfrm>
            <a:off x="588216" y="8017542"/>
            <a:ext cx="2021957" cy="863147"/>
            <a:chOff x="86361" y="914853"/>
            <a:chExt cx="2021957" cy="863147"/>
          </a:xfrm>
        </p:grpSpPr>
        <p:pic>
          <p:nvPicPr>
            <p:cNvPr id="28" name="Graphique 27">
              <a:extLst>
                <a:ext uri="{FF2B5EF4-FFF2-40B4-BE49-F238E27FC236}">
                  <a16:creationId xmlns:a16="http://schemas.microsoft.com/office/drawing/2014/main" id="{9E8913D9-8527-FECC-5D3B-A55BB8C08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75351" y="1178501"/>
              <a:ext cx="485105" cy="518560"/>
            </a:xfrm>
            <a:prstGeom prst="rect">
              <a:avLst/>
            </a:prstGeom>
          </p:spPr>
        </p:pic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47A362F2-20F2-6A6B-7C5A-1FCF736A594A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64C59BD4-F6D8-43E0-6BC1-2F36D112CB8A}"/>
                </a:ext>
              </a:extLst>
            </p:cNvPr>
            <p:cNvSpPr txBox="1"/>
            <p:nvPr/>
          </p:nvSpPr>
          <p:spPr>
            <a:xfrm>
              <a:off x="134809" y="932280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Coiffe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B51E14A9-F774-0041-B11D-E610873AF169}"/>
                </a:ext>
              </a:extLst>
            </p:cNvPr>
            <p:cNvSpPr txBox="1"/>
            <p:nvPr/>
          </p:nvSpPr>
          <p:spPr>
            <a:xfrm>
              <a:off x="749446" y="914853"/>
              <a:ext cx="1255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Scaracape</a:t>
              </a:r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Bleue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34F067E2-44D0-1D68-388A-E98042AA7494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+3 sagesse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+4 chance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point de vie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persuasion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E3C813A8-1E9B-76E5-5627-77E16C5EC7E0}"/>
              </a:ext>
            </a:extLst>
          </p:cNvPr>
          <p:cNvSpPr txBox="1"/>
          <p:nvPr/>
        </p:nvSpPr>
        <p:spPr>
          <a:xfrm rot="16200000">
            <a:off x="-734544" y="8675115"/>
            <a:ext cx="2021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Chance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E368F18-F2C8-BE7C-4FB6-6814936A0A64}"/>
              </a:ext>
            </a:extLst>
          </p:cNvPr>
          <p:cNvGrpSpPr/>
          <p:nvPr/>
        </p:nvGrpSpPr>
        <p:grpSpPr>
          <a:xfrm>
            <a:off x="537259" y="2858000"/>
            <a:ext cx="2021957" cy="863147"/>
            <a:chOff x="86361" y="914853"/>
            <a:chExt cx="2021957" cy="863147"/>
          </a:xfrm>
        </p:grpSpPr>
        <p:pic>
          <p:nvPicPr>
            <p:cNvPr id="35" name="Graphique 34">
              <a:extLst>
                <a:ext uri="{FF2B5EF4-FFF2-40B4-BE49-F238E27FC236}">
                  <a16:creationId xmlns:a16="http://schemas.microsoft.com/office/drawing/2014/main" id="{4B27C9A5-AED1-893D-2E9B-3A9AE1250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75351" y="1202731"/>
              <a:ext cx="485105" cy="470101"/>
            </a:xfrm>
            <a:prstGeom prst="rect">
              <a:avLst/>
            </a:prstGeom>
          </p:spPr>
        </p:pic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537FFEC1-3A0C-92DB-C159-EB341172EE94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rgbClr val="5037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7CAB59B4-0B08-BE92-A781-A5FA2363FEE3}"/>
                </a:ext>
              </a:extLst>
            </p:cNvPr>
            <p:cNvSpPr txBox="1"/>
            <p:nvPr/>
          </p:nvSpPr>
          <p:spPr>
            <a:xfrm>
              <a:off x="134809" y="932280"/>
              <a:ext cx="4683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Cape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8E65BFC-ADBE-05FD-7C3D-9A5F72A9A2E4}"/>
                </a:ext>
              </a:extLst>
            </p:cNvPr>
            <p:cNvSpPr txBox="1"/>
            <p:nvPr/>
          </p:nvSpPr>
          <p:spPr>
            <a:xfrm>
              <a:off x="749446" y="914853"/>
              <a:ext cx="12409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Scaracape</a:t>
              </a:r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Verte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0D8C22E4-127D-5EE4-6325-906314CEE006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+3 sagesse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+4 force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vitalité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intimidation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03C6FDE-062D-6F75-C555-D71F38F39E2F}"/>
              </a:ext>
            </a:extLst>
          </p:cNvPr>
          <p:cNvGrpSpPr/>
          <p:nvPr/>
        </p:nvGrpSpPr>
        <p:grpSpPr>
          <a:xfrm>
            <a:off x="563746" y="4889059"/>
            <a:ext cx="2021957" cy="863147"/>
            <a:chOff x="86361" y="914853"/>
            <a:chExt cx="2021957" cy="863147"/>
          </a:xfrm>
        </p:grpSpPr>
        <p:pic>
          <p:nvPicPr>
            <p:cNvPr id="41" name="Graphique 40">
              <a:extLst>
                <a:ext uri="{FF2B5EF4-FFF2-40B4-BE49-F238E27FC236}">
                  <a16:creationId xmlns:a16="http://schemas.microsoft.com/office/drawing/2014/main" id="{135A907C-4395-B4F2-26A2-C5807FBAF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75351" y="1202730"/>
              <a:ext cx="485105" cy="470101"/>
            </a:xfrm>
            <a:prstGeom prst="rect">
              <a:avLst/>
            </a:prstGeom>
          </p:spPr>
        </p:pic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A86BC0FF-1409-B103-8870-4A63A1BA591A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5E314AE4-FFE8-AEB0-7F9A-ECEB353A2F48}"/>
                </a:ext>
              </a:extLst>
            </p:cNvPr>
            <p:cNvSpPr txBox="1"/>
            <p:nvPr/>
          </p:nvSpPr>
          <p:spPr>
            <a:xfrm>
              <a:off x="134809" y="932280"/>
              <a:ext cx="4683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Cape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36DCC29-B159-A80F-DE69-7A6F62B73D61}"/>
                </a:ext>
              </a:extLst>
            </p:cNvPr>
            <p:cNvSpPr txBox="1"/>
            <p:nvPr/>
          </p:nvSpPr>
          <p:spPr>
            <a:xfrm>
              <a:off x="749446" y="914853"/>
              <a:ext cx="1316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Scaracape</a:t>
              </a:r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Rouge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3FBD8CBE-926B-75BB-39B5-5ECF3B91A585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+3 sagesse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+4 </a:t>
              </a:r>
              <a:r>
                <a:rPr lang="fr-FR" sz="9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intel</a:t>
              </a:r>
              <a:endParaRPr lang="fr-F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vitalité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investigation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91B7AFC9-7BAE-BD27-ACFA-C0CF32B4638F}"/>
              </a:ext>
            </a:extLst>
          </p:cNvPr>
          <p:cNvGrpSpPr/>
          <p:nvPr/>
        </p:nvGrpSpPr>
        <p:grpSpPr>
          <a:xfrm>
            <a:off x="571366" y="6907015"/>
            <a:ext cx="2021957" cy="862655"/>
            <a:chOff x="86361" y="915345"/>
            <a:chExt cx="2021957" cy="862655"/>
          </a:xfrm>
        </p:grpSpPr>
        <p:pic>
          <p:nvPicPr>
            <p:cNvPr id="47" name="Graphique 46">
              <a:extLst>
                <a:ext uri="{FF2B5EF4-FFF2-40B4-BE49-F238E27FC236}">
                  <a16:creationId xmlns:a16="http://schemas.microsoft.com/office/drawing/2014/main" id="{EE13E568-FE83-D8AA-C7AA-931868892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75351" y="1202730"/>
              <a:ext cx="485105" cy="470101"/>
            </a:xfrm>
            <a:prstGeom prst="rect">
              <a:avLst/>
            </a:prstGeom>
          </p:spPr>
        </p:pic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6DE90E34-B8D4-1475-E1FE-96DD8D2832E0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B9A17531-2DE2-F55C-3E65-5DF95E1093A7}"/>
                </a:ext>
              </a:extLst>
            </p:cNvPr>
            <p:cNvSpPr txBox="1"/>
            <p:nvPr/>
          </p:nvSpPr>
          <p:spPr>
            <a:xfrm>
              <a:off x="134809" y="932280"/>
              <a:ext cx="4683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Cape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135A8203-628A-FEF0-0EA4-08EA0999C4CB}"/>
                </a:ext>
              </a:extLst>
            </p:cNvPr>
            <p:cNvSpPr txBox="1"/>
            <p:nvPr/>
          </p:nvSpPr>
          <p:spPr>
            <a:xfrm>
              <a:off x="610728" y="915345"/>
              <a:ext cx="1407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Scaracape</a:t>
              </a:r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Blanche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0D180C2-CB8D-B9F0-5EC6-60850993A7F7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+3 sagesse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+4 agi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vitalité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discrétion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437C4DC3-09EF-5415-F36D-4C9F95ED4D77}"/>
              </a:ext>
            </a:extLst>
          </p:cNvPr>
          <p:cNvGrpSpPr/>
          <p:nvPr/>
        </p:nvGrpSpPr>
        <p:grpSpPr>
          <a:xfrm>
            <a:off x="588216" y="8941800"/>
            <a:ext cx="2021957" cy="863147"/>
            <a:chOff x="86361" y="914853"/>
            <a:chExt cx="2021957" cy="863147"/>
          </a:xfrm>
        </p:grpSpPr>
        <p:pic>
          <p:nvPicPr>
            <p:cNvPr id="53" name="Graphique 52">
              <a:extLst>
                <a:ext uri="{FF2B5EF4-FFF2-40B4-BE49-F238E27FC236}">
                  <a16:creationId xmlns:a16="http://schemas.microsoft.com/office/drawing/2014/main" id="{35AC376F-C4AD-667F-3501-4E3E01F26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175351" y="1202730"/>
              <a:ext cx="485105" cy="470101"/>
            </a:xfrm>
            <a:prstGeom prst="rect">
              <a:avLst/>
            </a:prstGeom>
          </p:spPr>
        </p:pic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13A9482D-817E-7FC6-AD66-8669F38C8538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E06E47D6-1674-2650-D6D7-005425D752E2}"/>
                </a:ext>
              </a:extLst>
            </p:cNvPr>
            <p:cNvSpPr txBox="1"/>
            <p:nvPr/>
          </p:nvSpPr>
          <p:spPr>
            <a:xfrm>
              <a:off x="134809" y="932280"/>
              <a:ext cx="4683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Cape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CB74CA77-14B9-B94C-71AB-BE0A8634ED0E}"/>
                </a:ext>
              </a:extLst>
            </p:cNvPr>
            <p:cNvSpPr txBox="1"/>
            <p:nvPr/>
          </p:nvSpPr>
          <p:spPr>
            <a:xfrm>
              <a:off x="749446" y="914853"/>
              <a:ext cx="13019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Scaracoiffe</a:t>
              </a:r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Bleue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8485D4E5-0663-021E-FFA5-BCC2F920AD71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+3 sagesse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+4 chance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vitalité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représentation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D8B0AAE4-1288-9FB4-B574-35E57A243E62}"/>
              </a:ext>
            </a:extLst>
          </p:cNvPr>
          <p:cNvGrpSpPr/>
          <p:nvPr/>
        </p:nvGrpSpPr>
        <p:grpSpPr>
          <a:xfrm>
            <a:off x="2601923" y="1929837"/>
            <a:ext cx="2098419" cy="869339"/>
            <a:chOff x="73811" y="908661"/>
            <a:chExt cx="2098419" cy="869339"/>
          </a:xfrm>
        </p:grpSpPr>
        <p:pic>
          <p:nvPicPr>
            <p:cNvPr id="59" name="Graphique 58">
              <a:extLst>
                <a:ext uri="{FF2B5EF4-FFF2-40B4-BE49-F238E27FC236}">
                  <a16:creationId xmlns:a16="http://schemas.microsoft.com/office/drawing/2014/main" id="{B03E41D9-4DD3-734F-16A1-286D4B5AB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207651" y="1178501"/>
              <a:ext cx="420505" cy="518561"/>
            </a:xfrm>
            <a:prstGeom prst="rect">
              <a:avLst/>
            </a:prstGeom>
          </p:spPr>
        </p:pic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5659320C-D145-17A8-1EE8-8E76C210D67A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C00000"/>
                  </a:gs>
                  <a:gs pos="49000">
                    <a:srgbClr val="C00000"/>
                  </a:gs>
                  <a:gs pos="51000">
                    <a:srgbClr val="503704"/>
                  </a:gs>
                  <a:gs pos="100000">
                    <a:srgbClr val="503704"/>
                  </a:gs>
                </a:gsLst>
                <a:lin ang="8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82A8029F-8C83-5B72-EF32-8F31F2E1650A}"/>
                </a:ext>
              </a:extLst>
            </p:cNvPr>
            <p:cNvSpPr txBox="1"/>
            <p:nvPr/>
          </p:nvSpPr>
          <p:spPr>
            <a:xfrm>
              <a:off x="73811" y="923566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Amulette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81F44665-54DD-D64F-2867-741B8675D212}"/>
                </a:ext>
              </a:extLst>
            </p:cNvPr>
            <p:cNvSpPr txBox="1"/>
            <p:nvPr/>
          </p:nvSpPr>
          <p:spPr>
            <a:xfrm>
              <a:off x="600646" y="908661"/>
              <a:ext cx="1571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Amulette du </a:t>
              </a:r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Bouftou</a:t>
              </a:r>
              <a:endParaRPr lang="fr-FR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56042B0E-B1A7-3B6C-675E-5CC08107DB12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PA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</a:t>
              </a:r>
              <a:r>
                <a:rPr lang="fr-FR" sz="9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intel</a:t>
              </a:r>
              <a:endParaRPr lang="fr-F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force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2374EF97-CC9E-C183-A14D-F2F38A0E9D6F}"/>
              </a:ext>
            </a:extLst>
          </p:cNvPr>
          <p:cNvGrpSpPr/>
          <p:nvPr/>
        </p:nvGrpSpPr>
        <p:grpSpPr>
          <a:xfrm>
            <a:off x="2673020" y="3979761"/>
            <a:ext cx="2099425" cy="863147"/>
            <a:chOff x="78601" y="914853"/>
            <a:chExt cx="2099425" cy="863147"/>
          </a:xfrm>
        </p:grpSpPr>
        <p:pic>
          <p:nvPicPr>
            <p:cNvPr id="65" name="Graphique 64">
              <a:extLst>
                <a:ext uri="{FF2B5EF4-FFF2-40B4-BE49-F238E27FC236}">
                  <a16:creationId xmlns:a16="http://schemas.microsoft.com/office/drawing/2014/main" id="{07BB468C-8F82-B778-D101-930B79F56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207651" y="1178501"/>
              <a:ext cx="420505" cy="518560"/>
            </a:xfrm>
            <a:prstGeom prst="rect">
              <a:avLst/>
            </a:prstGeom>
          </p:spPr>
        </p:pic>
        <p:sp>
          <p:nvSpPr>
            <p:cNvPr id="66" name="Rectangle : coins arrondis 65">
              <a:extLst>
                <a:ext uri="{FF2B5EF4-FFF2-40B4-BE49-F238E27FC236}">
                  <a16:creationId xmlns:a16="http://schemas.microsoft.com/office/drawing/2014/main" id="{C3F3F933-B371-B607-7EB4-2AD33D36B4BC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C00000"/>
                  </a:gs>
                  <a:gs pos="49000">
                    <a:srgbClr val="C00000"/>
                  </a:gs>
                  <a:gs pos="51000">
                    <a:srgbClr val="503704"/>
                  </a:gs>
                  <a:gs pos="100000">
                    <a:srgbClr val="503704"/>
                  </a:gs>
                </a:gsLst>
                <a:lin ang="8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51DFD9C2-16F2-18B9-3FBE-2E484CFFC5BD}"/>
                </a:ext>
              </a:extLst>
            </p:cNvPr>
            <p:cNvSpPr txBox="1"/>
            <p:nvPr/>
          </p:nvSpPr>
          <p:spPr>
            <a:xfrm>
              <a:off x="78601" y="932280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Amulette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C0BA1056-65F4-1839-E385-83C662D29A75}"/>
                </a:ext>
              </a:extLst>
            </p:cNvPr>
            <p:cNvSpPr txBox="1"/>
            <p:nvPr/>
          </p:nvSpPr>
          <p:spPr>
            <a:xfrm>
              <a:off x="606442" y="914853"/>
              <a:ext cx="1571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Amulette du </a:t>
              </a:r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Bouftou</a:t>
              </a:r>
              <a:endParaRPr lang="fr-FR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3284E05E-A157-5143-CE30-4240122C666F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PA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</a:t>
              </a:r>
              <a:r>
                <a:rPr lang="fr-FR" sz="9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intel</a:t>
              </a:r>
              <a:endParaRPr lang="fr-F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force</a:t>
              </a: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C8FBB43E-9F8B-84F9-4363-8B5F0F031950}"/>
              </a:ext>
            </a:extLst>
          </p:cNvPr>
          <p:cNvGrpSpPr/>
          <p:nvPr/>
        </p:nvGrpSpPr>
        <p:grpSpPr>
          <a:xfrm>
            <a:off x="2663845" y="6001385"/>
            <a:ext cx="2045566" cy="862655"/>
            <a:chOff x="62752" y="915345"/>
            <a:chExt cx="2045566" cy="862655"/>
          </a:xfrm>
        </p:grpSpPr>
        <p:pic>
          <p:nvPicPr>
            <p:cNvPr id="71" name="Graphique 70">
              <a:extLst>
                <a:ext uri="{FF2B5EF4-FFF2-40B4-BE49-F238E27FC236}">
                  <a16:creationId xmlns:a16="http://schemas.microsoft.com/office/drawing/2014/main" id="{EC88DCB1-68E9-863A-C107-F9C39BC8B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208369" y="1178501"/>
              <a:ext cx="419068" cy="518560"/>
            </a:xfrm>
            <a:prstGeom prst="rect">
              <a:avLst/>
            </a:prstGeom>
          </p:spPr>
        </p:pic>
        <p:sp>
          <p:nvSpPr>
            <p:cNvPr id="72" name="Rectangle : coins arrondis 71">
              <a:extLst>
                <a:ext uri="{FF2B5EF4-FFF2-40B4-BE49-F238E27FC236}">
                  <a16:creationId xmlns:a16="http://schemas.microsoft.com/office/drawing/2014/main" id="{72760F30-F006-C9B7-7B63-D171B5B1E9AB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4011C368-01B8-F033-B9ED-ACBF0C1B288D}"/>
                </a:ext>
              </a:extLst>
            </p:cNvPr>
            <p:cNvSpPr txBox="1"/>
            <p:nvPr/>
          </p:nvSpPr>
          <p:spPr>
            <a:xfrm>
              <a:off x="62752" y="932280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Amulette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00C0EB2-8B76-5EF1-62CE-3433640F580F}"/>
                </a:ext>
              </a:extLst>
            </p:cNvPr>
            <p:cNvSpPr txBox="1"/>
            <p:nvPr/>
          </p:nvSpPr>
          <p:spPr>
            <a:xfrm>
              <a:off x="610728" y="915345"/>
              <a:ext cx="13222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Amulette du Tofu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7256A13E-E52B-1ECF-E1EF-23061D583C2E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PA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Agi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2581FF8A-EE37-80F1-22BE-8C4D0A58A3F4}"/>
              </a:ext>
            </a:extLst>
          </p:cNvPr>
          <p:cNvGrpSpPr/>
          <p:nvPr/>
        </p:nvGrpSpPr>
        <p:grpSpPr>
          <a:xfrm>
            <a:off x="2694400" y="8025365"/>
            <a:ext cx="2021957" cy="863147"/>
            <a:chOff x="86361" y="914853"/>
            <a:chExt cx="2021957" cy="863147"/>
          </a:xfrm>
        </p:grpSpPr>
        <p:pic>
          <p:nvPicPr>
            <p:cNvPr id="77" name="Graphique 76">
              <a:extLst>
                <a:ext uri="{FF2B5EF4-FFF2-40B4-BE49-F238E27FC236}">
                  <a16:creationId xmlns:a16="http://schemas.microsoft.com/office/drawing/2014/main" id="{5D0C5AAC-1C1A-0092-CBED-6EE4E50A6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175351" y="1212310"/>
              <a:ext cx="485105" cy="450942"/>
            </a:xfrm>
            <a:prstGeom prst="rect">
              <a:avLst/>
            </a:prstGeom>
          </p:spPr>
        </p:pic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361CE7D2-868F-EE6E-2663-560992B5DE45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8CBCAB82-74F8-ECB6-18D9-BC30552E0622}"/>
                </a:ext>
              </a:extLst>
            </p:cNvPr>
            <p:cNvSpPr txBox="1"/>
            <p:nvPr/>
          </p:nvSpPr>
          <p:spPr>
            <a:xfrm>
              <a:off x="94416" y="932280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Amulette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8DEA3F4D-FE13-19FB-E86E-D48C41D3DCA1}"/>
                </a:ext>
              </a:extLst>
            </p:cNvPr>
            <p:cNvSpPr txBox="1"/>
            <p:nvPr/>
          </p:nvSpPr>
          <p:spPr>
            <a:xfrm>
              <a:off x="749446" y="914853"/>
              <a:ext cx="10625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Humain Ours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D7980F81-9CCB-20AE-0A9B-E95CD8C067F0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PA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chance</a:t>
              </a: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1C710CC5-DF40-B94D-1CDE-96DEAC4589B1}"/>
              </a:ext>
            </a:extLst>
          </p:cNvPr>
          <p:cNvGrpSpPr/>
          <p:nvPr/>
        </p:nvGrpSpPr>
        <p:grpSpPr>
          <a:xfrm>
            <a:off x="2697259" y="4888610"/>
            <a:ext cx="2085399" cy="863147"/>
            <a:chOff x="78601" y="914853"/>
            <a:chExt cx="2085399" cy="863147"/>
          </a:xfrm>
        </p:grpSpPr>
        <p:pic>
          <p:nvPicPr>
            <p:cNvPr id="83" name="Graphique 82">
              <a:extLst>
                <a:ext uri="{FF2B5EF4-FFF2-40B4-BE49-F238E27FC236}">
                  <a16:creationId xmlns:a16="http://schemas.microsoft.com/office/drawing/2014/main" id="{8586B355-01CE-084C-6097-02DD9DF28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>
            <a:xfrm>
              <a:off x="225758" y="1178501"/>
              <a:ext cx="384290" cy="518560"/>
            </a:xfrm>
            <a:prstGeom prst="rect">
              <a:avLst/>
            </a:prstGeom>
          </p:spPr>
        </p:pic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632F990C-3079-A40D-2D2C-23026EDFE252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445B364D-F30F-3637-D2F0-DA2645694F90}"/>
                </a:ext>
              </a:extLst>
            </p:cNvPr>
            <p:cNvSpPr txBox="1"/>
            <p:nvPr/>
          </p:nvSpPr>
          <p:spPr>
            <a:xfrm>
              <a:off x="78601" y="932280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Anneaux</a:t>
              </a: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AC0F8F97-C2E2-9D5A-8751-9EFBF763F4C5}"/>
                </a:ext>
              </a:extLst>
            </p:cNvPr>
            <p:cNvSpPr txBox="1"/>
            <p:nvPr/>
          </p:nvSpPr>
          <p:spPr>
            <a:xfrm>
              <a:off x="749446" y="914853"/>
              <a:ext cx="1414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Scaranneau</a:t>
              </a:r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Rouge</a:t>
              </a:r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24272ADD-2E94-A941-29C6-5C55E61520AC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it-IT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sagesse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it-IT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intel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it-IT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PO</a:t>
              </a:r>
              <a:endParaRPr lang="fr-F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021021EF-5377-CDCA-41E7-000C232BD157}"/>
              </a:ext>
            </a:extLst>
          </p:cNvPr>
          <p:cNvGrpSpPr/>
          <p:nvPr/>
        </p:nvGrpSpPr>
        <p:grpSpPr>
          <a:xfrm>
            <a:off x="2675649" y="6914807"/>
            <a:ext cx="2045566" cy="862655"/>
            <a:chOff x="62752" y="915345"/>
            <a:chExt cx="2045566" cy="862655"/>
          </a:xfrm>
        </p:grpSpPr>
        <p:pic>
          <p:nvPicPr>
            <p:cNvPr id="89" name="Graphique 88">
              <a:extLst>
                <a:ext uri="{FF2B5EF4-FFF2-40B4-BE49-F238E27FC236}">
                  <a16:creationId xmlns:a16="http://schemas.microsoft.com/office/drawing/2014/main" id="{A9128680-2A5D-0684-3EAA-7C07E838F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p:blipFill>
          <p:spPr>
            <a:xfrm>
              <a:off x="226855" y="1178501"/>
              <a:ext cx="382096" cy="518560"/>
            </a:xfrm>
            <a:prstGeom prst="rect">
              <a:avLst/>
            </a:prstGeom>
          </p:spPr>
        </p:pic>
        <p:sp>
          <p:nvSpPr>
            <p:cNvPr id="90" name="Rectangle : coins arrondis 89">
              <a:extLst>
                <a:ext uri="{FF2B5EF4-FFF2-40B4-BE49-F238E27FC236}">
                  <a16:creationId xmlns:a16="http://schemas.microsoft.com/office/drawing/2014/main" id="{02B4B92C-4F3B-8FB4-7C23-972346C354D0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A31690A0-EE77-40D4-B547-57822E804194}"/>
                </a:ext>
              </a:extLst>
            </p:cNvPr>
            <p:cNvSpPr txBox="1"/>
            <p:nvPr/>
          </p:nvSpPr>
          <p:spPr>
            <a:xfrm>
              <a:off x="62752" y="932280"/>
              <a:ext cx="5982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Annaux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BCEF60B7-AEFB-B6F7-468C-89C55BBC6C93}"/>
                </a:ext>
              </a:extLst>
            </p:cNvPr>
            <p:cNvSpPr txBox="1"/>
            <p:nvPr/>
          </p:nvSpPr>
          <p:spPr>
            <a:xfrm>
              <a:off x="610728" y="915345"/>
              <a:ext cx="1342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Scaranneau</a:t>
              </a:r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Blanc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30DC94A5-84CD-AA00-4F4E-EED88863B875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it-IT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sagesse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it-IT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agi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it-IT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PO</a:t>
              </a:r>
              <a:endParaRPr lang="fr-F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B9B52DFC-2100-538D-0030-491C8B711BCA}"/>
              </a:ext>
            </a:extLst>
          </p:cNvPr>
          <p:cNvGrpSpPr/>
          <p:nvPr/>
        </p:nvGrpSpPr>
        <p:grpSpPr>
          <a:xfrm>
            <a:off x="2687453" y="8941800"/>
            <a:ext cx="2021957" cy="863147"/>
            <a:chOff x="86361" y="914853"/>
            <a:chExt cx="2021957" cy="863147"/>
          </a:xfrm>
        </p:grpSpPr>
        <p:pic>
          <p:nvPicPr>
            <p:cNvPr id="95" name="Graphique 94">
              <a:extLst>
                <a:ext uri="{FF2B5EF4-FFF2-40B4-BE49-F238E27FC236}">
                  <a16:creationId xmlns:a16="http://schemas.microsoft.com/office/drawing/2014/main" id="{0DF109D4-6A56-AE6D-82E3-ADF3D5B11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>
            <a:xfrm>
              <a:off x="226144" y="1178501"/>
              <a:ext cx="383518" cy="518560"/>
            </a:xfrm>
            <a:prstGeom prst="rect">
              <a:avLst/>
            </a:prstGeom>
          </p:spPr>
        </p:pic>
        <p:sp>
          <p:nvSpPr>
            <p:cNvPr id="96" name="Rectangle : coins arrondis 95">
              <a:extLst>
                <a:ext uri="{FF2B5EF4-FFF2-40B4-BE49-F238E27FC236}">
                  <a16:creationId xmlns:a16="http://schemas.microsoft.com/office/drawing/2014/main" id="{66F4D270-0E3F-FD0C-7025-BBB2E5F05249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37503D27-7A4D-9DE9-B04B-4134A5F98DC1}"/>
                </a:ext>
              </a:extLst>
            </p:cNvPr>
            <p:cNvSpPr txBox="1"/>
            <p:nvPr/>
          </p:nvSpPr>
          <p:spPr>
            <a:xfrm>
              <a:off x="94416" y="932280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Anneau</a:t>
              </a:r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FFA429DC-86C3-17B7-4556-B54058CCCF27}"/>
                </a:ext>
              </a:extLst>
            </p:cNvPr>
            <p:cNvSpPr txBox="1"/>
            <p:nvPr/>
          </p:nvSpPr>
          <p:spPr>
            <a:xfrm>
              <a:off x="749446" y="914853"/>
              <a:ext cx="1274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Scaranneau</a:t>
              </a:r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Bleu</a:t>
              </a:r>
            </a:p>
          </p:txBody>
        </p: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955CF238-78B9-49C8-2AD8-FF4791D0CBE0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it-IT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sagesse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it-IT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chance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it-IT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PO</a:t>
              </a:r>
              <a:endParaRPr lang="fr-F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2FD1F598-8268-3D54-0898-1F6CFAF6DE54}"/>
              </a:ext>
            </a:extLst>
          </p:cNvPr>
          <p:cNvGrpSpPr/>
          <p:nvPr/>
        </p:nvGrpSpPr>
        <p:grpSpPr>
          <a:xfrm>
            <a:off x="2608197" y="2858264"/>
            <a:ext cx="2034507" cy="863147"/>
            <a:chOff x="73811" y="914853"/>
            <a:chExt cx="2034507" cy="863147"/>
          </a:xfrm>
        </p:grpSpPr>
        <p:pic>
          <p:nvPicPr>
            <p:cNvPr id="101" name="Graphique 100">
              <a:extLst>
                <a:ext uri="{FF2B5EF4-FFF2-40B4-BE49-F238E27FC236}">
                  <a16:creationId xmlns:a16="http://schemas.microsoft.com/office/drawing/2014/main" id="{CBD1D1A1-F9C0-FAC0-D1DD-FE0A2EE8A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rcRect/>
            <a:stretch/>
          </p:blipFill>
          <p:spPr>
            <a:xfrm>
              <a:off x="226702" y="1178501"/>
              <a:ext cx="382402" cy="518561"/>
            </a:xfrm>
            <a:prstGeom prst="rect">
              <a:avLst/>
            </a:prstGeom>
          </p:spPr>
        </p:pic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E0249026-4B84-5C98-6CC1-1E57577AAD03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rgbClr val="5037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CA82173C-C98A-B744-21FF-4F2D7DEC1FFB}"/>
                </a:ext>
              </a:extLst>
            </p:cNvPr>
            <p:cNvSpPr txBox="1"/>
            <p:nvPr/>
          </p:nvSpPr>
          <p:spPr>
            <a:xfrm>
              <a:off x="73811" y="923566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Anneaux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50AA1656-D150-8CE2-6499-9BB3A070899C}"/>
                </a:ext>
              </a:extLst>
            </p:cNvPr>
            <p:cNvSpPr txBox="1"/>
            <p:nvPr/>
          </p:nvSpPr>
          <p:spPr>
            <a:xfrm>
              <a:off x="749446" y="914853"/>
              <a:ext cx="1261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Scaranneau</a:t>
              </a:r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Vert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65EE90EE-22E6-CF87-C17A-13601A9C132A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it-IT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sagesse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it-IT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force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it-IT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PO</a:t>
              </a:r>
              <a:endParaRPr lang="fr-F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CE4505AC-8454-5E10-B4FC-A46CC7AE3AF5}"/>
              </a:ext>
            </a:extLst>
          </p:cNvPr>
          <p:cNvGrpSpPr/>
          <p:nvPr/>
        </p:nvGrpSpPr>
        <p:grpSpPr>
          <a:xfrm>
            <a:off x="4683630" y="1939713"/>
            <a:ext cx="2034507" cy="863147"/>
            <a:chOff x="73811" y="914853"/>
            <a:chExt cx="2034507" cy="863147"/>
          </a:xfrm>
        </p:grpSpPr>
        <p:pic>
          <p:nvPicPr>
            <p:cNvPr id="107" name="Graphique 106">
              <a:extLst>
                <a:ext uri="{FF2B5EF4-FFF2-40B4-BE49-F238E27FC236}">
                  <a16:creationId xmlns:a16="http://schemas.microsoft.com/office/drawing/2014/main" id="{92E49C1E-BDF1-188E-9E8E-110C23861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226702" y="1305802"/>
              <a:ext cx="382402" cy="263958"/>
            </a:xfrm>
            <a:prstGeom prst="rect">
              <a:avLst/>
            </a:prstGeom>
          </p:spPr>
        </p:pic>
        <p:sp>
          <p:nvSpPr>
            <p:cNvPr id="108" name="Rectangle : coins arrondis 107">
              <a:extLst>
                <a:ext uri="{FF2B5EF4-FFF2-40B4-BE49-F238E27FC236}">
                  <a16:creationId xmlns:a16="http://schemas.microsoft.com/office/drawing/2014/main" id="{97DC080C-CC63-4B43-872F-FF6C1D3D843E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rgbClr val="5037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17E506F9-46B8-905A-4719-06AEA877DD3E}"/>
                </a:ext>
              </a:extLst>
            </p:cNvPr>
            <p:cNvSpPr txBox="1"/>
            <p:nvPr/>
          </p:nvSpPr>
          <p:spPr>
            <a:xfrm>
              <a:off x="73811" y="923566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Ceinture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20364E2D-8D62-6355-B1BC-BDC277468B33}"/>
                </a:ext>
              </a:extLst>
            </p:cNvPr>
            <p:cNvSpPr txBox="1"/>
            <p:nvPr/>
          </p:nvSpPr>
          <p:spPr>
            <a:xfrm>
              <a:off x="749446" y="914853"/>
              <a:ext cx="1192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Scarature</a:t>
              </a:r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Verte</a:t>
              </a: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6C1AB072-FAF5-F0B0-1504-053579C22CF2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sagesse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force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tacle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fuite</a:t>
              </a:r>
            </a:p>
          </p:txBody>
        </p:sp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731BBE81-50AD-F922-CA3B-796977D89960}"/>
              </a:ext>
            </a:extLst>
          </p:cNvPr>
          <p:cNvGrpSpPr/>
          <p:nvPr/>
        </p:nvGrpSpPr>
        <p:grpSpPr>
          <a:xfrm>
            <a:off x="4772445" y="3986531"/>
            <a:ext cx="2029717" cy="863147"/>
            <a:chOff x="78601" y="914853"/>
            <a:chExt cx="2029717" cy="863147"/>
          </a:xfrm>
        </p:grpSpPr>
        <p:pic>
          <p:nvPicPr>
            <p:cNvPr id="113" name="Graphique 112">
              <a:extLst>
                <a:ext uri="{FF2B5EF4-FFF2-40B4-BE49-F238E27FC236}">
                  <a16:creationId xmlns:a16="http://schemas.microsoft.com/office/drawing/2014/main" id="{2EAADB70-504B-6773-78EC-DF64ED409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rcRect/>
            <a:stretch/>
          </p:blipFill>
          <p:spPr>
            <a:xfrm>
              <a:off x="225758" y="1306850"/>
              <a:ext cx="384290" cy="261861"/>
            </a:xfrm>
            <a:prstGeom prst="rect">
              <a:avLst/>
            </a:prstGeom>
          </p:spPr>
        </p:pic>
        <p:sp>
          <p:nvSpPr>
            <p:cNvPr id="114" name="Rectangle : coins arrondis 113">
              <a:extLst>
                <a:ext uri="{FF2B5EF4-FFF2-40B4-BE49-F238E27FC236}">
                  <a16:creationId xmlns:a16="http://schemas.microsoft.com/office/drawing/2014/main" id="{68453509-1B3A-797C-F67F-8A2A2BDCC832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03ACADA7-8AC7-D01F-EDB4-3AD81118EF90}"/>
                </a:ext>
              </a:extLst>
            </p:cNvPr>
            <p:cNvSpPr txBox="1"/>
            <p:nvPr/>
          </p:nvSpPr>
          <p:spPr>
            <a:xfrm>
              <a:off x="78601" y="932280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Ceinture</a:t>
              </a:r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04D2AA72-9235-4D7E-F6FC-9625173709DD}"/>
                </a:ext>
              </a:extLst>
            </p:cNvPr>
            <p:cNvSpPr txBox="1"/>
            <p:nvPr/>
          </p:nvSpPr>
          <p:spPr>
            <a:xfrm>
              <a:off x="749446" y="914853"/>
              <a:ext cx="1268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Scarature</a:t>
              </a:r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Rouge</a:t>
              </a:r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AE5C5AA8-942A-3301-F298-457F4B57F5E3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sagesse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</a:t>
              </a:r>
              <a:r>
                <a:rPr lang="fr-FR" sz="9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intel</a:t>
              </a:r>
              <a:endParaRPr lang="fr-F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tacle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fuite</a:t>
              </a:r>
            </a:p>
          </p:txBody>
        </p: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9F33C2CD-76F1-2F1C-FB4D-B3E9BA582705}"/>
              </a:ext>
            </a:extLst>
          </p:cNvPr>
          <p:cNvGrpSpPr/>
          <p:nvPr/>
        </p:nvGrpSpPr>
        <p:grpSpPr>
          <a:xfrm>
            <a:off x="4787825" y="6012676"/>
            <a:ext cx="2045566" cy="862655"/>
            <a:chOff x="62752" y="915345"/>
            <a:chExt cx="2045566" cy="862655"/>
          </a:xfrm>
        </p:grpSpPr>
        <p:pic>
          <p:nvPicPr>
            <p:cNvPr id="119" name="Graphique 118">
              <a:extLst>
                <a:ext uri="{FF2B5EF4-FFF2-40B4-BE49-F238E27FC236}">
                  <a16:creationId xmlns:a16="http://schemas.microsoft.com/office/drawing/2014/main" id="{30D2DF78-CEB8-BE04-F35F-72A0D4BEF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rcRect/>
            <a:stretch/>
          </p:blipFill>
          <p:spPr>
            <a:xfrm>
              <a:off x="226855" y="1307598"/>
              <a:ext cx="382096" cy="260366"/>
            </a:xfrm>
            <a:prstGeom prst="rect">
              <a:avLst/>
            </a:prstGeom>
          </p:spPr>
        </p:pic>
        <p:sp>
          <p:nvSpPr>
            <p:cNvPr id="120" name="Rectangle : coins arrondis 119">
              <a:extLst>
                <a:ext uri="{FF2B5EF4-FFF2-40B4-BE49-F238E27FC236}">
                  <a16:creationId xmlns:a16="http://schemas.microsoft.com/office/drawing/2014/main" id="{6DF02BAD-3F84-C13F-13C8-05A8EAD301FD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C581784E-F78D-A42A-66B9-F9E3F90B7259}"/>
                </a:ext>
              </a:extLst>
            </p:cNvPr>
            <p:cNvSpPr txBox="1"/>
            <p:nvPr/>
          </p:nvSpPr>
          <p:spPr>
            <a:xfrm>
              <a:off x="62752" y="932280"/>
              <a:ext cx="6495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Ceinture</a:t>
              </a:r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FA059D58-B4A7-B160-B1AD-70E5214CC0C1}"/>
                </a:ext>
              </a:extLst>
            </p:cNvPr>
            <p:cNvSpPr txBox="1"/>
            <p:nvPr/>
          </p:nvSpPr>
          <p:spPr>
            <a:xfrm>
              <a:off x="610728" y="915345"/>
              <a:ext cx="1359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Scarature</a:t>
              </a:r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Blanche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E3581F5-61E5-3BBE-2C98-48162BFD063A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sagesse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agi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tacle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fuite</a:t>
              </a: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0C42EF6B-5403-1913-9DA6-216CA8F3C105}"/>
              </a:ext>
            </a:extLst>
          </p:cNvPr>
          <p:cNvGrpSpPr/>
          <p:nvPr/>
        </p:nvGrpSpPr>
        <p:grpSpPr>
          <a:xfrm>
            <a:off x="4782305" y="8032569"/>
            <a:ext cx="2021957" cy="863147"/>
            <a:chOff x="86361" y="914853"/>
            <a:chExt cx="2021957" cy="863147"/>
          </a:xfrm>
        </p:grpSpPr>
        <p:pic>
          <p:nvPicPr>
            <p:cNvPr id="131" name="Graphique 130">
              <a:extLst>
                <a:ext uri="{FF2B5EF4-FFF2-40B4-BE49-F238E27FC236}">
                  <a16:creationId xmlns:a16="http://schemas.microsoft.com/office/drawing/2014/main" id="{E984761D-15F5-9801-4CAC-CCBB752A4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rcRect/>
            <a:stretch/>
          </p:blipFill>
          <p:spPr>
            <a:xfrm>
              <a:off x="226144" y="1307113"/>
              <a:ext cx="383518" cy="261335"/>
            </a:xfrm>
            <a:prstGeom prst="rect">
              <a:avLst/>
            </a:prstGeom>
          </p:spPr>
        </p:pic>
        <p:sp>
          <p:nvSpPr>
            <p:cNvPr id="132" name="Rectangle : coins arrondis 131">
              <a:extLst>
                <a:ext uri="{FF2B5EF4-FFF2-40B4-BE49-F238E27FC236}">
                  <a16:creationId xmlns:a16="http://schemas.microsoft.com/office/drawing/2014/main" id="{35035753-42A0-C843-B66C-7DA5E7AF2258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38A3911C-0AA1-FE38-AF35-E337D86FAE1E}"/>
                </a:ext>
              </a:extLst>
            </p:cNvPr>
            <p:cNvSpPr txBox="1"/>
            <p:nvPr/>
          </p:nvSpPr>
          <p:spPr>
            <a:xfrm>
              <a:off x="94416" y="932280"/>
              <a:ext cx="6495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Ceinture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646DA1FF-BC26-7C3E-1E04-8217B95D0B2C}"/>
                </a:ext>
              </a:extLst>
            </p:cNvPr>
            <p:cNvSpPr txBox="1"/>
            <p:nvPr/>
          </p:nvSpPr>
          <p:spPr>
            <a:xfrm>
              <a:off x="749446" y="914853"/>
              <a:ext cx="12069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Scarature</a:t>
              </a:r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Bleue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87237BAD-26EA-7E24-B218-3BD1DD0A885A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sagesse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+2 chance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tacle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fuite</a:t>
              </a:r>
            </a:p>
          </p:txBody>
        </p: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6D483E0-F715-B9BA-1CFE-466BBF3CBAA6}"/>
              </a:ext>
            </a:extLst>
          </p:cNvPr>
          <p:cNvGrpSpPr/>
          <p:nvPr/>
        </p:nvGrpSpPr>
        <p:grpSpPr>
          <a:xfrm>
            <a:off x="4721495" y="2864609"/>
            <a:ext cx="2034507" cy="869339"/>
            <a:chOff x="73811" y="908661"/>
            <a:chExt cx="2034507" cy="869339"/>
          </a:xfrm>
        </p:grpSpPr>
        <p:pic>
          <p:nvPicPr>
            <p:cNvPr id="143" name="Graphique 142">
              <a:extLst>
                <a:ext uri="{FF2B5EF4-FFF2-40B4-BE49-F238E27FC236}">
                  <a16:creationId xmlns:a16="http://schemas.microsoft.com/office/drawing/2014/main" id="{E9F8381D-E975-DCD9-A19D-EAF34C077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rcRect/>
            <a:stretch/>
          </p:blipFill>
          <p:spPr>
            <a:xfrm>
              <a:off x="217550" y="1178501"/>
              <a:ext cx="400706" cy="518561"/>
            </a:xfrm>
            <a:prstGeom prst="rect">
              <a:avLst/>
            </a:prstGeom>
          </p:spPr>
        </p:pic>
        <p:sp>
          <p:nvSpPr>
            <p:cNvPr id="144" name="Rectangle : coins arrondis 143">
              <a:extLst>
                <a:ext uri="{FF2B5EF4-FFF2-40B4-BE49-F238E27FC236}">
                  <a16:creationId xmlns:a16="http://schemas.microsoft.com/office/drawing/2014/main" id="{AEDE7FA2-1249-4EAC-6DAD-B6CA7059275E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C00000"/>
                  </a:gs>
                  <a:gs pos="49000">
                    <a:srgbClr val="C00000"/>
                  </a:gs>
                  <a:gs pos="51000">
                    <a:srgbClr val="503704"/>
                  </a:gs>
                  <a:gs pos="100000">
                    <a:srgbClr val="503704"/>
                  </a:gs>
                </a:gsLst>
                <a:lin ang="8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C3431038-0883-911C-C123-471CC0736289}"/>
                </a:ext>
              </a:extLst>
            </p:cNvPr>
            <p:cNvSpPr txBox="1"/>
            <p:nvPr/>
          </p:nvSpPr>
          <p:spPr>
            <a:xfrm>
              <a:off x="73811" y="923566"/>
              <a:ext cx="4764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Botte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2E41E70F-93E5-D0AE-46A8-91F0063E02F7}"/>
                </a:ext>
              </a:extLst>
            </p:cNvPr>
            <p:cNvSpPr txBox="1"/>
            <p:nvPr/>
          </p:nvSpPr>
          <p:spPr>
            <a:xfrm>
              <a:off x="600646" y="908661"/>
              <a:ext cx="1504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Boufbotte</a:t>
              </a:r>
              <a:endParaRPr lang="fr-FR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018DD1C-775E-9CDD-FDAE-2364760C905C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PM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</a:t>
              </a:r>
              <a:r>
                <a:rPr lang="fr-FR" sz="9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intel</a:t>
              </a:r>
              <a:endParaRPr lang="fr-F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force</a:t>
              </a:r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A7CDEB08-4B17-9F80-032A-87746356481C}"/>
              </a:ext>
            </a:extLst>
          </p:cNvPr>
          <p:cNvGrpSpPr/>
          <p:nvPr/>
        </p:nvGrpSpPr>
        <p:grpSpPr>
          <a:xfrm>
            <a:off x="4810715" y="4903134"/>
            <a:ext cx="2029717" cy="863147"/>
            <a:chOff x="78601" y="914853"/>
            <a:chExt cx="2029717" cy="863147"/>
          </a:xfrm>
        </p:grpSpPr>
        <p:pic>
          <p:nvPicPr>
            <p:cNvPr id="149" name="Graphique 148">
              <a:extLst>
                <a:ext uri="{FF2B5EF4-FFF2-40B4-BE49-F238E27FC236}">
                  <a16:creationId xmlns:a16="http://schemas.microsoft.com/office/drawing/2014/main" id="{ABCF25E0-DB9A-6E12-B8F0-05605DC0B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rcRect/>
            <a:stretch/>
          </p:blipFill>
          <p:spPr>
            <a:xfrm>
              <a:off x="217551" y="1178501"/>
              <a:ext cx="400705" cy="518560"/>
            </a:xfrm>
            <a:prstGeom prst="rect">
              <a:avLst/>
            </a:prstGeom>
          </p:spPr>
        </p:pic>
        <p:sp>
          <p:nvSpPr>
            <p:cNvPr id="150" name="Rectangle : coins arrondis 149">
              <a:extLst>
                <a:ext uri="{FF2B5EF4-FFF2-40B4-BE49-F238E27FC236}">
                  <a16:creationId xmlns:a16="http://schemas.microsoft.com/office/drawing/2014/main" id="{9431DC74-8576-896D-9FB9-74000BEDA947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C00000"/>
                  </a:gs>
                  <a:gs pos="49000">
                    <a:srgbClr val="C00000"/>
                  </a:gs>
                  <a:gs pos="51000">
                    <a:srgbClr val="503704"/>
                  </a:gs>
                  <a:gs pos="100000">
                    <a:srgbClr val="503704"/>
                  </a:gs>
                </a:gsLst>
                <a:lin ang="8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4D3B9E64-DBC1-0CC6-C311-7F4848E2D30A}"/>
                </a:ext>
              </a:extLst>
            </p:cNvPr>
            <p:cNvSpPr txBox="1"/>
            <p:nvPr/>
          </p:nvSpPr>
          <p:spPr>
            <a:xfrm>
              <a:off x="78601" y="932280"/>
              <a:ext cx="4764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Botte</a:t>
              </a:r>
            </a:p>
          </p:txBody>
        </p:sp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17774603-4B0F-C5E1-5F53-C3FF125244EB}"/>
                </a:ext>
              </a:extLst>
            </p:cNvPr>
            <p:cNvSpPr txBox="1"/>
            <p:nvPr/>
          </p:nvSpPr>
          <p:spPr>
            <a:xfrm>
              <a:off x="606442" y="914853"/>
              <a:ext cx="15018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Boufbotte</a:t>
              </a:r>
              <a:endParaRPr lang="fr-FR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5F6DA0B2-E9B9-7A9D-EDDC-A6FADB08F8B1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PM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</a:t>
              </a:r>
              <a:r>
                <a:rPr lang="fr-FR" sz="9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intel</a:t>
              </a:r>
              <a:endParaRPr lang="fr-F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force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0D95B993-0EE8-3695-D256-6AE2926A3AD4}"/>
              </a:ext>
            </a:extLst>
          </p:cNvPr>
          <p:cNvGrpSpPr/>
          <p:nvPr/>
        </p:nvGrpSpPr>
        <p:grpSpPr>
          <a:xfrm>
            <a:off x="4810353" y="6931228"/>
            <a:ext cx="2045566" cy="862655"/>
            <a:chOff x="62752" y="915345"/>
            <a:chExt cx="2045566" cy="862655"/>
          </a:xfrm>
        </p:grpSpPr>
        <p:pic>
          <p:nvPicPr>
            <p:cNvPr id="155" name="Graphique 154">
              <a:extLst>
                <a:ext uri="{FF2B5EF4-FFF2-40B4-BE49-F238E27FC236}">
                  <a16:creationId xmlns:a16="http://schemas.microsoft.com/office/drawing/2014/main" id="{883F2021-0F04-1B7B-1F1E-FD2D430CC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rcRect/>
            <a:stretch/>
          </p:blipFill>
          <p:spPr>
            <a:xfrm>
              <a:off x="208369" y="1267905"/>
              <a:ext cx="419068" cy="339752"/>
            </a:xfrm>
            <a:prstGeom prst="rect">
              <a:avLst/>
            </a:prstGeom>
          </p:spPr>
        </p:pic>
        <p:sp>
          <p:nvSpPr>
            <p:cNvPr id="156" name="Rectangle : coins arrondis 155">
              <a:extLst>
                <a:ext uri="{FF2B5EF4-FFF2-40B4-BE49-F238E27FC236}">
                  <a16:creationId xmlns:a16="http://schemas.microsoft.com/office/drawing/2014/main" id="{75B2B8AD-D680-8940-B384-31A5598B5F82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7" name="ZoneTexte 156">
              <a:extLst>
                <a:ext uri="{FF2B5EF4-FFF2-40B4-BE49-F238E27FC236}">
                  <a16:creationId xmlns:a16="http://schemas.microsoft.com/office/drawing/2014/main" id="{C57D9497-03CE-A2EA-4829-0A43456D275B}"/>
                </a:ext>
              </a:extLst>
            </p:cNvPr>
            <p:cNvSpPr txBox="1"/>
            <p:nvPr/>
          </p:nvSpPr>
          <p:spPr>
            <a:xfrm>
              <a:off x="62752" y="932280"/>
              <a:ext cx="4764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Botte</a:t>
              </a:r>
            </a:p>
          </p:txBody>
        </p:sp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70DB05F6-623E-CCAF-8C44-C7EE61B3F06E}"/>
                </a:ext>
              </a:extLst>
            </p:cNvPr>
            <p:cNvSpPr txBox="1"/>
            <p:nvPr/>
          </p:nvSpPr>
          <p:spPr>
            <a:xfrm>
              <a:off x="610728" y="915345"/>
              <a:ext cx="1341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Pantoufle du Tofu</a:t>
              </a:r>
            </a:p>
          </p:txBody>
        </p: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291EDC4F-5941-C976-52AC-C3237B7999B7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PM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Agi</a:t>
              </a:r>
            </a:p>
          </p:txBody>
        </p:sp>
      </p:grp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B3AC7856-0297-CECF-441E-C47C1B3C911F}"/>
              </a:ext>
            </a:extLst>
          </p:cNvPr>
          <p:cNvGrpSpPr/>
          <p:nvPr/>
        </p:nvGrpSpPr>
        <p:grpSpPr>
          <a:xfrm>
            <a:off x="4794799" y="8954177"/>
            <a:ext cx="2021957" cy="863147"/>
            <a:chOff x="86361" y="914853"/>
            <a:chExt cx="2021957" cy="863147"/>
          </a:xfrm>
        </p:grpSpPr>
        <p:pic>
          <p:nvPicPr>
            <p:cNvPr id="173" name="Graphique 172">
              <a:extLst>
                <a:ext uri="{FF2B5EF4-FFF2-40B4-BE49-F238E27FC236}">
                  <a16:creationId xmlns:a16="http://schemas.microsoft.com/office/drawing/2014/main" id="{734F5B71-AD64-460E-79CF-FC8F30AF2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rcRect/>
            <a:stretch/>
          </p:blipFill>
          <p:spPr>
            <a:xfrm>
              <a:off x="175351" y="1257823"/>
              <a:ext cx="485105" cy="359916"/>
            </a:xfrm>
            <a:prstGeom prst="rect">
              <a:avLst/>
            </a:prstGeom>
          </p:spPr>
        </p:pic>
        <p:sp>
          <p:nvSpPr>
            <p:cNvPr id="174" name="Rectangle : coins arrondis 173">
              <a:extLst>
                <a:ext uri="{FF2B5EF4-FFF2-40B4-BE49-F238E27FC236}">
                  <a16:creationId xmlns:a16="http://schemas.microsoft.com/office/drawing/2014/main" id="{B8556AF8-E7E7-E91A-891D-AC2B726EB9B9}"/>
                </a:ext>
              </a:extLst>
            </p:cNvPr>
            <p:cNvSpPr/>
            <p:nvPr/>
          </p:nvSpPr>
          <p:spPr>
            <a:xfrm>
              <a:off x="86361" y="932280"/>
              <a:ext cx="2021957" cy="845720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ZoneTexte 174">
              <a:extLst>
                <a:ext uri="{FF2B5EF4-FFF2-40B4-BE49-F238E27FC236}">
                  <a16:creationId xmlns:a16="http://schemas.microsoft.com/office/drawing/2014/main" id="{F5C01AF7-2E5E-ADF7-1314-16DEF76CD087}"/>
                </a:ext>
              </a:extLst>
            </p:cNvPr>
            <p:cNvSpPr txBox="1"/>
            <p:nvPr/>
          </p:nvSpPr>
          <p:spPr>
            <a:xfrm>
              <a:off x="94416" y="932280"/>
              <a:ext cx="4764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Botte</a:t>
              </a:r>
            </a:p>
          </p:txBody>
        </p:sp>
        <p:sp>
          <p:nvSpPr>
            <p:cNvPr id="176" name="ZoneTexte 175">
              <a:extLst>
                <a:ext uri="{FF2B5EF4-FFF2-40B4-BE49-F238E27FC236}">
                  <a16:creationId xmlns:a16="http://schemas.microsoft.com/office/drawing/2014/main" id="{061407A4-982F-7EFB-9D9D-79891E079A2D}"/>
                </a:ext>
              </a:extLst>
            </p:cNvPr>
            <p:cNvSpPr txBox="1"/>
            <p:nvPr/>
          </p:nvSpPr>
          <p:spPr>
            <a:xfrm>
              <a:off x="749446" y="914853"/>
              <a:ext cx="10625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Humain Ours</a:t>
              </a:r>
            </a:p>
          </p:txBody>
        </p:sp>
        <p:sp>
          <p:nvSpPr>
            <p:cNvPr id="177" name="ZoneTexte 176">
              <a:extLst>
                <a:ext uri="{FF2B5EF4-FFF2-40B4-BE49-F238E27FC236}">
                  <a16:creationId xmlns:a16="http://schemas.microsoft.com/office/drawing/2014/main" id="{791BDB48-E55B-737D-88F0-0CAD2263FD36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PM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+1 chance</a:t>
              </a:r>
            </a:p>
          </p:txBody>
        </p:sp>
      </p:grp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9513B60F-A454-5557-0A29-04E02905E875}"/>
              </a:ext>
            </a:extLst>
          </p:cNvPr>
          <p:cNvCxnSpPr/>
          <p:nvPr/>
        </p:nvCxnSpPr>
        <p:spPr>
          <a:xfrm>
            <a:off x="0" y="7909911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62A4752F-D54E-189B-6901-C58851720CDC}"/>
              </a:ext>
            </a:extLst>
          </p:cNvPr>
          <p:cNvCxnSpPr/>
          <p:nvPr/>
        </p:nvCxnSpPr>
        <p:spPr>
          <a:xfrm>
            <a:off x="21568" y="5893846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1CB97F9D-0573-1D74-54AB-78013B1037A1}"/>
              </a:ext>
            </a:extLst>
          </p:cNvPr>
          <p:cNvCxnSpPr/>
          <p:nvPr/>
        </p:nvCxnSpPr>
        <p:spPr>
          <a:xfrm>
            <a:off x="7060" y="3856830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AD463BC1-EC52-551F-15FC-03B7E2122190}"/>
              </a:ext>
            </a:extLst>
          </p:cNvPr>
          <p:cNvCxnSpPr/>
          <p:nvPr/>
        </p:nvCxnSpPr>
        <p:spPr>
          <a:xfrm>
            <a:off x="-2081" y="1814670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6D688867-DBA5-A100-E150-EEB31BB16307}"/>
              </a:ext>
            </a:extLst>
          </p:cNvPr>
          <p:cNvGrpSpPr/>
          <p:nvPr/>
        </p:nvGrpSpPr>
        <p:grpSpPr>
          <a:xfrm>
            <a:off x="102171" y="820539"/>
            <a:ext cx="2119596" cy="863471"/>
            <a:chOff x="86360" y="914529"/>
            <a:chExt cx="2119596" cy="863471"/>
          </a:xfrm>
        </p:grpSpPr>
        <p:pic>
          <p:nvPicPr>
            <p:cNvPr id="184" name="Graphique 183">
              <a:extLst>
                <a:ext uri="{FF2B5EF4-FFF2-40B4-BE49-F238E27FC236}">
                  <a16:creationId xmlns:a16="http://schemas.microsoft.com/office/drawing/2014/main" id="{EA56B741-A498-11F4-3CA9-600AB1E73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rcRect/>
            <a:stretch/>
          </p:blipFill>
          <p:spPr>
            <a:xfrm>
              <a:off x="175351" y="1218633"/>
              <a:ext cx="485105" cy="438296"/>
            </a:xfrm>
            <a:prstGeom prst="rect">
              <a:avLst/>
            </a:prstGeom>
          </p:spPr>
        </p:pic>
        <p:sp>
          <p:nvSpPr>
            <p:cNvPr id="185" name="Rectangle : coins arrondis 184">
              <a:extLst>
                <a:ext uri="{FF2B5EF4-FFF2-40B4-BE49-F238E27FC236}">
                  <a16:creationId xmlns:a16="http://schemas.microsoft.com/office/drawing/2014/main" id="{A0FF051F-D5A5-F8BC-5AA8-568E052556AB}"/>
                </a:ext>
              </a:extLst>
            </p:cNvPr>
            <p:cNvSpPr/>
            <p:nvPr/>
          </p:nvSpPr>
          <p:spPr>
            <a:xfrm>
              <a:off x="86360" y="932280"/>
              <a:ext cx="2117505" cy="8457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6" name="ZoneTexte 185">
              <a:extLst>
                <a:ext uri="{FF2B5EF4-FFF2-40B4-BE49-F238E27FC236}">
                  <a16:creationId xmlns:a16="http://schemas.microsoft.com/office/drawing/2014/main" id="{A617DC8D-D45B-7C0B-D621-BAC9FCAA3196}"/>
                </a:ext>
              </a:extLst>
            </p:cNvPr>
            <p:cNvSpPr txBox="1"/>
            <p:nvPr/>
          </p:nvSpPr>
          <p:spPr>
            <a:xfrm>
              <a:off x="134809" y="932280"/>
              <a:ext cx="6254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Bouclier</a:t>
              </a:r>
            </a:p>
          </p:txBody>
        </p:sp>
        <p:sp>
          <p:nvSpPr>
            <p:cNvPr id="187" name="ZoneTexte 186">
              <a:extLst>
                <a:ext uri="{FF2B5EF4-FFF2-40B4-BE49-F238E27FC236}">
                  <a16:creationId xmlns:a16="http://schemas.microsoft.com/office/drawing/2014/main" id="{D77982BA-2BA2-2C35-4B91-7D44C13B81A4}"/>
                </a:ext>
              </a:extLst>
            </p:cNvPr>
            <p:cNvSpPr txBox="1"/>
            <p:nvPr/>
          </p:nvSpPr>
          <p:spPr>
            <a:xfrm>
              <a:off x="708495" y="914529"/>
              <a:ext cx="1497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Bouclier du </a:t>
              </a:r>
              <a:r>
                <a:rPr lang="fr-FR" sz="12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Bouftou</a:t>
              </a:r>
              <a:endParaRPr lang="fr-FR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8" name="ZoneTexte 187">
              <a:extLst>
                <a:ext uri="{FF2B5EF4-FFF2-40B4-BE49-F238E27FC236}">
                  <a16:creationId xmlns:a16="http://schemas.microsoft.com/office/drawing/2014/main" id="{7AF8421E-1BB8-72CB-151F-DBEBF08B3518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+1 CA 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+1 </a:t>
              </a:r>
              <a:r>
                <a:rPr lang="fr-FR" sz="900" b="0" i="0" dirty="0" err="1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res</a:t>
              </a:r>
              <a:r>
                <a: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. Neutre 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+1 </a:t>
              </a:r>
              <a:r>
                <a:rPr lang="fr-FR" sz="900" b="0" i="0" dirty="0" err="1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res</a:t>
              </a:r>
              <a:r>
                <a: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. Terre</a:t>
              </a:r>
              <a:endParaRPr lang="fr-F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6F516139-6CE5-719E-3DC6-BE2FC878EF17}"/>
              </a:ext>
            </a:extLst>
          </p:cNvPr>
          <p:cNvGrpSpPr/>
          <p:nvPr/>
        </p:nvGrpSpPr>
        <p:grpSpPr>
          <a:xfrm>
            <a:off x="2346645" y="822901"/>
            <a:ext cx="2145562" cy="861673"/>
            <a:chOff x="86360" y="916327"/>
            <a:chExt cx="2145562" cy="861673"/>
          </a:xfrm>
        </p:grpSpPr>
        <p:pic>
          <p:nvPicPr>
            <p:cNvPr id="162" name="Graphique 161">
              <a:extLst>
                <a:ext uri="{FF2B5EF4-FFF2-40B4-BE49-F238E27FC236}">
                  <a16:creationId xmlns:a16="http://schemas.microsoft.com/office/drawing/2014/main" id="{8C1C69FF-FC27-DC7A-30CD-B0982B7B5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rcRect/>
            <a:stretch/>
          </p:blipFill>
          <p:spPr>
            <a:xfrm>
              <a:off x="175351" y="1221309"/>
              <a:ext cx="485105" cy="432943"/>
            </a:xfrm>
            <a:prstGeom prst="rect">
              <a:avLst/>
            </a:prstGeom>
          </p:spPr>
        </p:pic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FAEC806F-3246-B93D-32E2-B1B3D261BFA7}"/>
                </a:ext>
              </a:extLst>
            </p:cNvPr>
            <p:cNvSpPr/>
            <p:nvPr/>
          </p:nvSpPr>
          <p:spPr>
            <a:xfrm>
              <a:off x="86360" y="932280"/>
              <a:ext cx="2117505" cy="8457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4" name="ZoneTexte 163">
              <a:extLst>
                <a:ext uri="{FF2B5EF4-FFF2-40B4-BE49-F238E27FC236}">
                  <a16:creationId xmlns:a16="http://schemas.microsoft.com/office/drawing/2014/main" id="{753740F4-5BB7-C180-545C-7713F5B2CFF1}"/>
                </a:ext>
              </a:extLst>
            </p:cNvPr>
            <p:cNvSpPr txBox="1"/>
            <p:nvPr/>
          </p:nvSpPr>
          <p:spPr>
            <a:xfrm>
              <a:off x="110735" y="928680"/>
              <a:ext cx="6254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Bouclier</a:t>
              </a:r>
            </a:p>
          </p:txBody>
        </p: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E41AAE6E-236F-5F43-F50E-597412978938}"/>
                </a:ext>
              </a:extLst>
            </p:cNvPr>
            <p:cNvSpPr txBox="1"/>
            <p:nvPr/>
          </p:nvSpPr>
          <p:spPr>
            <a:xfrm>
              <a:off x="604553" y="916327"/>
              <a:ext cx="16273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Bouclier d'entraînement</a:t>
              </a:r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6DE9FBE9-D5C8-31F2-4B27-C31E12C651C6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+1 </a:t>
              </a:r>
              <a:r>
                <a:rPr lang="fr-FR" sz="900" b="0" i="0" dirty="0" err="1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res</a:t>
              </a:r>
              <a:r>
                <a: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. Feu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+1 </a:t>
              </a:r>
              <a:r>
                <a:rPr lang="fr-FR" sz="900" b="0" i="0" dirty="0" err="1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res</a:t>
              </a:r>
              <a:r>
                <a: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. Air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+1 </a:t>
              </a:r>
              <a:r>
                <a:rPr lang="fr-FR" sz="900" b="0" i="0" dirty="0" err="1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res</a:t>
              </a:r>
              <a:r>
                <a: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. Eau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+1 </a:t>
              </a:r>
              <a:r>
                <a:rPr lang="fr-FR" sz="900" b="0" i="0" dirty="0" err="1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res</a:t>
              </a:r>
              <a:r>
                <a: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. Terre</a:t>
              </a:r>
              <a:endParaRPr lang="fr-F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B5A95791-239F-5C24-1E8D-5F21D14EA5BF}"/>
              </a:ext>
            </a:extLst>
          </p:cNvPr>
          <p:cNvGrpSpPr/>
          <p:nvPr/>
        </p:nvGrpSpPr>
        <p:grpSpPr>
          <a:xfrm>
            <a:off x="4593084" y="826679"/>
            <a:ext cx="2131758" cy="863147"/>
            <a:chOff x="86360" y="914853"/>
            <a:chExt cx="2131758" cy="863147"/>
          </a:xfrm>
        </p:grpSpPr>
        <p:pic>
          <p:nvPicPr>
            <p:cNvPr id="168" name="Graphique 167">
              <a:extLst>
                <a:ext uri="{FF2B5EF4-FFF2-40B4-BE49-F238E27FC236}">
                  <a16:creationId xmlns:a16="http://schemas.microsoft.com/office/drawing/2014/main" id="{BBF2E32C-165C-981C-95F6-055BC5F44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rcRect/>
            <a:stretch/>
          </p:blipFill>
          <p:spPr>
            <a:xfrm>
              <a:off x="238411" y="1218633"/>
              <a:ext cx="358985" cy="438296"/>
            </a:xfrm>
            <a:prstGeom prst="rect">
              <a:avLst/>
            </a:prstGeom>
          </p:spPr>
        </p:pic>
        <p:sp>
          <p:nvSpPr>
            <p:cNvPr id="169" name="Rectangle : coins arrondis 168">
              <a:extLst>
                <a:ext uri="{FF2B5EF4-FFF2-40B4-BE49-F238E27FC236}">
                  <a16:creationId xmlns:a16="http://schemas.microsoft.com/office/drawing/2014/main" id="{58E1E1B8-CC47-64B4-9187-4B5A4579C619}"/>
                </a:ext>
              </a:extLst>
            </p:cNvPr>
            <p:cNvSpPr/>
            <p:nvPr/>
          </p:nvSpPr>
          <p:spPr>
            <a:xfrm>
              <a:off x="86360" y="932280"/>
              <a:ext cx="2117505" cy="8457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757A0232-A5DE-8BA4-5E37-84C86DDD32C8}"/>
                </a:ext>
              </a:extLst>
            </p:cNvPr>
            <p:cNvSpPr txBox="1"/>
            <p:nvPr/>
          </p:nvSpPr>
          <p:spPr>
            <a:xfrm>
              <a:off x="134809" y="932280"/>
              <a:ext cx="6254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Bouclier</a:t>
              </a:r>
            </a:p>
          </p:txBody>
        </p:sp>
        <p:sp>
          <p:nvSpPr>
            <p:cNvPr id="171" name="ZoneTexte 170">
              <a:extLst>
                <a:ext uri="{FF2B5EF4-FFF2-40B4-BE49-F238E27FC236}">
                  <a16:creationId xmlns:a16="http://schemas.microsoft.com/office/drawing/2014/main" id="{E7CCADA6-1461-B4B7-B220-34FB548176FA}"/>
                </a:ext>
              </a:extLst>
            </p:cNvPr>
            <p:cNvSpPr txBox="1"/>
            <p:nvPr/>
          </p:nvSpPr>
          <p:spPr>
            <a:xfrm>
              <a:off x="749446" y="914853"/>
              <a:ext cx="1468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Bouclier en Mousse</a:t>
              </a:r>
            </a:p>
          </p:txBody>
        </p:sp>
        <p:sp>
          <p:nvSpPr>
            <p:cNvPr id="178" name="ZoneTexte 177">
              <a:extLst>
                <a:ext uri="{FF2B5EF4-FFF2-40B4-BE49-F238E27FC236}">
                  <a16:creationId xmlns:a16="http://schemas.microsoft.com/office/drawing/2014/main" id="{7ECFE66A-7A09-A2B1-EF4F-785A7AEC5380}"/>
                </a:ext>
              </a:extLst>
            </p:cNvPr>
            <p:cNvSpPr txBox="1"/>
            <p:nvPr/>
          </p:nvSpPr>
          <p:spPr>
            <a:xfrm>
              <a:off x="721389" y="1131669"/>
              <a:ext cx="134358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+1 CA 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+1 </a:t>
              </a:r>
              <a:r>
                <a:rPr lang="fr-FR" sz="900" b="0" i="0" dirty="0" err="1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res</a:t>
              </a:r>
              <a:r>
                <a: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. Neutre 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+1 </a:t>
              </a:r>
              <a:r>
                <a:rPr lang="fr-FR" sz="900" b="0" i="0" dirty="0" err="1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res</a:t>
              </a:r>
              <a:r>
                <a: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rPr>
                <a:t>. E</a:t>
              </a:r>
              <a:r>
                <a:rPr lang="fr-FR" sz="900" dirty="0">
                  <a:solidFill>
                    <a:srgbClr val="212529"/>
                  </a:solidFill>
                  <a:latin typeface="Roboto" panose="02000000000000000000" pitchFamily="2" charset="0"/>
                </a:rPr>
                <a:t>au</a:t>
              </a:r>
              <a:endParaRPr lang="fr-FR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8" name="Groupe 197">
            <a:extLst>
              <a:ext uri="{FF2B5EF4-FFF2-40B4-BE49-F238E27FC236}">
                <a16:creationId xmlns:a16="http://schemas.microsoft.com/office/drawing/2014/main" id="{8972EBED-F3A5-BD60-C0D1-1AA2300E25C1}"/>
              </a:ext>
            </a:extLst>
          </p:cNvPr>
          <p:cNvGrpSpPr/>
          <p:nvPr/>
        </p:nvGrpSpPr>
        <p:grpSpPr>
          <a:xfrm>
            <a:off x="2270761" y="53458"/>
            <a:ext cx="3987800" cy="683018"/>
            <a:chOff x="2270761" y="53458"/>
            <a:chExt cx="3987800" cy="683018"/>
          </a:xfrm>
        </p:grpSpPr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792B56E5-DE9A-DBFC-C8F6-2F97613FB14B}"/>
                </a:ext>
              </a:extLst>
            </p:cNvPr>
            <p:cNvGrpSpPr/>
            <p:nvPr/>
          </p:nvGrpSpPr>
          <p:grpSpPr>
            <a:xfrm>
              <a:off x="2270761" y="53458"/>
              <a:ext cx="3987800" cy="683018"/>
              <a:chOff x="-2176921" y="952559"/>
              <a:chExt cx="3987800" cy="683018"/>
            </a:xfrm>
          </p:grpSpPr>
          <p:sp>
            <p:nvSpPr>
              <p:cNvPr id="191" name="Rectangle : coins arrondis 190">
                <a:extLst>
                  <a:ext uri="{FF2B5EF4-FFF2-40B4-BE49-F238E27FC236}">
                    <a16:creationId xmlns:a16="http://schemas.microsoft.com/office/drawing/2014/main" id="{2643E607-9EE9-6170-67A9-0B0FF702C71F}"/>
                  </a:ext>
                </a:extLst>
              </p:cNvPr>
              <p:cNvSpPr/>
              <p:nvPr/>
            </p:nvSpPr>
            <p:spPr>
              <a:xfrm>
                <a:off x="-2176921" y="952559"/>
                <a:ext cx="3987800" cy="68301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2" name="ZoneTexte 191">
                <a:extLst>
                  <a:ext uri="{FF2B5EF4-FFF2-40B4-BE49-F238E27FC236}">
                    <a16:creationId xmlns:a16="http://schemas.microsoft.com/office/drawing/2014/main" id="{FCC8876F-E076-3AD5-ABD6-D718A2CAA895}"/>
                  </a:ext>
                </a:extLst>
              </p:cNvPr>
              <p:cNvSpPr txBox="1"/>
              <p:nvPr/>
            </p:nvSpPr>
            <p:spPr>
              <a:xfrm>
                <a:off x="-2150759" y="952637"/>
                <a:ext cx="4828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Arme</a:t>
                </a:r>
              </a:p>
            </p:txBody>
          </p:sp>
          <p:sp>
            <p:nvSpPr>
              <p:cNvPr id="193" name="ZoneTexte 192">
                <a:extLst>
                  <a:ext uri="{FF2B5EF4-FFF2-40B4-BE49-F238E27FC236}">
                    <a16:creationId xmlns:a16="http://schemas.microsoft.com/office/drawing/2014/main" id="{0A263C65-3D9F-6BB6-4D48-64A181DFF13A}"/>
                  </a:ext>
                </a:extLst>
              </p:cNvPr>
              <p:cNvSpPr txBox="1"/>
              <p:nvPr/>
            </p:nvSpPr>
            <p:spPr>
              <a:xfrm>
                <a:off x="320656" y="991665"/>
                <a:ext cx="14186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Arme du Débutant</a:t>
                </a:r>
              </a:p>
            </p:txBody>
          </p:sp>
          <p:sp>
            <p:nvSpPr>
              <p:cNvPr id="194" name="ZoneTexte 193">
                <a:extLst>
                  <a:ext uri="{FF2B5EF4-FFF2-40B4-BE49-F238E27FC236}">
                    <a16:creationId xmlns:a16="http://schemas.microsoft.com/office/drawing/2014/main" id="{36B6827C-7119-0868-37BB-15600EF51C03}"/>
                  </a:ext>
                </a:extLst>
              </p:cNvPr>
              <p:cNvSpPr txBox="1"/>
              <p:nvPr/>
            </p:nvSpPr>
            <p:spPr>
              <a:xfrm>
                <a:off x="156538" y="1330037"/>
                <a:ext cx="146867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fr-FR" sz="900" b="0" i="0" dirty="0">
                    <a:solidFill>
                      <a:srgbClr val="212529"/>
                    </a:solidFill>
                    <a:effectLst/>
                    <a:latin typeface="Roboto" panose="02000000000000000000" pitchFamily="2" charset="0"/>
                  </a:rPr>
                  <a:t>+1 bon</a:t>
                </a:r>
                <a:r>
                  <a:rPr lang="fr-FR" sz="900" dirty="0">
                    <a:solidFill>
                      <a:srgbClr val="212529"/>
                    </a:solidFill>
                    <a:latin typeface="Roboto" panose="02000000000000000000" pitchFamily="2" charset="0"/>
                  </a:rPr>
                  <a:t>us de touche</a:t>
                </a:r>
                <a:endParaRPr lang="fr-FR" sz="900" b="0" i="0" dirty="0">
                  <a:solidFill>
                    <a:srgbClr val="212529"/>
                  </a:solidFill>
                  <a:effectLst/>
                  <a:latin typeface="Roboto" panose="02000000000000000000" pitchFamily="2" charset="0"/>
                </a:endParaRPr>
              </a:p>
            </p:txBody>
          </p:sp>
        </p:grpSp>
        <p:pic>
          <p:nvPicPr>
            <p:cNvPr id="125" name="Graphique 124">
              <a:extLst>
                <a:ext uri="{FF2B5EF4-FFF2-40B4-BE49-F238E27FC236}">
                  <a16:creationId xmlns:a16="http://schemas.microsoft.com/office/drawing/2014/main" id="{08C4E434-5827-34D6-4FAA-85CD489B4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2430575" y="289787"/>
              <a:ext cx="272504" cy="342378"/>
            </a:xfrm>
            <a:prstGeom prst="rect">
              <a:avLst/>
            </a:prstGeom>
          </p:spPr>
        </p:pic>
        <p:pic>
          <p:nvPicPr>
            <p:cNvPr id="127" name="Graphique 126">
              <a:extLst>
                <a:ext uri="{FF2B5EF4-FFF2-40B4-BE49-F238E27FC236}">
                  <a16:creationId xmlns:a16="http://schemas.microsoft.com/office/drawing/2014/main" id="{BF6D8DCB-ED9A-E86E-3E48-C2FED6E3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2784112" y="102333"/>
              <a:ext cx="272504" cy="314429"/>
            </a:xfrm>
            <a:prstGeom prst="rect">
              <a:avLst/>
            </a:prstGeom>
          </p:spPr>
        </p:pic>
        <p:pic>
          <p:nvPicPr>
            <p:cNvPr id="129" name="Graphique 128">
              <a:extLst>
                <a:ext uri="{FF2B5EF4-FFF2-40B4-BE49-F238E27FC236}">
                  <a16:creationId xmlns:a16="http://schemas.microsoft.com/office/drawing/2014/main" id="{9B03154A-CA7C-C512-A138-B7F03C221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2922578" y="345513"/>
              <a:ext cx="244555" cy="300453"/>
            </a:xfrm>
            <a:prstGeom prst="rect">
              <a:avLst/>
            </a:prstGeom>
          </p:spPr>
        </p:pic>
        <p:pic>
          <p:nvPicPr>
            <p:cNvPr id="137" name="Graphique 136">
              <a:extLst>
                <a:ext uri="{FF2B5EF4-FFF2-40B4-BE49-F238E27FC236}">
                  <a16:creationId xmlns:a16="http://schemas.microsoft.com/office/drawing/2014/main" id="{4C630897-233E-91CB-CB1E-EBEE025AE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4011838" y="326511"/>
              <a:ext cx="328404" cy="335391"/>
            </a:xfrm>
            <a:prstGeom prst="rect">
              <a:avLst/>
            </a:prstGeom>
          </p:spPr>
        </p:pic>
        <p:pic>
          <p:nvPicPr>
            <p:cNvPr id="139" name="Graphique 138">
              <a:extLst>
                <a:ext uri="{FF2B5EF4-FFF2-40B4-BE49-F238E27FC236}">
                  <a16:creationId xmlns:a16="http://schemas.microsoft.com/office/drawing/2014/main" id="{7B62B9CB-6120-43ED-F447-F1CBFB77F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3217639" y="119920"/>
              <a:ext cx="258530" cy="349364"/>
            </a:xfrm>
            <a:prstGeom prst="rect">
              <a:avLst/>
            </a:prstGeom>
          </p:spPr>
        </p:pic>
        <p:pic>
          <p:nvPicPr>
            <p:cNvPr id="141" name="Graphique 140">
              <a:extLst>
                <a:ext uri="{FF2B5EF4-FFF2-40B4-BE49-F238E27FC236}">
                  <a16:creationId xmlns:a16="http://schemas.microsoft.com/office/drawing/2014/main" id="{F096D68D-C22A-F0B1-99F0-E850DD6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/>
            </a:stretch>
          </p:blipFill>
          <p:spPr>
            <a:xfrm rot="1705746">
              <a:off x="3452613" y="264458"/>
              <a:ext cx="221397" cy="442792"/>
            </a:xfrm>
            <a:prstGeom prst="rect">
              <a:avLst/>
            </a:prstGeom>
          </p:spPr>
        </p:pic>
        <p:pic>
          <p:nvPicPr>
            <p:cNvPr id="195" name="Graphique 194">
              <a:extLst>
                <a:ext uri="{FF2B5EF4-FFF2-40B4-BE49-F238E27FC236}">
                  <a16:creationId xmlns:a16="http://schemas.microsoft.com/office/drawing/2014/main" id="{93AF9487-DBE5-F53A-156C-A09E43208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5"/>
                </a:ext>
              </a:extLst>
            </a:blip>
            <a:stretch>
              <a:fillRect/>
            </a:stretch>
          </p:blipFill>
          <p:spPr>
            <a:xfrm>
              <a:off x="3823993" y="123516"/>
              <a:ext cx="237568" cy="349364"/>
            </a:xfrm>
            <a:prstGeom prst="rect">
              <a:avLst/>
            </a:prstGeom>
          </p:spPr>
        </p:pic>
        <p:pic>
          <p:nvPicPr>
            <p:cNvPr id="197" name="Graphique 196">
              <a:extLst>
                <a:ext uri="{FF2B5EF4-FFF2-40B4-BE49-F238E27FC236}">
                  <a16:creationId xmlns:a16="http://schemas.microsoft.com/office/drawing/2014/main" id="{A385CAFE-A2E5-8749-1651-A6C4ED093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7"/>
                </a:ext>
              </a:extLst>
            </a:blip>
            <a:stretch>
              <a:fillRect/>
            </a:stretch>
          </p:blipFill>
          <p:spPr>
            <a:xfrm>
              <a:off x="4456759" y="104715"/>
              <a:ext cx="202632" cy="342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4954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394</Words>
  <Application>Microsoft Office PowerPoint</Application>
  <PresentationFormat>Format A4 (210 x 297 mm)</PresentationFormat>
  <Paragraphs>152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Segoe UI</vt:lpstr>
      <vt:lpstr>Segoe UI Semibold</vt:lpstr>
      <vt:lpstr>Segoe UI Semilight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166</cp:revision>
  <dcterms:created xsi:type="dcterms:W3CDTF">2022-05-11T12:54:55Z</dcterms:created>
  <dcterms:modified xsi:type="dcterms:W3CDTF">2022-07-04T14:29:26Z</dcterms:modified>
</cp:coreProperties>
</file>