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7C1B8"/>
    <a:srgbClr val="EFE1D5"/>
    <a:srgbClr val="554735"/>
    <a:srgbClr val="B49F86"/>
    <a:srgbClr val="548235"/>
    <a:srgbClr val="2F5597"/>
    <a:srgbClr val="FFE1E1"/>
    <a:srgbClr val="ED7049"/>
    <a:srgbClr val="EB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>
        <p:scale>
          <a:sx n="300" d="100"/>
          <a:sy n="300" d="100"/>
        </p:scale>
        <p:origin x="173" y="-20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21.png"/><Relationship Id="rId26" Type="http://schemas.openxmlformats.org/officeDocument/2006/relationships/image" Target="../media/image42.png"/><Relationship Id="rId3" Type="http://schemas.openxmlformats.org/officeDocument/2006/relationships/image" Target="../media/image32.png"/><Relationship Id="rId21" Type="http://schemas.openxmlformats.org/officeDocument/2006/relationships/image" Target="../media/image15.png"/><Relationship Id="rId34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24.png"/><Relationship Id="rId17" Type="http://schemas.openxmlformats.org/officeDocument/2006/relationships/image" Target="../media/image20.png"/><Relationship Id="rId25" Type="http://schemas.openxmlformats.org/officeDocument/2006/relationships/image" Target="../media/image28.svg"/><Relationship Id="rId33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27.png"/><Relationship Id="rId32" Type="http://schemas.openxmlformats.org/officeDocument/2006/relationships/image" Target="../media/image48.png"/><Relationship Id="rId5" Type="http://schemas.openxmlformats.org/officeDocument/2006/relationships/image" Target="../media/image34.png"/><Relationship Id="rId15" Type="http://schemas.openxmlformats.org/officeDocument/2006/relationships/image" Target="../media/image18.png"/><Relationship Id="rId23" Type="http://schemas.openxmlformats.org/officeDocument/2006/relationships/image" Target="../media/image13.png"/><Relationship Id="rId28" Type="http://schemas.openxmlformats.org/officeDocument/2006/relationships/image" Target="../media/image44.png"/><Relationship Id="rId36" Type="http://schemas.openxmlformats.org/officeDocument/2006/relationships/image" Target="../media/image51.png"/><Relationship Id="rId10" Type="http://schemas.openxmlformats.org/officeDocument/2006/relationships/image" Target="../media/image39.png"/><Relationship Id="rId19" Type="http://schemas.openxmlformats.org/officeDocument/2006/relationships/image" Target="../media/image12.png"/><Relationship Id="rId31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7.png"/><Relationship Id="rId22" Type="http://schemas.openxmlformats.org/officeDocument/2006/relationships/image" Target="../media/image16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29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06271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32741" y="2115356"/>
            <a:ext cx="7394787" cy="1944917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 dirty="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Histoire</a:t>
              </a:r>
              <a:endParaRPr lang="fr-F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Historique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solidFill>
                  <a:srgbClr val="7F6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Vitalité</a:t>
            </a:r>
            <a:endParaRPr lang="fr-F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372912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3526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grpSp>
        <p:nvGrpSpPr>
          <p:cNvPr id="469" name="Groupe 468">
            <a:extLst>
              <a:ext uri="{FF2B5EF4-FFF2-40B4-BE49-F238E27FC236}">
                <a16:creationId xmlns:a16="http://schemas.microsoft.com/office/drawing/2014/main" id="{209D59F3-965F-8EC2-3554-E6AEE69C85BD}"/>
              </a:ext>
            </a:extLst>
          </p:cNvPr>
          <p:cNvGrpSpPr/>
          <p:nvPr/>
        </p:nvGrpSpPr>
        <p:grpSpPr>
          <a:xfrm>
            <a:off x="1882594" y="4283049"/>
            <a:ext cx="1882453" cy="7522132"/>
            <a:chOff x="1882594" y="4283049"/>
            <a:chExt cx="1882453" cy="7522132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30045185-A7BD-4564-B3AE-0F3BAA861879}"/>
                </a:ext>
              </a:extLst>
            </p:cNvPr>
            <p:cNvGrpSpPr/>
            <p:nvPr/>
          </p:nvGrpSpPr>
          <p:grpSpPr>
            <a:xfrm>
              <a:off x="1882594" y="4283049"/>
              <a:ext cx="1882453" cy="7521925"/>
              <a:chOff x="1767842" y="4365382"/>
              <a:chExt cx="1882453" cy="7521925"/>
            </a:xfrm>
          </p:grpSpPr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B3365883-93D4-4C05-A191-9D4B56E671A6}"/>
                  </a:ext>
                </a:extLst>
              </p:cNvPr>
              <p:cNvSpPr txBox="1"/>
              <p:nvPr/>
            </p:nvSpPr>
            <p:spPr>
              <a:xfrm>
                <a:off x="2055448" y="4365382"/>
                <a:ext cx="15948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Compétences</a:t>
                </a:r>
              </a:p>
            </p:txBody>
          </p: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9546653C-853A-41FA-B130-3B0C9C4CD94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2041140" y="4758359"/>
                <a:chExt cx="1493513" cy="338555"/>
              </a:xfrm>
            </p:grpSpPr>
            <p:grpSp>
              <p:nvGrpSpPr>
                <p:cNvPr id="130" name="Groupe 129">
                  <a:extLst>
                    <a:ext uri="{FF2B5EF4-FFF2-40B4-BE49-F238E27FC236}">
                      <a16:creationId xmlns:a16="http://schemas.microsoft.com/office/drawing/2014/main" id="{5E735502-4A9E-469B-869E-5A9A1B7314AB}"/>
                    </a:ext>
                  </a:extLst>
                </p:cNvPr>
                <p:cNvGrpSpPr/>
                <p:nvPr/>
              </p:nvGrpSpPr>
              <p:grpSpPr>
                <a:xfrm>
                  <a:off x="2041140" y="4758359"/>
                  <a:ext cx="1493513" cy="338555"/>
                  <a:chOff x="7920486" y="5678058"/>
                  <a:chExt cx="1493513" cy="338555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10C4B3B2-A6B9-4364-81DE-5DBD3B4C2DEF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2" name="ZoneTexte 131">
                    <a:extLst>
                      <a:ext uri="{FF2B5EF4-FFF2-40B4-BE49-F238E27FC236}">
                        <a16:creationId xmlns:a16="http://schemas.microsoft.com/office/drawing/2014/main" id="{F7ABD1DA-9459-499A-A048-CB3541841AA5}"/>
                      </a:ext>
                    </a:extLst>
                  </p:cNvPr>
                  <p:cNvSpPr txBox="1"/>
                  <p:nvPr/>
                </p:nvSpPr>
                <p:spPr>
                  <a:xfrm>
                    <a:off x="7920486" y="5708835"/>
                    <a:ext cx="86334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Acrobatie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EA8A2C2C-1AF0-4B36-A784-26E2CF009F09}"/>
                    </a:ext>
                  </a:extLst>
                </p:cNvPr>
                <p:cNvSpPr txBox="1"/>
                <p:nvPr/>
              </p:nvSpPr>
              <p:spPr>
                <a:xfrm>
                  <a:off x="2892973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8" name="Groupe 137">
                <a:extLst>
                  <a:ext uri="{FF2B5EF4-FFF2-40B4-BE49-F238E27FC236}">
                    <a16:creationId xmlns:a16="http://schemas.microsoft.com/office/drawing/2014/main" id="{BE4D0204-18F5-46A1-A64F-F61A8F362F07}"/>
                  </a:ext>
                </a:extLst>
              </p:cNvPr>
              <p:cNvGrpSpPr/>
              <p:nvPr/>
            </p:nvGrpSpPr>
            <p:grpSpPr>
              <a:xfrm>
                <a:off x="2046342" y="5153923"/>
                <a:ext cx="1493513" cy="338555"/>
                <a:chOff x="2041140" y="4758359"/>
                <a:chExt cx="1493513" cy="338555"/>
              </a:xfrm>
            </p:grpSpPr>
            <p:grpSp>
              <p:nvGrpSpPr>
                <p:cNvPr id="139" name="Groupe 138">
                  <a:extLst>
                    <a:ext uri="{FF2B5EF4-FFF2-40B4-BE49-F238E27FC236}">
                      <a16:creationId xmlns:a16="http://schemas.microsoft.com/office/drawing/2014/main" id="{AD8FA0A4-4456-415B-8C6C-3A978C852EA5}"/>
                    </a:ext>
                  </a:extLst>
                </p:cNvPr>
                <p:cNvGrpSpPr/>
                <p:nvPr/>
              </p:nvGrpSpPr>
              <p:grpSpPr>
                <a:xfrm>
                  <a:off x="2041140" y="4758359"/>
                  <a:ext cx="1493513" cy="338555"/>
                  <a:chOff x="7920486" y="5678058"/>
                  <a:chExt cx="1493513" cy="338555"/>
                </a:xfrm>
              </p:grpSpPr>
              <p:sp>
                <p:nvSpPr>
                  <p:cNvPr id="141" name="Rectangle : coins arrondis 140">
                    <a:extLst>
                      <a:ext uri="{FF2B5EF4-FFF2-40B4-BE49-F238E27FC236}">
                        <a16:creationId xmlns:a16="http://schemas.microsoft.com/office/drawing/2014/main" id="{E37A71DC-8156-4553-9CA0-9DCA44EB5C3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ZoneTexte 141">
                    <a:extLst>
                      <a:ext uri="{FF2B5EF4-FFF2-40B4-BE49-F238E27FC236}">
                        <a16:creationId xmlns:a16="http://schemas.microsoft.com/office/drawing/2014/main" id="{543B733D-C771-4A2D-B3A5-5E6EAE8EF2AF}"/>
                      </a:ext>
                    </a:extLst>
                  </p:cNvPr>
                  <p:cNvSpPr txBox="1"/>
                  <p:nvPr/>
                </p:nvSpPr>
                <p:spPr>
                  <a:xfrm>
                    <a:off x="7920486" y="5708835"/>
                    <a:ext cx="86334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Discrétion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B4A94BC7-C33B-412B-8FF3-1BB8AC44543D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AE1A7255-B941-4A34-86D6-8B19F1224E9D}"/>
                  </a:ext>
                </a:extLst>
              </p:cNvPr>
              <p:cNvGrpSpPr/>
              <p:nvPr/>
            </p:nvGrpSpPr>
            <p:grpSpPr>
              <a:xfrm>
                <a:off x="1935352" y="555706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44" name="Groupe 143">
                  <a:extLst>
                    <a:ext uri="{FF2B5EF4-FFF2-40B4-BE49-F238E27FC236}">
                      <a16:creationId xmlns:a16="http://schemas.microsoft.com/office/drawing/2014/main" id="{607DBA0E-D068-415F-9D9C-ADB093D143C8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46" name="Rectangle : coins arrondis 145">
                    <a:extLst>
                      <a:ext uri="{FF2B5EF4-FFF2-40B4-BE49-F238E27FC236}">
                        <a16:creationId xmlns:a16="http://schemas.microsoft.com/office/drawing/2014/main" id="{D1541957-B232-4DE0-844D-F121599619FD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7" name="ZoneTexte 146">
                    <a:extLst>
                      <a:ext uri="{FF2B5EF4-FFF2-40B4-BE49-F238E27FC236}">
                        <a16:creationId xmlns:a16="http://schemas.microsoft.com/office/drawing/2014/main" id="{C8F17CFC-0E60-40F3-89B4-900F27A3C6A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Escamotage</a:t>
                    </a:r>
                    <a:endParaRPr lang="fr-FR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FCCA0C40-990C-4768-8043-AB5683DE0CB0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8" name="Groupe 147">
                <a:extLst>
                  <a:ext uri="{FF2B5EF4-FFF2-40B4-BE49-F238E27FC236}">
                    <a16:creationId xmlns:a16="http://schemas.microsoft.com/office/drawing/2014/main" id="{CBE3E44A-3354-40CC-9721-2CB2612CE008}"/>
                  </a:ext>
                </a:extLst>
              </p:cNvPr>
              <p:cNvGrpSpPr/>
              <p:nvPr/>
            </p:nvGrpSpPr>
            <p:grpSpPr>
              <a:xfrm>
                <a:off x="1935352" y="5959169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B3E7CD32-94D1-4BFD-BB6F-C7B1C9A5E37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51" name="Rectangle : coins arrondis 150">
                    <a:extLst>
                      <a:ext uri="{FF2B5EF4-FFF2-40B4-BE49-F238E27FC236}">
                        <a16:creationId xmlns:a16="http://schemas.microsoft.com/office/drawing/2014/main" id="{D987ACE5-318E-4654-9B77-B68657FEDCFA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rgbClr val="554735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2" name="ZoneTexte 151">
                    <a:extLst>
                      <a:ext uri="{FF2B5EF4-FFF2-40B4-BE49-F238E27FC236}">
                        <a16:creationId xmlns:a16="http://schemas.microsoft.com/office/drawing/2014/main" id="{03560BEC-28A9-424A-8AC5-21899161414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Athlétisme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EB9647AF-3910-4C4C-B13E-AFDE430F5BA9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3" name="Groupe 152">
                <a:extLst>
                  <a:ext uri="{FF2B5EF4-FFF2-40B4-BE49-F238E27FC236}">
                    <a16:creationId xmlns:a16="http://schemas.microsoft.com/office/drawing/2014/main" id="{5F2AD2A9-CD2C-4C62-AF73-73F86F4183BB}"/>
                  </a:ext>
                </a:extLst>
              </p:cNvPr>
              <p:cNvGrpSpPr/>
              <p:nvPr/>
            </p:nvGrpSpPr>
            <p:grpSpPr>
              <a:xfrm>
                <a:off x="1937477" y="635882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BDC84211-1255-4519-BD38-1EC7A4C48C4D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56" name="Rectangle : coins arrondis 155">
                    <a:extLst>
                      <a:ext uri="{FF2B5EF4-FFF2-40B4-BE49-F238E27FC236}">
                        <a16:creationId xmlns:a16="http://schemas.microsoft.com/office/drawing/2014/main" id="{0DAC5071-4348-4CA5-9CB2-C4611DCE864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7" name="ZoneTexte 156">
                    <a:extLst>
                      <a:ext uri="{FF2B5EF4-FFF2-40B4-BE49-F238E27FC236}">
                        <a16:creationId xmlns:a16="http://schemas.microsoft.com/office/drawing/2014/main" id="{E00499BD-B55A-49F1-B7C8-91B65AE536E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Intimidation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55" name="ZoneTexte 154">
                  <a:extLst>
                    <a:ext uri="{FF2B5EF4-FFF2-40B4-BE49-F238E27FC236}">
                      <a16:creationId xmlns:a16="http://schemas.microsoft.com/office/drawing/2014/main" id="{D3E54FFB-9E5D-45FD-8822-0DE8C0D97268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53132983-145B-4DE2-82E4-4D057FE025B1}"/>
                  </a:ext>
                </a:extLst>
              </p:cNvPr>
              <p:cNvGrpSpPr/>
              <p:nvPr/>
            </p:nvGrpSpPr>
            <p:grpSpPr>
              <a:xfrm>
                <a:off x="1943430" y="6755413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59" name="Groupe 158">
                  <a:extLst>
                    <a:ext uri="{FF2B5EF4-FFF2-40B4-BE49-F238E27FC236}">
                      <a16:creationId xmlns:a16="http://schemas.microsoft.com/office/drawing/2014/main" id="{596F0C7A-DD88-422D-8823-7327F0DCC731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F209A6F1-E754-4591-A95E-FCC6BC3D6C5E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F3D95646-1A16-4BCF-9FD0-7F265DC0F7A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Arcane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1F407965-DDEB-42AD-9521-1A9E1993D56E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113D9EF7-34A6-466F-A460-C3481F65D210}"/>
                  </a:ext>
                </a:extLst>
              </p:cNvPr>
              <p:cNvGrpSpPr/>
              <p:nvPr/>
            </p:nvGrpSpPr>
            <p:grpSpPr>
              <a:xfrm>
                <a:off x="1935352" y="7163242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64" name="Groupe 163">
                  <a:extLst>
                    <a:ext uri="{FF2B5EF4-FFF2-40B4-BE49-F238E27FC236}">
                      <a16:creationId xmlns:a16="http://schemas.microsoft.com/office/drawing/2014/main" id="{AD9FC857-6A0F-48FA-B6F8-D04E220C36B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66" name="Rectangle : coins arrondis 165">
                    <a:extLst>
                      <a:ext uri="{FF2B5EF4-FFF2-40B4-BE49-F238E27FC236}">
                        <a16:creationId xmlns:a16="http://schemas.microsoft.com/office/drawing/2014/main" id="{29F61BF6-2301-4897-A0BF-C72EF76F410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7" name="ZoneTexte 166">
                    <a:extLst>
                      <a:ext uri="{FF2B5EF4-FFF2-40B4-BE49-F238E27FC236}">
                        <a16:creationId xmlns:a16="http://schemas.microsoft.com/office/drawing/2014/main" id="{AECACD6E-C994-42B2-9186-2807EC418E8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Histoire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5" name="ZoneTexte 164">
                  <a:extLst>
                    <a:ext uri="{FF2B5EF4-FFF2-40B4-BE49-F238E27FC236}">
                      <a16:creationId xmlns:a16="http://schemas.microsoft.com/office/drawing/2014/main" id="{F9E476A0-3AAE-4AF1-8578-5C35966BA9BC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E1ED123B-587A-48CE-9FB9-CD7561142E92}"/>
                  </a:ext>
                </a:extLst>
              </p:cNvPr>
              <p:cNvGrpSpPr/>
              <p:nvPr/>
            </p:nvGrpSpPr>
            <p:grpSpPr>
              <a:xfrm>
                <a:off x="1935352" y="7559936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69" name="Groupe 168">
                  <a:extLst>
                    <a:ext uri="{FF2B5EF4-FFF2-40B4-BE49-F238E27FC236}">
                      <a16:creationId xmlns:a16="http://schemas.microsoft.com/office/drawing/2014/main" id="{9EA9E270-5AEF-47C2-A5D1-946DE9D6E618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71" name="Rectangle : coins arrondis 170">
                    <a:extLst>
                      <a:ext uri="{FF2B5EF4-FFF2-40B4-BE49-F238E27FC236}">
                        <a16:creationId xmlns:a16="http://schemas.microsoft.com/office/drawing/2014/main" id="{67239330-DF71-4F59-8513-72AE844C603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ZoneTexte 171">
                    <a:extLst>
                      <a:ext uri="{FF2B5EF4-FFF2-40B4-BE49-F238E27FC236}">
                        <a16:creationId xmlns:a16="http://schemas.microsoft.com/office/drawing/2014/main" id="{A490BEAA-6052-45B4-8C7F-6033A5A6566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Religion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8466E448-5AAD-4481-8910-A95DB14BA501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F8C7315E-8A47-4ABB-86D8-A027018907F0}"/>
                  </a:ext>
                </a:extLst>
              </p:cNvPr>
              <p:cNvGrpSpPr/>
              <p:nvPr/>
            </p:nvGrpSpPr>
            <p:grpSpPr>
              <a:xfrm>
                <a:off x="1924028" y="7962032"/>
                <a:ext cx="1610625" cy="338555"/>
                <a:chOff x="1924028" y="4758359"/>
                <a:chExt cx="1610625" cy="338555"/>
              </a:xfrm>
            </p:grpSpPr>
            <p:grpSp>
              <p:nvGrpSpPr>
                <p:cNvPr id="174" name="Groupe 173">
                  <a:extLst>
                    <a:ext uri="{FF2B5EF4-FFF2-40B4-BE49-F238E27FC236}">
                      <a16:creationId xmlns:a16="http://schemas.microsoft.com/office/drawing/2014/main" id="{6D18E88A-F337-4F5E-AB43-E04F42B29316}"/>
                    </a:ext>
                  </a:extLst>
                </p:cNvPr>
                <p:cNvGrpSpPr/>
                <p:nvPr/>
              </p:nvGrpSpPr>
              <p:grpSpPr>
                <a:xfrm>
                  <a:off x="1924028" y="4758359"/>
                  <a:ext cx="1610625" cy="338555"/>
                  <a:chOff x="7803374" y="5678058"/>
                  <a:chExt cx="1610625" cy="338555"/>
                </a:xfrm>
              </p:grpSpPr>
              <p:sp>
                <p:nvSpPr>
                  <p:cNvPr id="176" name="Rectangle : coins arrondis 175">
                    <a:extLst>
                      <a:ext uri="{FF2B5EF4-FFF2-40B4-BE49-F238E27FC236}">
                        <a16:creationId xmlns:a16="http://schemas.microsoft.com/office/drawing/2014/main" id="{88C4989C-6061-4DA0-BD1D-BBCC8B6244E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E9DD9B25-C04F-4FBE-9D1C-8C68A5C9E43B}"/>
                      </a:ext>
                    </a:extLst>
                  </p:cNvPr>
                  <p:cNvSpPr txBox="1"/>
                  <p:nvPr/>
                </p:nvSpPr>
                <p:spPr>
                  <a:xfrm>
                    <a:off x="7803374" y="5708835"/>
                    <a:ext cx="98046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Investigation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03503299-5CC2-44DB-8F19-A2E34B070CC8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A2F75455-14C5-4292-9A48-71D6A1D3D7C9}"/>
                  </a:ext>
                </a:extLst>
              </p:cNvPr>
              <p:cNvGrpSpPr/>
              <p:nvPr/>
            </p:nvGrpSpPr>
            <p:grpSpPr>
              <a:xfrm>
                <a:off x="1943430" y="8364128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8EB815B0-6416-4C1E-AE62-5690EB79B560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81" name="Rectangle : coins arrondis 180">
                    <a:extLst>
                      <a:ext uri="{FF2B5EF4-FFF2-40B4-BE49-F238E27FC236}">
                        <a16:creationId xmlns:a16="http://schemas.microsoft.com/office/drawing/2014/main" id="{7391588B-644B-47B9-B654-AE0C00E895F0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2" name="ZoneTexte 181">
                    <a:extLst>
                      <a:ext uri="{FF2B5EF4-FFF2-40B4-BE49-F238E27FC236}">
                        <a16:creationId xmlns:a16="http://schemas.microsoft.com/office/drawing/2014/main" id="{88D8A86B-095C-44DB-A422-82201DAAE34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Nature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440FD9F7-19A5-4D79-9479-0FEF806CAD33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FF8F8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3" name="Groupe 182">
                <a:extLst>
                  <a:ext uri="{FF2B5EF4-FFF2-40B4-BE49-F238E27FC236}">
                    <a16:creationId xmlns:a16="http://schemas.microsoft.com/office/drawing/2014/main" id="{92534ED1-861E-4955-88B0-B89E858D7780}"/>
                  </a:ext>
                </a:extLst>
              </p:cNvPr>
              <p:cNvGrpSpPr/>
              <p:nvPr/>
            </p:nvGrpSpPr>
            <p:grpSpPr>
              <a:xfrm>
                <a:off x="1931746" y="8760567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84" name="Groupe 183">
                  <a:extLst>
                    <a:ext uri="{FF2B5EF4-FFF2-40B4-BE49-F238E27FC236}">
                      <a16:creationId xmlns:a16="http://schemas.microsoft.com/office/drawing/2014/main" id="{FD670336-8F84-4A1A-9CC6-7EB296A15FBA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86" name="Rectangle : coins arrondis 185">
                    <a:extLst>
                      <a:ext uri="{FF2B5EF4-FFF2-40B4-BE49-F238E27FC236}">
                        <a16:creationId xmlns:a16="http://schemas.microsoft.com/office/drawing/2014/main" id="{A8677AC2-ACDA-435B-83E7-68E3DA3AD303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7" name="ZoneTexte 186">
                    <a:extLst>
                      <a:ext uri="{FF2B5EF4-FFF2-40B4-BE49-F238E27FC236}">
                        <a16:creationId xmlns:a16="http://schemas.microsoft.com/office/drawing/2014/main" id="{94784AB6-20CB-450C-BFC6-35C0339E13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Dressage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62BEB7ED-FE51-480B-8F5B-7248FB560795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id="{49179CAA-1543-444E-B39C-508E65178C6D}"/>
                  </a:ext>
                </a:extLst>
              </p:cNvPr>
              <p:cNvGrpSpPr/>
              <p:nvPr/>
            </p:nvGrpSpPr>
            <p:grpSpPr>
              <a:xfrm>
                <a:off x="1940554" y="9157006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89" name="Groupe 188">
                  <a:extLst>
                    <a:ext uri="{FF2B5EF4-FFF2-40B4-BE49-F238E27FC236}">
                      <a16:creationId xmlns:a16="http://schemas.microsoft.com/office/drawing/2014/main" id="{628941D8-2DC3-492E-A116-AEC0536F0FB1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91" name="Rectangle : coins arrondis 190">
                    <a:extLst>
                      <a:ext uri="{FF2B5EF4-FFF2-40B4-BE49-F238E27FC236}">
                        <a16:creationId xmlns:a16="http://schemas.microsoft.com/office/drawing/2014/main" id="{C41266DD-4C6E-4103-A2FD-F02E512AFBB1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ZoneTexte 191">
                    <a:extLst>
                      <a:ext uri="{FF2B5EF4-FFF2-40B4-BE49-F238E27FC236}">
                        <a16:creationId xmlns:a16="http://schemas.microsoft.com/office/drawing/2014/main" id="{12334A51-179A-422D-A4B6-F59BB25B73C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Médecine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0" name="ZoneTexte 189">
                  <a:extLst>
                    <a:ext uri="{FF2B5EF4-FFF2-40B4-BE49-F238E27FC236}">
                      <a16:creationId xmlns:a16="http://schemas.microsoft.com/office/drawing/2014/main" id="{A66F3602-2C48-4768-90BD-C1D558490F5D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8D9D8967-86EB-4D28-A034-74EF422E8A19}"/>
                  </a:ext>
                </a:extLst>
              </p:cNvPr>
              <p:cNvGrpSpPr/>
              <p:nvPr/>
            </p:nvGrpSpPr>
            <p:grpSpPr>
              <a:xfrm>
                <a:off x="1937901" y="9553445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94" name="Groupe 193">
                  <a:extLst>
                    <a:ext uri="{FF2B5EF4-FFF2-40B4-BE49-F238E27FC236}">
                      <a16:creationId xmlns:a16="http://schemas.microsoft.com/office/drawing/2014/main" id="{E99E1775-FAD4-4EB0-B8D9-DB1825B7190B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196" name="Rectangle : coins arrondis 195">
                    <a:extLst>
                      <a:ext uri="{FF2B5EF4-FFF2-40B4-BE49-F238E27FC236}">
                        <a16:creationId xmlns:a16="http://schemas.microsoft.com/office/drawing/2014/main" id="{3D8A0B43-82E3-465F-92A6-20850D3024A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7" name="ZoneTexte 196">
                    <a:extLst>
                      <a:ext uri="{FF2B5EF4-FFF2-40B4-BE49-F238E27FC236}">
                        <a16:creationId xmlns:a16="http://schemas.microsoft.com/office/drawing/2014/main" id="{E5CABD08-B2E4-49C2-B209-D5B99A664F19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Perception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E165BBA2-0363-44EE-8407-D4666AE612D9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98" name="Groupe 197">
                <a:extLst>
                  <a:ext uri="{FF2B5EF4-FFF2-40B4-BE49-F238E27FC236}">
                    <a16:creationId xmlns:a16="http://schemas.microsoft.com/office/drawing/2014/main" id="{29714747-3BE3-4B08-B40A-F0093E17C522}"/>
                  </a:ext>
                </a:extLst>
              </p:cNvPr>
              <p:cNvGrpSpPr/>
              <p:nvPr/>
            </p:nvGrpSpPr>
            <p:grpSpPr>
              <a:xfrm>
                <a:off x="1931746" y="9949884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199" name="Groupe 198">
                  <a:extLst>
                    <a:ext uri="{FF2B5EF4-FFF2-40B4-BE49-F238E27FC236}">
                      <a16:creationId xmlns:a16="http://schemas.microsoft.com/office/drawing/2014/main" id="{2AE2C6C7-5167-4AF7-AC43-0239735294A9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01" name="Rectangle : coins arrondis 200">
                    <a:extLst>
                      <a:ext uri="{FF2B5EF4-FFF2-40B4-BE49-F238E27FC236}">
                        <a16:creationId xmlns:a16="http://schemas.microsoft.com/office/drawing/2014/main" id="{EF68997C-188E-4006-9E1C-DC0EBE7708E3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rgbClr val="EBE2FE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ZoneTexte 201">
                    <a:extLst>
                      <a:ext uri="{FF2B5EF4-FFF2-40B4-BE49-F238E27FC236}">
                        <a16:creationId xmlns:a16="http://schemas.microsoft.com/office/drawing/2014/main" id="{11A81432-B0E4-4BD0-B185-A55975C535B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Perspicacité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F6DDD183-952C-4C7D-B470-B935BD0DCAC2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5633558C-D53D-4D53-9B9A-5535650ECC84}"/>
                  </a:ext>
                </a:extLst>
              </p:cNvPr>
              <p:cNvGrpSpPr/>
              <p:nvPr/>
            </p:nvGrpSpPr>
            <p:grpSpPr>
              <a:xfrm>
                <a:off x="1940554" y="10347631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5EE1CB1F-F998-4DC6-B0EF-466BF477F225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06" name="Rectangle : coins arrondis 205">
                    <a:extLst>
                      <a:ext uri="{FF2B5EF4-FFF2-40B4-BE49-F238E27FC236}">
                        <a16:creationId xmlns:a16="http://schemas.microsoft.com/office/drawing/2014/main" id="{ED319A75-7CD9-44CF-9E94-D1931BDE9005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ZoneTexte 206">
                    <a:extLst>
                      <a:ext uri="{FF2B5EF4-FFF2-40B4-BE49-F238E27FC236}">
                        <a16:creationId xmlns:a16="http://schemas.microsoft.com/office/drawing/2014/main" id="{96B69321-B21A-4350-82B2-BF4684FF625A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Survie</a:t>
                    </a:r>
                    <a:endParaRPr lang="fr-FR" sz="14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653B6AAA-B9D5-4089-9434-AEA5BC094E04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F95D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rgbClr val="BF95D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08" name="Groupe 207">
                <a:extLst>
                  <a:ext uri="{FF2B5EF4-FFF2-40B4-BE49-F238E27FC236}">
                    <a16:creationId xmlns:a16="http://schemas.microsoft.com/office/drawing/2014/main" id="{DD78E17E-5F4B-4502-886E-36E3A94F15B6}"/>
                  </a:ext>
                </a:extLst>
              </p:cNvPr>
              <p:cNvGrpSpPr/>
              <p:nvPr/>
            </p:nvGrpSpPr>
            <p:grpSpPr>
              <a:xfrm>
                <a:off x="1948251" y="10749191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09" name="Groupe 208">
                  <a:extLst>
                    <a:ext uri="{FF2B5EF4-FFF2-40B4-BE49-F238E27FC236}">
                      <a16:creationId xmlns:a16="http://schemas.microsoft.com/office/drawing/2014/main" id="{7FC3348A-ED14-49BE-9E0D-7693A5E6EBC0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D84E96FF-8127-43A5-AA06-B25E93AE6774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2" name="ZoneTexte 211">
                    <a:extLst>
                      <a:ext uri="{FF2B5EF4-FFF2-40B4-BE49-F238E27FC236}">
                        <a16:creationId xmlns:a16="http://schemas.microsoft.com/office/drawing/2014/main" id="{0F93EABB-7105-4430-9798-5EF5CF4496CA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Persuasion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720419AB-13C1-4832-95F2-4AC822829247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434194A4-C7A3-4557-B124-D8DF7FBD475B}"/>
                  </a:ext>
                </a:extLst>
              </p:cNvPr>
              <p:cNvGrpSpPr/>
              <p:nvPr/>
            </p:nvGrpSpPr>
            <p:grpSpPr>
              <a:xfrm>
                <a:off x="1767842" y="11146941"/>
                <a:ext cx="1772013" cy="338555"/>
                <a:chOff x="1762640" y="4758359"/>
                <a:chExt cx="1772013" cy="338555"/>
              </a:xfrm>
            </p:grpSpPr>
            <p:grpSp>
              <p:nvGrpSpPr>
                <p:cNvPr id="214" name="Groupe 213">
                  <a:extLst>
                    <a:ext uri="{FF2B5EF4-FFF2-40B4-BE49-F238E27FC236}">
                      <a16:creationId xmlns:a16="http://schemas.microsoft.com/office/drawing/2014/main" id="{B28251D9-FBA2-424A-B42A-18C84F167314}"/>
                    </a:ext>
                  </a:extLst>
                </p:cNvPr>
                <p:cNvGrpSpPr/>
                <p:nvPr/>
              </p:nvGrpSpPr>
              <p:grpSpPr>
                <a:xfrm>
                  <a:off x="1762640" y="4758359"/>
                  <a:ext cx="1772013" cy="338555"/>
                  <a:chOff x="7641986" y="5678058"/>
                  <a:chExt cx="1772013" cy="338555"/>
                </a:xfrm>
              </p:grpSpPr>
              <p:sp>
                <p:nvSpPr>
                  <p:cNvPr id="216" name="Rectangle : coins arrondis 215">
                    <a:extLst>
                      <a:ext uri="{FF2B5EF4-FFF2-40B4-BE49-F238E27FC236}">
                        <a16:creationId xmlns:a16="http://schemas.microsoft.com/office/drawing/2014/main" id="{2CC7BE17-6398-4A9D-B2A8-98B6D15BAC29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ZoneTexte 216">
                    <a:extLst>
                      <a:ext uri="{FF2B5EF4-FFF2-40B4-BE49-F238E27FC236}">
                        <a16:creationId xmlns:a16="http://schemas.microsoft.com/office/drawing/2014/main" id="{5F06BDA6-5441-4E3F-B6C6-7B36D334A06A}"/>
                      </a:ext>
                    </a:extLst>
                  </p:cNvPr>
                  <p:cNvSpPr txBox="1"/>
                  <p:nvPr/>
                </p:nvSpPr>
                <p:spPr>
                  <a:xfrm>
                    <a:off x="7641986" y="5708835"/>
                    <a:ext cx="114185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Représentation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0F7FDB28-4ABC-4C49-8152-28744DB5AA22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8" name="Groupe 217">
                <a:extLst>
                  <a:ext uri="{FF2B5EF4-FFF2-40B4-BE49-F238E27FC236}">
                    <a16:creationId xmlns:a16="http://schemas.microsoft.com/office/drawing/2014/main" id="{BCA24618-B5E9-48B7-8009-008C8300C3A3}"/>
                  </a:ext>
                </a:extLst>
              </p:cNvPr>
              <p:cNvGrpSpPr/>
              <p:nvPr/>
            </p:nvGrpSpPr>
            <p:grpSpPr>
              <a:xfrm>
                <a:off x="1948251" y="11548752"/>
                <a:ext cx="1599301" cy="338555"/>
                <a:chOff x="1935352" y="4758359"/>
                <a:chExt cx="1599301" cy="338555"/>
              </a:xfrm>
            </p:grpSpPr>
            <p:grpSp>
              <p:nvGrpSpPr>
                <p:cNvPr id="219" name="Groupe 218">
                  <a:extLst>
                    <a:ext uri="{FF2B5EF4-FFF2-40B4-BE49-F238E27FC236}">
                      <a16:creationId xmlns:a16="http://schemas.microsoft.com/office/drawing/2014/main" id="{15FB9ABC-77DC-4253-B063-ABC0D1176745}"/>
                    </a:ext>
                  </a:extLst>
                </p:cNvPr>
                <p:cNvGrpSpPr/>
                <p:nvPr/>
              </p:nvGrpSpPr>
              <p:grpSpPr>
                <a:xfrm>
                  <a:off x="1935352" y="4758359"/>
                  <a:ext cx="1599301" cy="338555"/>
                  <a:chOff x="7814698" y="5678058"/>
                  <a:chExt cx="1599301" cy="338555"/>
                </a:xfrm>
              </p:grpSpPr>
              <p:sp>
                <p:nvSpPr>
                  <p:cNvPr id="221" name="Rectangle : coins arrondis 220">
                    <a:extLst>
                      <a:ext uri="{FF2B5EF4-FFF2-40B4-BE49-F238E27FC236}">
                        <a16:creationId xmlns:a16="http://schemas.microsoft.com/office/drawing/2014/main" id="{1F810F3B-83A7-4B02-94E0-205C12B2AA72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338555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2" name="ZoneTexte 221">
                    <a:extLst>
                      <a:ext uri="{FF2B5EF4-FFF2-40B4-BE49-F238E27FC236}">
                        <a16:creationId xmlns:a16="http://schemas.microsoft.com/office/drawing/2014/main" id="{C5D7D88A-D9D9-49B2-8AD3-E4AB6A1261B8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698" y="5708835"/>
                    <a:ext cx="96913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Supercherie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20" name="ZoneTexte 219">
                  <a:extLst>
                    <a:ext uri="{FF2B5EF4-FFF2-40B4-BE49-F238E27FC236}">
                      <a16:creationId xmlns:a16="http://schemas.microsoft.com/office/drawing/2014/main" id="{82875287-C4F4-4D44-8225-7A167A6808CA}"/>
                    </a:ext>
                  </a:extLst>
                </p:cNvPr>
                <p:cNvSpPr txBox="1"/>
                <p:nvPr/>
              </p:nvSpPr>
              <p:spPr>
                <a:xfrm>
                  <a:off x="2886877" y="4758359"/>
                  <a:ext cx="4134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  <a:endParaRPr lang="fr-FR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6195073D-EFDE-4522-8BDA-D829EA6DA80A}"/>
                </a:ext>
              </a:extLst>
            </p:cNvPr>
            <p:cNvSpPr txBox="1"/>
            <p:nvPr/>
          </p:nvSpPr>
          <p:spPr>
            <a:xfrm>
              <a:off x="3427470" y="4811699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E59B5132-4066-42DC-B48B-4B140617B7B2}"/>
                </a:ext>
              </a:extLst>
            </p:cNvPr>
            <p:cNvSpPr txBox="1"/>
            <p:nvPr/>
          </p:nvSpPr>
          <p:spPr>
            <a:xfrm>
              <a:off x="3433915" y="520728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BE613142-2AA9-44B7-A4A6-3CE1734DDB26}"/>
                </a:ext>
              </a:extLst>
            </p:cNvPr>
            <p:cNvSpPr txBox="1"/>
            <p:nvPr/>
          </p:nvSpPr>
          <p:spPr>
            <a:xfrm>
              <a:off x="3438956" y="5613072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7" name="ZoneTexte 286">
              <a:extLst>
                <a:ext uri="{FF2B5EF4-FFF2-40B4-BE49-F238E27FC236}">
                  <a16:creationId xmlns:a16="http://schemas.microsoft.com/office/drawing/2014/main" id="{7150EA4B-29B5-4DE2-9377-A0BF54ADA6B8}"/>
                </a:ext>
              </a:extLst>
            </p:cNvPr>
            <p:cNvSpPr txBox="1"/>
            <p:nvPr/>
          </p:nvSpPr>
          <p:spPr>
            <a:xfrm>
              <a:off x="3433298" y="6022431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88" name="ZoneTexte 287">
              <a:extLst>
                <a:ext uri="{FF2B5EF4-FFF2-40B4-BE49-F238E27FC236}">
                  <a16:creationId xmlns:a16="http://schemas.microsoft.com/office/drawing/2014/main" id="{353DB3CF-C358-42D9-B1C8-5FF695E8864C}"/>
                </a:ext>
              </a:extLst>
            </p:cNvPr>
            <p:cNvSpPr txBox="1"/>
            <p:nvPr/>
          </p:nvSpPr>
          <p:spPr>
            <a:xfrm>
              <a:off x="3430191" y="6418131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EE02235E-004B-44DE-8CB7-E242E3808EAE}"/>
                </a:ext>
              </a:extLst>
            </p:cNvPr>
            <p:cNvSpPr txBox="1"/>
            <p:nvPr/>
          </p:nvSpPr>
          <p:spPr>
            <a:xfrm>
              <a:off x="3431592" y="6821587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1E123B04-D1ED-4A40-B491-8EFC2EC53AAB}"/>
                </a:ext>
              </a:extLst>
            </p:cNvPr>
            <p:cNvSpPr txBox="1"/>
            <p:nvPr/>
          </p:nvSpPr>
          <p:spPr>
            <a:xfrm>
              <a:off x="3423420" y="722813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2" name="ZoneTexte 291">
              <a:extLst>
                <a:ext uri="{FF2B5EF4-FFF2-40B4-BE49-F238E27FC236}">
                  <a16:creationId xmlns:a16="http://schemas.microsoft.com/office/drawing/2014/main" id="{918AA430-07EE-41D5-9A29-A804BDC01147}"/>
                </a:ext>
              </a:extLst>
            </p:cNvPr>
            <p:cNvSpPr txBox="1"/>
            <p:nvPr/>
          </p:nvSpPr>
          <p:spPr>
            <a:xfrm>
              <a:off x="3418176" y="762985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741A5207-299B-43A3-BAF6-78B5206E1343}"/>
                </a:ext>
              </a:extLst>
            </p:cNvPr>
            <p:cNvSpPr txBox="1"/>
            <p:nvPr/>
          </p:nvSpPr>
          <p:spPr>
            <a:xfrm>
              <a:off x="3426098" y="802938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E19197CB-F975-4F5E-BA7F-DAF9974D1D4A}"/>
                </a:ext>
              </a:extLst>
            </p:cNvPr>
            <p:cNvSpPr txBox="1"/>
            <p:nvPr/>
          </p:nvSpPr>
          <p:spPr>
            <a:xfrm>
              <a:off x="3438956" y="843110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6" name="ZoneTexte 295">
              <a:extLst>
                <a:ext uri="{FF2B5EF4-FFF2-40B4-BE49-F238E27FC236}">
                  <a16:creationId xmlns:a16="http://schemas.microsoft.com/office/drawing/2014/main" id="{B60A4F03-66A3-4910-B3E0-F2AB1297B779}"/>
                </a:ext>
              </a:extLst>
            </p:cNvPr>
            <p:cNvSpPr txBox="1"/>
            <p:nvPr/>
          </p:nvSpPr>
          <p:spPr>
            <a:xfrm>
              <a:off x="3417266" y="8823098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5B257CD5-B25A-415F-9634-C4F6C4AF0D66}"/>
                </a:ext>
              </a:extLst>
            </p:cNvPr>
            <p:cNvSpPr txBox="1"/>
            <p:nvPr/>
          </p:nvSpPr>
          <p:spPr>
            <a:xfrm>
              <a:off x="3429333" y="9224264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38DC56CF-1D90-4803-932C-D14AE02D1516}"/>
                </a:ext>
              </a:extLst>
            </p:cNvPr>
            <p:cNvSpPr txBox="1"/>
            <p:nvPr/>
          </p:nvSpPr>
          <p:spPr>
            <a:xfrm>
              <a:off x="3445499" y="9618249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99939AA1-11DF-4ECE-B713-0B406BB84091}"/>
                </a:ext>
              </a:extLst>
            </p:cNvPr>
            <p:cNvSpPr txBox="1"/>
            <p:nvPr/>
          </p:nvSpPr>
          <p:spPr>
            <a:xfrm>
              <a:off x="3423956" y="10015692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2CB97897-2B82-41C7-A01F-8841ED6B2994}"/>
                </a:ext>
              </a:extLst>
            </p:cNvPr>
            <p:cNvSpPr txBox="1"/>
            <p:nvPr/>
          </p:nvSpPr>
          <p:spPr>
            <a:xfrm>
              <a:off x="3435115" y="10408863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1" name="ZoneTexte 300">
              <a:extLst>
                <a:ext uri="{FF2B5EF4-FFF2-40B4-BE49-F238E27FC236}">
                  <a16:creationId xmlns:a16="http://schemas.microsoft.com/office/drawing/2014/main" id="{EF569F05-6368-450D-9181-3D917C793EEF}"/>
                </a:ext>
              </a:extLst>
            </p:cNvPr>
            <p:cNvSpPr txBox="1"/>
            <p:nvPr/>
          </p:nvSpPr>
          <p:spPr>
            <a:xfrm>
              <a:off x="3445499" y="10821155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2" name="ZoneTexte 301">
              <a:extLst>
                <a:ext uri="{FF2B5EF4-FFF2-40B4-BE49-F238E27FC236}">
                  <a16:creationId xmlns:a16="http://schemas.microsoft.com/office/drawing/2014/main" id="{A2F6D956-FE3D-487C-A0B3-1FDB911B37FA}"/>
                </a:ext>
              </a:extLst>
            </p:cNvPr>
            <p:cNvSpPr txBox="1"/>
            <p:nvPr/>
          </p:nvSpPr>
          <p:spPr>
            <a:xfrm>
              <a:off x="3420475" y="1120965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303" name="ZoneTexte 302">
              <a:extLst>
                <a:ext uri="{FF2B5EF4-FFF2-40B4-BE49-F238E27FC236}">
                  <a16:creationId xmlns:a16="http://schemas.microsoft.com/office/drawing/2014/main" id="{0C63EEA9-04AE-46E5-9EDC-28BCB3C76CFC}"/>
                </a:ext>
              </a:extLst>
            </p:cNvPr>
            <p:cNvSpPr txBox="1"/>
            <p:nvPr/>
          </p:nvSpPr>
          <p:spPr>
            <a:xfrm>
              <a:off x="3431592" y="11605126"/>
              <a:ext cx="2808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38453"/>
            <a:ext cx="2099254" cy="6046560"/>
            <a:chOff x="48247" y="5238453"/>
            <a:chExt cx="2099254" cy="6046560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1637" y="5238453"/>
              <a:ext cx="2069033" cy="1011161"/>
              <a:chOff x="71637" y="5238453"/>
              <a:chExt cx="2069033" cy="1011161"/>
            </a:xfrm>
          </p:grpSpPr>
          <p:pic>
            <p:nvPicPr>
              <p:cNvPr id="2074" name="Picture 26" descr="Vitalité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37" y="523845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74571" y="5495389"/>
                <a:ext cx="2066099" cy="754225"/>
                <a:chOff x="74571" y="5507581"/>
                <a:chExt cx="2066099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7F6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7F6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7F6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74571" y="585706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292684" y="5853096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4B0472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Sagesse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72" name="Picture 24" descr="Sagesse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78821" y="6505219"/>
                <a:ext cx="2067242" cy="754225"/>
                <a:chOff x="73428" y="5507581"/>
                <a:chExt cx="2067242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030A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7030A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7030A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73428" y="586127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300324" y="5851724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66255" y="7185420"/>
              <a:ext cx="2074415" cy="1067420"/>
              <a:chOff x="66255" y="7185420"/>
              <a:chExt cx="2074415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Force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4" name="Picture 16" descr="Dommages Terre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66255" y="7495461"/>
                <a:ext cx="2074415" cy="757379"/>
                <a:chOff x="66255" y="5504427"/>
                <a:chExt cx="2074415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5D4037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5D4037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5D4037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5D4037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66255" y="5865860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280523" y="5851447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71586" y="5514016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C62828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Intelligence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6" name="Picture 18" descr="Dommages Feu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C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C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rgbClr val="C00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rgbClr val="C00000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68823" y="5856360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275877" y="5851282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5709" y="5523878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4717" y="9224764"/>
              <a:ext cx="2071100" cy="1057489"/>
              <a:chOff x="64717" y="9224764"/>
              <a:chExt cx="2071100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385723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Agilité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68" name="Picture 20" descr="Dommages Air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4717" y="9528028"/>
                <a:ext cx="2071100" cy="754225"/>
                <a:chOff x="69570" y="5507581"/>
                <a:chExt cx="2071100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69570" y="5860927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275765" y="5833212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1641" y="5529375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2F559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Chance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70" name="Picture 22" descr="Dommages Eau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Base</a:t>
                    </a:r>
                    <a:endParaRPr lang="fr-FR" sz="12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Modificateur</a:t>
                    </a:r>
                    <a:endParaRPr lang="fr-FR" sz="12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(base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</a:t>
                  </a:r>
                  <a:r>
                    <a:rPr lang="fr-FR" sz="700" dirty="0" err="1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quip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.)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64824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</a:t>
                  </a:r>
                  <a:r>
                    <a:rPr lang="fr-FR" sz="800" dirty="0" err="1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8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endParaRPr lang="fr-FR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61950" y="5861571"/>
                  <a:ext cx="6463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2]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283279" y="5843001"/>
                  <a:ext cx="77938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[Niveau / 2 +1]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4743" y="5528326"/>
                  <a:ext cx="2327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1648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[Agi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15764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[Force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55658" y="7554351"/>
            <a:ext cx="194727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[Intel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72001" y="9554419"/>
            <a:ext cx="1914143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Sa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gesse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59602" y="11148617"/>
            <a:ext cx="1148243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sz="700" dirty="0">
                <a:solidFill>
                  <a:srgbClr val="BFBFBF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Chance</a:t>
            </a:r>
            <a:r>
              <a:rPr lang="fr-FR" sz="700" dirty="0">
                <a:solidFill>
                  <a:srgbClr val="BFBFB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Bonus]</a:t>
            </a:r>
            <a:endParaRPr lang="fr-FR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62BE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043179" y="412429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44095" y="4609835"/>
                <a:ext cx="28084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853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65437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66325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64450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22720"/>
            <a:chOff x="7641539" y="4431727"/>
            <a:chExt cx="1806944" cy="82272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22720"/>
              <a:chOff x="7641539" y="4424107"/>
              <a:chExt cx="1806944" cy="822720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4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18025"/>
            <a:chOff x="7785343" y="3539438"/>
            <a:chExt cx="1583116" cy="818025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92952" y="5417431"/>
                  <a:ext cx="1437802" cy="619567"/>
                  <a:chOff x="7892952" y="5417431"/>
                  <a:chExt cx="1437802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92952" y="5417431"/>
                    <a:ext cx="1437802" cy="465234"/>
                    <a:chOff x="7976198" y="5662818"/>
                    <a:chExt cx="1437802" cy="465234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6198" y="5820275"/>
                      <a:ext cx="646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5417683"/>
                  <a:ext cx="1510270" cy="1301565"/>
                  <a:chOff x="7827062" y="5417683"/>
                  <a:chExt cx="1510270" cy="1301565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5417683"/>
                    <a:ext cx="1510270" cy="1137090"/>
                    <a:chOff x="7827062" y="5240899"/>
                    <a:chExt cx="1510270" cy="1137090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55677"/>
                      <a:chOff x="7912810" y="4693768"/>
                      <a:chExt cx="1510270" cy="455677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PA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88" name="Picture 40" descr="Esquive PA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0" name="Picture 40">
                      <a:extLst>
                        <a:ext uri="{FF2B5EF4-FFF2-40B4-BE49-F238E27FC236}">
                          <a16:creationId xmlns:a16="http://schemas.microsoft.com/office/drawing/2014/main" id="{3A56BD1C-B1C2-63E2-6A45-ADFEABA994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235014" y="5240899"/>
                      <a:ext cx="197919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33111"/>
                    <a:chOff x="7737266" y="6412041"/>
                    <a:chExt cx="1609741" cy="433111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22375"/>
                      <a:chOff x="7821499" y="4693600"/>
                      <a:chExt cx="1609741" cy="422375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PM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0" name="Picture 42" descr="Retrait PM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1702"/>
                    <a:chOff x="7822696" y="6930891"/>
                    <a:chExt cx="1524311" cy="431702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2375"/>
                      <a:chOff x="7908444" y="6701796"/>
                      <a:chExt cx="1524311" cy="422375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Fuite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4" name="Picture 46" descr="Fuite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34725"/>
                    <a:chOff x="7838227" y="7427907"/>
                    <a:chExt cx="1508780" cy="434725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27701"/>
                      <a:chOff x="7923975" y="6695874"/>
                      <a:chExt cx="1508780" cy="427701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Tacle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2" name="Picture 44" descr="Tacle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1445"/>
              <a:chOff x="5241244" y="4726836"/>
              <a:chExt cx="473324" cy="241445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1445"/>
              <a:chOff x="5241244" y="4726836"/>
              <a:chExt cx="473324" cy="241445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1445"/>
              <a:chOff x="5241244" y="4726836"/>
              <a:chExt cx="473324" cy="241445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51004"/>
            <a:chOff x="7827062" y="8955876"/>
            <a:chExt cx="1770373" cy="2751004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51004"/>
              <a:chOff x="7827062" y="8955876"/>
              <a:chExt cx="1770373" cy="2751004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Neutre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64533E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Terre</a:t>
                      </a:r>
                      <a:endParaRPr lang="fr-FR" sz="1400" dirty="0">
                        <a:solidFill>
                          <a:srgbClr val="64533E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Feu</a:t>
                      </a:r>
                      <a:endParaRPr lang="fr-FR" sz="14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Eau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pic>
              <p:nvPicPr>
                <p:cNvPr id="2052" name="Picture 4" descr="Résistance Terre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629" y="8695093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 descr="Résistance Feu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181111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Résistance Eau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1018804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Résistance Air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68169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Résistance Neutre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819571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8939641" y="11491436"/>
                <a:ext cx="3873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8939642" y="11007120"/>
                <a:ext cx="39762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8852232" y="9512204"/>
                <a:ext cx="47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8982020" y="10003910"/>
                <a:ext cx="34353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045335" y="10499186"/>
                <a:ext cx="29193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3815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2640"/>
              <a:chOff x="5878640" y="4693816"/>
              <a:chExt cx="441718" cy="312640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35394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r>
                <a:rPr lang="fr-FR" sz="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5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4056134" y="4214676"/>
            <a:ext cx="3474522" cy="1161177"/>
            <a:chOff x="4056134" y="4354884"/>
            <a:chExt cx="3474522" cy="1161177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4056134" y="4354884"/>
              <a:ext cx="3474522" cy="1161177"/>
              <a:chOff x="4056134" y="4354884"/>
              <a:chExt cx="3474522" cy="1161177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4056134" y="4354884"/>
                <a:ext cx="3474522" cy="1161177"/>
                <a:chOff x="4056134" y="4354884"/>
                <a:chExt cx="3474522" cy="1161177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4056134" y="4354884"/>
                  <a:ext cx="3474522" cy="1161177"/>
                  <a:chOff x="4056134" y="4354884"/>
                  <a:chExt cx="3474522" cy="1161177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4056134" y="4354884"/>
                    <a:ext cx="3230498" cy="900626"/>
                    <a:chOff x="4056134" y="4354884"/>
                    <a:chExt cx="3230498" cy="900626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 descr="PM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7680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 descr="PA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0186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 descr="Portée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5608" y="4417694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 descr="Initiative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5342" y="4418356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b="1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6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[3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1925"/>
              <a:chOff x="5241244" y="4726836"/>
              <a:chExt cx="473324" cy="271925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6026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5828026" y="5373887"/>
            <a:ext cx="1904772" cy="572253"/>
            <a:chOff x="5828026" y="5373887"/>
            <a:chExt cx="1904772" cy="572253"/>
          </a:xfrm>
        </p:grpSpPr>
        <p:pic>
          <p:nvPicPr>
            <p:cNvPr id="2086" name="Picture 38" descr="Invocations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617" y="5373887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319519" y="5736590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5828026" y="5396482"/>
              <a:ext cx="1904772" cy="540000"/>
              <a:chOff x="5828026" y="5536690"/>
              <a:chExt cx="1904772" cy="540000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5828026" y="5536690"/>
                <a:ext cx="1801472" cy="540000"/>
                <a:chOff x="3888695" y="5456050"/>
                <a:chExt cx="2021014" cy="540000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3888695" y="5563465"/>
                  <a:ext cx="13190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396448" y="5861246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81887" y="554407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.x</a:t>
            </a: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646618" y="3312844"/>
            <a:ext cx="1841484" cy="685099"/>
            <a:chOff x="7646618" y="3245788"/>
            <a:chExt cx="1841484" cy="685099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646618" y="3245788"/>
              <a:ext cx="870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535388" y="3662720"/>
              <a:ext cx="837212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[niveau]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498988" y="3308185"/>
              <a:ext cx="989114" cy="356255"/>
              <a:chOff x="8627648" y="3480905"/>
              <a:chExt cx="850022" cy="356255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664850" y="3493762"/>
                <a:ext cx="71948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/</a:t>
                </a:r>
                <a:endParaRPr lang="fr-FR" sz="12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627648" y="3480905"/>
                <a:ext cx="850022" cy="356255"/>
                <a:chOff x="8627648" y="3480905"/>
                <a:chExt cx="850022" cy="356255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627648" y="3480905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20</a:t>
                  </a:r>
                </a:p>
              </p:txBody>
            </p:sp>
          </p:grpSp>
        </p:grp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6807898-C927-4A71-7060-EF127313C6DB}"/>
                </a:ext>
              </a:extLst>
            </p:cNvPr>
            <p:cNvSpPr txBox="1"/>
            <p:nvPr/>
          </p:nvSpPr>
          <p:spPr>
            <a:xfrm>
              <a:off x="7682120" y="3500000"/>
              <a:ext cx="870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</p:txBody>
        </p:sp>
        <p:sp>
          <p:nvSpPr>
            <p:cNvPr id="63" name="Zone de texte 80">
              <a:extLst>
                <a:ext uri="{FF2B5EF4-FFF2-40B4-BE49-F238E27FC236}">
                  <a16:creationId xmlns:a16="http://schemas.microsoft.com/office/drawing/2014/main" id="{CCB8706F-AAF1-8A03-BAA5-18FD3716ABE8}"/>
                </a:ext>
              </a:extLst>
            </p:cNvPr>
            <p:cNvSpPr txBox="1"/>
            <p:nvPr/>
          </p:nvSpPr>
          <p:spPr>
            <a:xfrm>
              <a:off x="7682120" y="3661570"/>
              <a:ext cx="870031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Valeur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3" name="Groupe 452">
            <a:extLst>
              <a:ext uri="{FF2B5EF4-FFF2-40B4-BE49-F238E27FC236}">
                <a16:creationId xmlns:a16="http://schemas.microsoft.com/office/drawing/2014/main" id="{F252A15F-87DB-CD80-607B-9222A87B5C79}"/>
              </a:ext>
            </a:extLst>
          </p:cNvPr>
          <p:cNvGrpSpPr/>
          <p:nvPr/>
        </p:nvGrpSpPr>
        <p:grpSpPr>
          <a:xfrm>
            <a:off x="110547" y="4126602"/>
            <a:ext cx="874720" cy="998683"/>
            <a:chOff x="673982" y="3956707"/>
            <a:chExt cx="874720" cy="998683"/>
          </a:xfrm>
        </p:grpSpPr>
        <p:sp>
          <p:nvSpPr>
            <p:cNvPr id="459" name="Rectangle : coins arrondis 458">
              <a:extLst>
                <a:ext uri="{FF2B5EF4-FFF2-40B4-BE49-F238E27FC236}">
                  <a16:creationId xmlns:a16="http://schemas.microsoft.com/office/drawing/2014/main" id="{6DD32927-D962-9D13-D2EC-6BE5FFF319FD}"/>
                </a:ext>
              </a:extLst>
            </p:cNvPr>
            <p:cNvSpPr/>
            <p:nvPr/>
          </p:nvSpPr>
          <p:spPr>
            <a:xfrm>
              <a:off x="747131" y="4427805"/>
              <a:ext cx="718577" cy="36005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0" name="ZoneTexte 459">
              <a:extLst>
                <a:ext uri="{FF2B5EF4-FFF2-40B4-BE49-F238E27FC236}">
                  <a16:creationId xmlns:a16="http://schemas.microsoft.com/office/drawing/2014/main" id="{9E8C1EDC-57A7-77DA-B721-70962CDFF41A}"/>
                </a:ext>
              </a:extLst>
            </p:cNvPr>
            <p:cNvSpPr txBox="1"/>
            <p:nvPr/>
          </p:nvSpPr>
          <p:spPr>
            <a:xfrm>
              <a:off x="697030" y="3956707"/>
              <a:ext cx="8516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Bonus de maitrise</a:t>
              </a:r>
            </a:p>
          </p:txBody>
        </p:sp>
        <p:sp>
          <p:nvSpPr>
            <p:cNvPr id="461" name="ZoneTexte 460">
              <a:extLst>
                <a:ext uri="{FF2B5EF4-FFF2-40B4-BE49-F238E27FC236}">
                  <a16:creationId xmlns:a16="http://schemas.microsoft.com/office/drawing/2014/main" id="{7F92A992-823E-7547-A816-D54409D751D7}"/>
                </a:ext>
              </a:extLst>
            </p:cNvPr>
            <p:cNvSpPr txBox="1"/>
            <p:nvPr/>
          </p:nvSpPr>
          <p:spPr>
            <a:xfrm>
              <a:off x="1264415" y="4599675"/>
              <a:ext cx="2327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462" name="Zone de texte 80">
              <a:extLst>
                <a:ext uri="{FF2B5EF4-FFF2-40B4-BE49-F238E27FC236}">
                  <a16:creationId xmlns:a16="http://schemas.microsoft.com/office/drawing/2014/main" id="{B4B7C952-CF0F-7C91-FB90-EEAF78A84693}"/>
                </a:ext>
              </a:extLst>
            </p:cNvPr>
            <p:cNvSpPr txBox="1"/>
            <p:nvPr/>
          </p:nvSpPr>
          <p:spPr>
            <a:xfrm>
              <a:off x="673982" y="4770665"/>
              <a:ext cx="790313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[1 + niveau /  4]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3" name="ZoneTexte 462">
              <a:extLst>
                <a:ext uri="{FF2B5EF4-FFF2-40B4-BE49-F238E27FC236}">
                  <a16:creationId xmlns:a16="http://schemas.microsoft.com/office/drawing/2014/main" id="{73B99A56-67E3-B316-CB83-98CFC6389649}"/>
                </a:ext>
              </a:extLst>
            </p:cNvPr>
            <p:cNvSpPr txBox="1"/>
            <p:nvPr/>
          </p:nvSpPr>
          <p:spPr>
            <a:xfrm>
              <a:off x="721584" y="4413430"/>
              <a:ext cx="2327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85814" y="2025688"/>
            <a:ext cx="1604097" cy="1254398"/>
            <a:chOff x="7785814" y="2025688"/>
            <a:chExt cx="1604097" cy="1254398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25688"/>
              <a:ext cx="1600717" cy="1254398"/>
              <a:chOff x="7789194" y="2064804"/>
              <a:chExt cx="1600717" cy="1254398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064804"/>
                <a:ext cx="1579265" cy="985152"/>
                <a:chOff x="7789194" y="2064804"/>
                <a:chExt cx="1579265" cy="985152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064804"/>
                  <a:ext cx="1579265" cy="985152"/>
                  <a:chOff x="2276455" y="3635706"/>
                  <a:chExt cx="1579265" cy="985152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2528" y="3635706"/>
                    <a:ext cx="13917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17640" y="282221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7785814" y="2109431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3988228" y="5323215"/>
            <a:ext cx="1867978" cy="641207"/>
            <a:chOff x="3988228" y="5323215"/>
            <a:chExt cx="1867978" cy="641207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3988228" y="5323215"/>
              <a:ext cx="1867978" cy="641207"/>
              <a:chOff x="3988228" y="5323215"/>
              <a:chExt cx="1867978" cy="641207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383550" y="5754872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3988228" y="5323215"/>
                <a:ext cx="1867978" cy="620650"/>
                <a:chOff x="3988228" y="5463423"/>
                <a:chExt cx="1867978" cy="620650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3988228" y="5463423"/>
                  <a:ext cx="1867978" cy="620650"/>
                  <a:chOff x="3988228" y="5463423"/>
                  <a:chExt cx="1867978" cy="620650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3988228" y="5463423"/>
                    <a:ext cx="1766916" cy="620650"/>
                    <a:chOff x="4073773" y="5316755"/>
                    <a:chExt cx="1766916" cy="620650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3773" y="5316755"/>
                      <a:ext cx="10202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22080" y="586413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5019160" y="5534233"/>
                  <a:ext cx="23366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6799" y="5627570"/>
              <a:ext cx="196416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1" name="Graphique 510">
            <a:extLst>
              <a:ext uri="{FF2B5EF4-FFF2-40B4-BE49-F238E27FC236}">
                <a16:creationId xmlns:a16="http://schemas.microsoft.com/office/drawing/2014/main" id="{108173B6-B6DD-85C9-DE35-0D9DADA05AC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780330" y="3547217"/>
            <a:ext cx="144939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32024"/>
              </p:ext>
            </p:extLst>
          </p:nvPr>
        </p:nvGraphicFramePr>
        <p:xfrm>
          <a:off x="2533310" y="7044430"/>
          <a:ext cx="6782612" cy="2952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8777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5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7024491"/>
            <a:ext cx="2089205" cy="4350645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Autre</a:t>
                </a: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 informations</a:t>
                </a:r>
                <a:endPara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8392" y="221441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63860"/>
              <a:ext cx="3469754" cy="1395987"/>
              <a:chOff x="5838508" y="4763860"/>
              <a:chExt cx="3469754" cy="1395987"/>
            </a:xfrm>
          </p:grpSpPr>
          <p:pic>
            <p:nvPicPr>
              <p:cNvPr id="1066" name="Picture 4" descr="Résistance Terre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193286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 descr="Résistance Feu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414594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 descr="Résistance Eau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848465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 descr="Résistance Air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6357" y="5635775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 descr="Résistance Neutre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262" y="4983133"/>
                <a:ext cx="120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 descr="Esquive PA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 descr="Retrait PM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 descr="Fuite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 descr="Tacle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rcRect/>
              <a:stretch/>
            </p:blipFill>
            <p:spPr bwMode="auto">
              <a:xfrm>
                <a:off x="8106670" y="4763860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8753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1847"/>
                <a:ext cx="101231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</p:grpSp>
      </p:grpSp>
      <p:grpSp>
        <p:nvGrpSpPr>
          <p:cNvPr id="1064" name="Groupe 1063">
            <a:extLst>
              <a:ext uri="{FF2B5EF4-FFF2-40B4-BE49-F238E27FC236}">
                <a16:creationId xmlns:a16="http://schemas.microsoft.com/office/drawing/2014/main" id="{0B91F21E-6F94-7076-982E-72588ED37DCD}"/>
              </a:ext>
            </a:extLst>
          </p:cNvPr>
          <p:cNvGrpSpPr/>
          <p:nvPr/>
        </p:nvGrpSpPr>
        <p:grpSpPr>
          <a:xfrm>
            <a:off x="2556460" y="10135104"/>
            <a:ext cx="6782611" cy="2531466"/>
            <a:chOff x="2556460" y="9706840"/>
            <a:chExt cx="6782611" cy="2531466"/>
          </a:xfrm>
        </p:grpSpPr>
        <p:grpSp>
          <p:nvGrpSpPr>
            <p:cNvPr id="1104" name="Groupe 1103">
              <a:extLst>
                <a:ext uri="{FF2B5EF4-FFF2-40B4-BE49-F238E27FC236}">
                  <a16:creationId xmlns:a16="http://schemas.microsoft.com/office/drawing/2014/main" id="{B2A6D55E-6B13-50B5-4962-82E846F80278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531466"/>
              <a:chOff x="2556460" y="9706840"/>
              <a:chExt cx="6782611" cy="2531466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C109373E-EE79-4801-85EF-BA38032789EA}"/>
                  </a:ext>
                </a:extLst>
              </p:cNvPr>
              <p:cNvGrpSpPr/>
              <p:nvPr/>
            </p:nvGrpSpPr>
            <p:grpSpPr>
              <a:xfrm>
                <a:off x="2556460" y="9706840"/>
                <a:ext cx="6782611" cy="2531466"/>
                <a:chOff x="4012" y="0"/>
                <a:chExt cx="2133599" cy="247018"/>
              </a:xfrm>
            </p:grpSpPr>
            <p:sp>
              <p:nvSpPr>
                <p:cNvPr id="190" name="Rectangle : coins arrondis 189">
                  <a:extLst>
                    <a:ext uri="{FF2B5EF4-FFF2-40B4-BE49-F238E27FC236}">
                      <a16:creationId xmlns:a16="http://schemas.microsoft.com/office/drawing/2014/main" id="{25FB9533-30AB-4958-A99E-D717AA743EE3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4701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Zone de texte 26">
                  <a:extLst>
                    <a:ext uri="{FF2B5EF4-FFF2-40B4-BE49-F238E27FC236}">
                      <a16:creationId xmlns:a16="http://schemas.microsoft.com/office/drawing/2014/main" id="{D6169CE3-A8A9-4D48-BE74-CFAC5C2D4395}"/>
                    </a:ext>
                  </a:extLst>
                </p:cNvPr>
                <p:cNvSpPr txBox="1"/>
                <p:nvPr/>
              </p:nvSpPr>
              <p:spPr>
                <a:xfrm>
                  <a:off x="20232" y="5456"/>
                  <a:ext cx="2114012" cy="2758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Aptitudes et Capacités</a:t>
                  </a:r>
                </a:p>
              </p:txBody>
            </p: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3E198BB3-6155-D4AE-7110-D732AF517FF8}"/>
                  </a:ext>
                </a:extLst>
              </p:cNvPr>
              <p:cNvCxnSpPr/>
              <p:nvPr/>
            </p:nvCxnSpPr>
            <p:spPr>
              <a:xfrm>
                <a:off x="2742539" y="103002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8C474E9A-71AA-11E6-9564-8A6EA4765395}"/>
                  </a:ext>
                </a:extLst>
              </p:cNvPr>
              <p:cNvCxnSpPr/>
              <p:nvPr/>
            </p:nvCxnSpPr>
            <p:spPr>
              <a:xfrm>
                <a:off x="2742539" y="105822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5550DD6-91AD-93E0-D2A5-D95A27D1CDE8}"/>
                  </a:ext>
                </a:extLst>
              </p:cNvPr>
              <p:cNvCxnSpPr/>
              <p:nvPr/>
            </p:nvCxnSpPr>
            <p:spPr>
              <a:xfrm>
                <a:off x="2742539" y="108489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23C34DA9-5A47-C17E-F7B0-AE3EB03EDC99}"/>
                  </a:ext>
                </a:extLst>
              </p:cNvPr>
              <p:cNvCxnSpPr/>
              <p:nvPr/>
            </p:nvCxnSpPr>
            <p:spPr>
              <a:xfrm>
                <a:off x="2742539" y="1113084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982C949-BCD6-1E3A-B213-F645DAA8119A}"/>
                  </a:ext>
                </a:extLst>
              </p:cNvPr>
              <p:cNvCxnSpPr/>
              <p:nvPr/>
            </p:nvCxnSpPr>
            <p:spPr>
              <a:xfrm>
                <a:off x="2742539" y="1138992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9A9906B-A0B1-7860-FBCA-954D3957F804}"/>
                  </a:ext>
                </a:extLst>
              </p:cNvPr>
              <p:cNvCxnSpPr/>
              <p:nvPr/>
            </p:nvCxnSpPr>
            <p:spPr>
              <a:xfrm>
                <a:off x="2742539" y="116718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D5A48A1-6D83-6416-60A4-DDAD8C86BE1E}"/>
                  </a:ext>
                </a:extLst>
              </p:cNvPr>
              <p:cNvCxnSpPr/>
              <p:nvPr/>
            </p:nvCxnSpPr>
            <p:spPr>
              <a:xfrm>
                <a:off x="2742539" y="119385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Zone de texte 26">
              <a:extLst>
                <a:ext uri="{FF2B5EF4-FFF2-40B4-BE49-F238E27FC236}">
                  <a16:creationId xmlns:a16="http://schemas.microsoft.com/office/drawing/2014/main" id="{EDE8D50F-E012-8AA2-7015-D90C7D15988C}"/>
                </a:ext>
              </a:extLst>
            </p:cNvPr>
            <p:cNvSpPr txBox="1"/>
            <p:nvPr/>
          </p:nvSpPr>
          <p:spPr>
            <a:xfrm>
              <a:off x="6077781" y="10123839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de récolte :</a:t>
              </a:r>
            </a:p>
          </p:txBody>
        </p:sp>
        <p:sp>
          <p:nvSpPr>
            <p:cNvPr id="156" name="Zone de texte 26">
              <a:extLst>
                <a:ext uri="{FF2B5EF4-FFF2-40B4-BE49-F238E27FC236}">
                  <a16:creationId xmlns:a16="http://schemas.microsoft.com/office/drawing/2014/main" id="{320FBB99-076B-D0C4-3C83-495AB50B7865}"/>
                </a:ext>
              </a:extLst>
            </p:cNvPr>
            <p:cNvSpPr txBox="1"/>
            <p:nvPr/>
          </p:nvSpPr>
          <p:spPr>
            <a:xfrm>
              <a:off x="6089429" y="10407453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d’artisanat :</a:t>
              </a:r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E60D296B-38EC-A149-E1FA-B9C754C7D527}"/>
              </a:ext>
            </a:extLst>
          </p:cNvPr>
          <p:cNvGrpSpPr/>
          <p:nvPr/>
        </p:nvGrpSpPr>
        <p:grpSpPr>
          <a:xfrm>
            <a:off x="245778" y="4535327"/>
            <a:ext cx="9093293" cy="2277701"/>
            <a:chOff x="245778" y="4581047"/>
            <a:chExt cx="9093293" cy="2277701"/>
          </a:xfrm>
        </p:grpSpPr>
        <p:grpSp>
          <p:nvGrpSpPr>
            <p:cNvPr id="1089" name="Groupe 1088">
              <a:extLst>
                <a:ext uri="{FF2B5EF4-FFF2-40B4-BE49-F238E27FC236}">
                  <a16:creationId xmlns:a16="http://schemas.microsoft.com/office/drawing/2014/main" id="{2C65E50D-1A4B-A350-6261-DEFD0FF07085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174" name="Rectangle : coins arrondis 173">
                <a:extLst>
                  <a:ext uri="{FF2B5EF4-FFF2-40B4-BE49-F238E27FC236}">
                    <a16:creationId xmlns:a16="http://schemas.microsoft.com/office/drawing/2014/main" id="{7002AC54-F6CB-4F8B-5CD0-4D29C6B9C9F0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1" name="ZoneTexte 1080">
                <a:extLst>
                  <a:ext uri="{FF2B5EF4-FFF2-40B4-BE49-F238E27FC236}">
                    <a16:creationId xmlns:a16="http://schemas.microsoft.com/office/drawing/2014/main" id="{DD62548B-4C65-5808-C729-E7416954F42E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B1691083-33CA-F6D1-A17E-853473F33CD3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8E39348E-55CD-F3A1-0BEC-46E3865D3955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1" name="ZoneTexte 1100">
              <a:extLst>
                <a:ext uri="{FF2B5EF4-FFF2-40B4-BE49-F238E27FC236}">
                  <a16:creationId xmlns:a16="http://schemas.microsoft.com/office/drawing/2014/main" id="{6FEBF6E5-F927-4A16-EAB6-72F9B2852395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2" name="ZoneTexte 1101">
              <a:extLst>
                <a:ext uri="{FF2B5EF4-FFF2-40B4-BE49-F238E27FC236}">
                  <a16:creationId xmlns:a16="http://schemas.microsoft.com/office/drawing/2014/main" id="{FB3FB297-2488-932D-4219-6825FFFF8DA1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5" name="ZoneTexte 1104">
              <a:extLst>
                <a:ext uri="{FF2B5EF4-FFF2-40B4-BE49-F238E27FC236}">
                  <a16:creationId xmlns:a16="http://schemas.microsoft.com/office/drawing/2014/main" id="{538A4808-AFA8-6710-8088-3E9099E95BC0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6" name="ZoneTexte 1105">
              <a:extLst>
                <a:ext uri="{FF2B5EF4-FFF2-40B4-BE49-F238E27FC236}">
                  <a16:creationId xmlns:a16="http://schemas.microsoft.com/office/drawing/2014/main" id="{5553D5C2-4A3A-33B6-7028-9278D9E5B9E9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7" name="ZoneTexte 1106">
              <a:extLst>
                <a:ext uri="{FF2B5EF4-FFF2-40B4-BE49-F238E27FC236}">
                  <a16:creationId xmlns:a16="http://schemas.microsoft.com/office/drawing/2014/main" id="{015A4307-7844-3229-AF4B-94C56E0E297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8" name="ZoneTexte 1107">
              <a:extLst>
                <a:ext uri="{FF2B5EF4-FFF2-40B4-BE49-F238E27FC236}">
                  <a16:creationId xmlns:a16="http://schemas.microsoft.com/office/drawing/2014/main" id="{C055DC59-0670-AC68-655F-9BB1EE51ECEC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9" name="ZoneTexte 1108">
              <a:extLst>
                <a:ext uri="{FF2B5EF4-FFF2-40B4-BE49-F238E27FC236}">
                  <a16:creationId xmlns:a16="http://schemas.microsoft.com/office/drawing/2014/main" id="{9B8DE399-A862-D730-1CD9-776E360152F3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0" name="ZoneTexte 1109">
              <a:extLst>
                <a:ext uri="{FF2B5EF4-FFF2-40B4-BE49-F238E27FC236}">
                  <a16:creationId xmlns:a16="http://schemas.microsoft.com/office/drawing/2014/main" id="{421FE6BB-EDA8-11BA-91D0-1CFE97E1A093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1" name="ZoneTexte 1110">
              <a:extLst>
                <a:ext uri="{FF2B5EF4-FFF2-40B4-BE49-F238E27FC236}">
                  <a16:creationId xmlns:a16="http://schemas.microsoft.com/office/drawing/2014/main" id="{936C4980-98D8-7D4B-F0B3-F275B9AE217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2" name="ZoneTexte 1111">
              <a:extLst>
                <a:ext uri="{FF2B5EF4-FFF2-40B4-BE49-F238E27FC236}">
                  <a16:creationId xmlns:a16="http://schemas.microsoft.com/office/drawing/2014/main" id="{84BC75ED-216B-3A3E-8BE7-655163CB8273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3" name="ZoneTexte 1112">
              <a:extLst>
                <a:ext uri="{FF2B5EF4-FFF2-40B4-BE49-F238E27FC236}">
                  <a16:creationId xmlns:a16="http://schemas.microsoft.com/office/drawing/2014/main" id="{F0A01836-4BBC-6AD2-CC1D-386FD2DB48F2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4" name="ZoneTexte 1113">
              <a:extLst>
                <a:ext uri="{FF2B5EF4-FFF2-40B4-BE49-F238E27FC236}">
                  <a16:creationId xmlns:a16="http://schemas.microsoft.com/office/drawing/2014/main" id="{F3E70971-C2F0-B4A7-8190-8579852EC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5" name="ZoneTexte 1114">
              <a:extLst>
                <a:ext uri="{FF2B5EF4-FFF2-40B4-BE49-F238E27FC236}">
                  <a16:creationId xmlns:a16="http://schemas.microsoft.com/office/drawing/2014/main" id="{D13A3421-6C93-987A-AD5D-CCC341CA8277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3" name="Tableau 173">
            <a:extLst>
              <a:ext uri="{FF2B5EF4-FFF2-40B4-BE49-F238E27FC236}">
                <a16:creationId xmlns:a16="http://schemas.microsoft.com/office/drawing/2014/main" id="{3E9E79C7-3B5D-46FF-A211-9B199B9FC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43352"/>
              </p:ext>
            </p:extLst>
          </p:nvPr>
        </p:nvGraphicFramePr>
        <p:xfrm>
          <a:off x="365425" y="4779724"/>
          <a:ext cx="8919192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064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</TotalTime>
  <Words>696</Words>
  <Application>Microsoft Office PowerPoint</Application>
  <PresentationFormat>A3 (297 x 420 mm)</PresentationFormat>
  <Paragraphs>369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812</cp:revision>
  <dcterms:created xsi:type="dcterms:W3CDTF">2022-03-19T18:49:26Z</dcterms:created>
  <dcterms:modified xsi:type="dcterms:W3CDTF">2023-07-03T19:54:24Z</dcterms:modified>
</cp:coreProperties>
</file>