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1E3A8A"/>
    <a:srgbClr val="60A5FA"/>
    <a:srgbClr val="DBEAFE"/>
    <a:srgbClr val="7DD3FC"/>
    <a:srgbClr val="93C5FD"/>
    <a:srgbClr val="FFA0A0"/>
    <a:srgbClr val="ABBFE5"/>
    <a:srgbClr val="B49F8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103092-817A-4931-AFD6-9991809BC877}" v="2" dt="2024-12-20T02:07:44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4660"/>
  </p:normalViewPr>
  <p:slideViewPr>
    <p:cSldViewPr snapToGrid="0">
      <p:cViewPr>
        <p:scale>
          <a:sx n="200" d="100"/>
          <a:sy n="200" d="100"/>
        </p:scale>
        <p:origin x="144" y="-1141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Bonneau" userId="fabb4ed8a3e2a6b8" providerId="LiveId" clId="{E1EDC2D5-C2A0-44E7-B00D-FD187DC86B45}"/>
    <pc:docChg chg="undo custSel modSld">
      <pc:chgData name="Sam Bonneau" userId="fabb4ed8a3e2a6b8" providerId="LiveId" clId="{E1EDC2D5-C2A0-44E7-B00D-FD187DC86B45}" dt="2023-11-06T14:31:40.348" v="304" actId="164"/>
      <pc:docMkLst>
        <pc:docMk/>
      </pc:docMkLst>
      <pc:sldChg chg="addSp modSp mod">
        <pc:chgData name="Sam Bonneau" userId="fabb4ed8a3e2a6b8" providerId="LiveId" clId="{E1EDC2D5-C2A0-44E7-B00D-FD187DC86B45}" dt="2023-11-06T14:31:40.348" v="304" actId="164"/>
        <pc:sldMkLst>
          <pc:docMk/>
          <pc:sldMk cId="1089111200" sldId="256"/>
        </pc:sldMkLst>
      </pc:sldChg>
    </pc:docChg>
  </pc:docChgLst>
  <pc:docChgLst>
    <pc:chgData name="Sam Bonneau" userId="fabb4ed8a3e2a6b8" providerId="LiveId" clId="{38103092-817A-4931-AFD6-9991809BC877}"/>
    <pc:docChg chg="undo redo custSel modSld">
      <pc:chgData name="Sam Bonneau" userId="fabb4ed8a3e2a6b8" providerId="LiveId" clId="{38103092-817A-4931-AFD6-9991809BC877}" dt="2024-12-20T02:30:39.553" v="379" actId="1036"/>
      <pc:docMkLst>
        <pc:docMk/>
      </pc:docMkLst>
      <pc:sldChg chg="modSp mod">
        <pc:chgData name="Sam Bonneau" userId="fabb4ed8a3e2a6b8" providerId="LiveId" clId="{38103092-817A-4931-AFD6-9991809BC877}" dt="2024-12-20T02:24:32.773" v="264" actId="14734"/>
        <pc:sldMkLst>
          <pc:docMk/>
          <pc:sldMk cId="1089111200" sldId="256"/>
        </pc:sldMkLst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36" creationId="{53A807BD-EDF7-07A7-27C6-A51C15F16649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66" creationId="{A19D894F-30A3-27B5-5E89-B70771A8E1FD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73" creationId="{DE3519DA-7BFE-E4C3-7F7D-A76DFC0A4380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334" creationId="{575813F4-49C3-98DD-CC5F-437B1FE94A12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337" creationId="{7647DEC2-365A-22A3-75DF-A43841DA553C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347" creationId="{99E58D3F-6692-DAAB-FF13-863634FBAF90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409" creationId="{C70149FD-C793-E764-4F63-009E44E0A42A}"/>
          </ac:spMkLst>
        </pc:spChg>
        <pc:spChg chg="mod">
          <ac:chgData name="Sam Bonneau" userId="fabb4ed8a3e2a6b8" providerId="LiveId" clId="{38103092-817A-4931-AFD6-9991809BC877}" dt="2024-12-20T02:13:08.651" v="113" actId="1037"/>
          <ac:spMkLst>
            <pc:docMk/>
            <pc:sldMk cId="1089111200" sldId="256"/>
            <ac:spMk id="415" creationId="{4D7ED5A5-343D-7029-A2D7-7F985CA4C52A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416" creationId="{49F9543B-3506-5FF1-D16F-17B1CFCB4708}"/>
          </ac:spMkLst>
        </pc:spChg>
        <pc:spChg chg="mod">
          <ac:chgData name="Sam Bonneau" userId="fabb4ed8a3e2a6b8" providerId="LiveId" clId="{38103092-817A-4931-AFD6-9991809BC877}" dt="2024-12-20T02:23:55.099" v="263" actId="1035"/>
          <ac:spMkLst>
            <pc:docMk/>
            <pc:sldMk cId="1089111200" sldId="256"/>
            <ac:spMk id="451" creationId="{1E39ED9C-DC79-ABD7-DDA9-A076FE54ABC0}"/>
          </ac:spMkLst>
        </pc:spChg>
        <pc:spChg chg="mod">
          <ac:chgData name="Sam Bonneau" userId="fabb4ed8a3e2a6b8" providerId="LiveId" clId="{38103092-817A-4931-AFD6-9991809BC877}" dt="2024-12-20T02:13:00.846" v="99" actId="20577"/>
          <ac:spMkLst>
            <pc:docMk/>
            <pc:sldMk cId="1089111200" sldId="256"/>
            <ac:spMk id="452" creationId="{4FED0501-12C4-B10C-3253-90CEA0C9EE95}"/>
          </ac:spMkLst>
        </pc:spChg>
        <pc:spChg chg="mod">
          <ac:chgData name="Sam Bonneau" userId="fabb4ed8a3e2a6b8" providerId="LiveId" clId="{38103092-817A-4931-AFD6-9991809BC877}" dt="2024-12-20T02:22:35.399" v="238" actId="1036"/>
          <ac:spMkLst>
            <pc:docMk/>
            <pc:sldMk cId="1089111200" sldId="256"/>
            <ac:spMk id="462" creationId="{B4B7C952-CF0F-7C91-FB90-EEAF78A84693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048" creationId="{CA9BDB56-74C8-EED0-3B3D-F7985B4CF75D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067" creationId="{7A0D7A4F-7C99-B921-2157-AB73E55CDEB1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071" creationId="{CB16BCA4-2F8A-ACDC-EADC-0804FD72A80D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089" creationId="{C3E6F1A8-0F1B-5A91-495D-3727A91BDDEB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101" creationId="{64B7490A-71B6-0E98-BBA2-C1B3F1C58B98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261" creationId="{8C6E2D67-C062-4E86-B19A-F0C8E4A55D1D}"/>
          </ac:spMkLst>
        </pc:spChg>
        <pc:spChg chg="mod">
          <ac:chgData name="Sam Bonneau" userId="fabb4ed8a3e2a6b8" providerId="LiveId" clId="{38103092-817A-4931-AFD6-9991809BC877}" dt="2024-12-20T02:13:21.141" v="128" actId="1037"/>
          <ac:spMkLst>
            <pc:docMk/>
            <pc:sldMk cId="1089111200" sldId="256"/>
            <ac:spMk id="2263" creationId="{F8E51F64-D95F-BCC8-414A-E97A62AD9C28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264" creationId="{EEDF8E75-D0FF-C16A-4E3F-391828FD7F00}"/>
          </ac:spMkLst>
        </pc:spChg>
        <pc:spChg chg="mod">
          <ac:chgData name="Sam Bonneau" userId="fabb4ed8a3e2a6b8" providerId="LiveId" clId="{38103092-817A-4931-AFD6-9991809BC877}" dt="2024-12-20T02:13:25.341" v="130" actId="20577"/>
          <ac:spMkLst>
            <pc:docMk/>
            <pc:sldMk cId="1089111200" sldId="256"/>
            <ac:spMk id="2266" creationId="{D15E490F-C97F-8FCA-E36A-7292CCF09D22}"/>
          </ac:spMkLst>
        </pc:spChg>
        <pc:spChg chg="mod">
          <ac:chgData name="Sam Bonneau" userId="fabb4ed8a3e2a6b8" providerId="LiveId" clId="{38103092-817A-4931-AFD6-9991809BC877}" dt="2024-12-20T02:20:50.359" v="217" actId="1035"/>
          <ac:spMkLst>
            <pc:docMk/>
            <pc:sldMk cId="1089111200" sldId="256"/>
            <ac:spMk id="2267" creationId="{B98AC522-E88C-65C4-29E7-F799F26BBE41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272" creationId="{F6266D9F-0286-FDD4-740D-0CBB4B3251D8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278" creationId="{97F5B513-74CE-1FD2-EF2A-888C653EA4E2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279" creationId="{4322CFBE-57B3-8F5E-B78A-FACBAAF29AE6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282" creationId="{B209A2FB-EA67-AD75-FAA4-1D606AB689A8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283" creationId="{586EF7C7-CDD2-F33A-7998-C1EE0B2B79B0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285" creationId="{1D1D5CF2-12F4-4503-941C-5E5E83AA15E5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286" creationId="{02439444-9D7E-322F-98EA-807CBD4F9747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288" creationId="{9621AA83-1A49-2584-0AB2-048EC2CE6668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289" creationId="{9E13C29A-312E-6315-47A2-C0A3876A0F8A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292" creationId="{81E6D47A-3720-ECBC-5EB8-6D407F3CDE60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295" creationId="{CE5D287D-BFA3-695D-7CCB-8F0F1EB348FF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298" creationId="{A16A48F8-DB13-7507-54F2-2FE057022229}"/>
          </ac:spMkLst>
        </pc:spChg>
        <pc:spChg chg="mod">
          <ac:chgData name="Sam Bonneau" userId="fabb4ed8a3e2a6b8" providerId="LiveId" clId="{38103092-817A-4931-AFD6-9991809BC877}" dt="2024-12-20T02:20:50.359" v="217" actId="1035"/>
          <ac:spMkLst>
            <pc:docMk/>
            <pc:sldMk cId="1089111200" sldId="256"/>
            <ac:spMk id="2304" creationId="{F1B08EEF-C57D-4C76-26A4-AB680B1B1573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07" creationId="{3CFC2FC2-0C01-6BB8-0F99-B8F0F166EBB8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08" creationId="{6F33E0F7-C562-DEE0-22AA-14874B64ECE6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10" creationId="{C8B26EC5-1AE0-FE08-04C9-75F195A86599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11" creationId="{23FB99D1-76B6-6ECA-6D54-9B55F4B8DC80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13" creationId="{DCCA828B-9131-6AC7-B725-B7E4D17651B4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14" creationId="{CE8BB7FB-7E7B-CE30-9DB1-B545279970E4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16" creationId="{E49CDBB4-84CB-9D07-146A-51A075B1B7A3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17" creationId="{322EDF60-4940-2F93-8EFE-31D4D5A8C9DB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18" creationId="{A6FB5E6D-CDE7-3880-1BFA-F606E7746509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21" creationId="{D039B7E5-5B7C-B922-031A-30A75AF3AC37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31" creationId="{88CCE9FD-1404-E83B-A4BB-AF07EE7B2560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33" creationId="{149B3F33-BB1D-C243-E51E-BD38227A367A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39" creationId="{51776755-0BE1-7951-AE60-8D992C70DCF4}"/>
          </ac:spMkLst>
        </pc:spChg>
        <pc:spChg chg="mod">
          <ac:chgData name="Sam Bonneau" userId="fabb4ed8a3e2a6b8" providerId="LiveId" clId="{38103092-817A-4931-AFD6-9991809BC877}" dt="2024-12-20T02:12:52" v="95" actId="1038"/>
          <ac:spMkLst>
            <pc:docMk/>
            <pc:sldMk cId="1089111200" sldId="256"/>
            <ac:spMk id="2340" creationId="{41916826-16F5-B87A-4471-227105BD60FE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41" creationId="{FBACF937-AF22-1F63-E7AF-0231A5CB39AA}"/>
          </ac:spMkLst>
        </pc:spChg>
        <pc:spChg chg="mod">
          <ac:chgData name="Sam Bonneau" userId="fabb4ed8a3e2a6b8" providerId="LiveId" clId="{38103092-817A-4931-AFD6-9991809BC877}" dt="2024-12-20T02:12:55.871" v="97" actId="20577"/>
          <ac:spMkLst>
            <pc:docMk/>
            <pc:sldMk cId="1089111200" sldId="256"/>
            <ac:spMk id="2342" creationId="{3F51BDDE-16D5-5662-B78D-8AFA432AC6B3}"/>
          </ac:spMkLst>
        </pc:spChg>
        <pc:spChg chg="mod">
          <ac:chgData name="Sam Bonneau" userId="fabb4ed8a3e2a6b8" providerId="LiveId" clId="{38103092-817A-4931-AFD6-9991809BC877}" dt="2024-12-20T02:20:50.359" v="217" actId="1035"/>
          <ac:spMkLst>
            <pc:docMk/>
            <pc:sldMk cId="1089111200" sldId="256"/>
            <ac:spMk id="2343" creationId="{A1C8015F-BB93-A338-BC98-C5C1B3DB904D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45" creationId="{0882299C-B6EA-6945-9396-04832A8C3B17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46" creationId="{2AB23761-0223-E3DF-DB0C-9D51E1D1B373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47" creationId="{BB0432DA-89A4-1CBA-378F-F12D48C2EC27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48" creationId="{FAB84C86-C0D4-241C-B562-7AB4F9E756FD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49" creationId="{54B79AFE-D590-609C-E1EA-2756F63AAB78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50" creationId="{93B50CE1-5578-78E2-B2C0-D6F2219EA881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51" creationId="{B86BAD3E-DB61-8723-1770-D19278231D1F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52" creationId="{F11D8E20-1D0D-32CD-5988-4B5419FD9C96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53" creationId="{4088B072-4064-C5C2-10B7-22B201934E74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55" creationId="{54248AF4-35EF-F24B-E405-F16CFE169218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57" creationId="{79D5A727-E21D-776F-7E37-52876E2FDB52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59" creationId="{FF8B1F92-0807-6364-5D38-B97B325412A9}"/>
          </ac:spMkLst>
        </pc:spChg>
        <pc:spChg chg="mod">
          <ac:chgData name="Sam Bonneau" userId="fabb4ed8a3e2a6b8" providerId="LiveId" clId="{38103092-817A-4931-AFD6-9991809BC877}" dt="2024-12-20T02:21:14.450" v="218" actId="20577"/>
          <ac:spMkLst>
            <pc:docMk/>
            <pc:sldMk cId="1089111200" sldId="256"/>
            <ac:spMk id="2365" creationId="{E0755713-4628-139B-89B6-7058F4781F2D}"/>
          </ac:spMkLst>
        </pc:spChg>
        <pc:spChg chg="mod">
          <ac:chgData name="Sam Bonneau" userId="fabb4ed8a3e2a6b8" providerId="LiveId" clId="{38103092-817A-4931-AFD6-9991809BC877}" dt="2024-12-20T02:12:39.516" v="77" actId="1036"/>
          <ac:spMkLst>
            <pc:docMk/>
            <pc:sldMk cId="1089111200" sldId="256"/>
            <ac:spMk id="2366" creationId="{46A27A52-AC35-0868-5B6C-7B9EC3B2EC99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67" creationId="{47441556-CBB7-8DBB-7F12-ABD3A59A8096}"/>
          </ac:spMkLst>
        </pc:spChg>
        <pc:spChg chg="mod">
          <ac:chgData name="Sam Bonneau" userId="fabb4ed8a3e2a6b8" providerId="LiveId" clId="{38103092-817A-4931-AFD6-9991809BC877}" dt="2024-12-20T02:12:29.901" v="62" actId="20577"/>
          <ac:spMkLst>
            <pc:docMk/>
            <pc:sldMk cId="1089111200" sldId="256"/>
            <ac:spMk id="2368" creationId="{6145977E-8EFF-0286-37B2-1CF2C259AA7C}"/>
          </ac:spMkLst>
        </pc:spChg>
        <pc:spChg chg="mod">
          <ac:chgData name="Sam Bonneau" userId="fabb4ed8a3e2a6b8" providerId="LiveId" clId="{38103092-817A-4931-AFD6-9991809BC877}" dt="2024-12-20T02:20:50.359" v="217" actId="1035"/>
          <ac:spMkLst>
            <pc:docMk/>
            <pc:sldMk cId="1089111200" sldId="256"/>
            <ac:spMk id="2369" creationId="{84060D0E-D78A-6436-86F7-B92E03074C77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71" creationId="{8CA777D5-20F4-E9C2-CD16-729EFA61B405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72" creationId="{8BBBB645-B424-E80F-78A7-C5CC1064A247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73" creationId="{851EA0B1-E4E8-D57F-E00F-A2E8022D3225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74" creationId="{BEF4E13C-710E-1072-785D-C074340B0634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75" creationId="{83667589-9BEE-F4FD-E7A5-350D7FC118E8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76" creationId="{23DB4302-9C51-789C-78E9-F9177E7E901F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77" creationId="{886608B9-078B-D57C-45BF-80E507A6EFC2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78" creationId="{1D0F4859-2209-714F-9041-593BAFCA248D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79" creationId="{522022EB-064C-8456-3EE5-07D2DC549841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81" creationId="{156F6DA0-8C80-C27D-0F1A-2E09E83F2345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83" creationId="{B0CCC24A-B636-AC34-BFD3-88A46A572975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85" creationId="{056E16E6-80CE-7A09-FA25-91DFF62D38FF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91" creationId="{9E194CEA-12BA-6A0F-2CAA-3848E7C33C68}"/>
          </ac:spMkLst>
        </pc:spChg>
        <pc:spChg chg="mod">
          <ac:chgData name="Sam Bonneau" userId="fabb4ed8a3e2a6b8" providerId="LiveId" clId="{38103092-817A-4931-AFD6-9991809BC877}" dt="2024-12-20T02:12:25.192" v="60" actId="1036"/>
          <ac:spMkLst>
            <pc:docMk/>
            <pc:sldMk cId="1089111200" sldId="256"/>
            <ac:spMk id="2392" creationId="{48121150-E379-0AF8-DBDA-4D1FB64BB8AD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93" creationId="{23BFB29E-66B7-CA88-1CA3-64FB94ED64B0}"/>
          </ac:spMkLst>
        </pc:spChg>
        <pc:spChg chg="mod">
          <ac:chgData name="Sam Bonneau" userId="fabb4ed8a3e2a6b8" providerId="LiveId" clId="{38103092-817A-4931-AFD6-9991809BC877}" dt="2024-12-20T02:12:14.849" v="43" actId="20577"/>
          <ac:spMkLst>
            <pc:docMk/>
            <pc:sldMk cId="1089111200" sldId="256"/>
            <ac:spMk id="2394" creationId="{662A7762-F599-A996-3EC6-555627E08619}"/>
          </ac:spMkLst>
        </pc:spChg>
        <pc:spChg chg="mod">
          <ac:chgData name="Sam Bonneau" userId="fabb4ed8a3e2a6b8" providerId="LiveId" clId="{38103092-817A-4931-AFD6-9991809BC877}" dt="2024-12-20T02:19:24.195" v="187" actId="1036"/>
          <ac:spMkLst>
            <pc:docMk/>
            <pc:sldMk cId="1089111200" sldId="256"/>
            <ac:spMk id="2395" creationId="{B1EA9F7E-EC99-EA6D-F939-7F97044EB0DB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97" creationId="{053F76FB-FB5E-8D8B-C9D0-9FFEBFD88CD5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98" creationId="{48F04CA3-460F-5CC2-917E-3516153F11EE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399" creationId="{76BC291C-BA3D-83C4-D319-B7AA2E161C93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400" creationId="{110C2783-4896-B91E-3552-59E816FCDC11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401" creationId="{75892627-7F85-31E5-743A-FB07F8E7096F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402" creationId="{0F898B49-C476-F843-93C3-B7F87D21DBFD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403" creationId="{CA19A627-91A6-E8C1-3CD1-37272032EC6F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404" creationId="{76E23475-3AF1-D733-0058-9552CD419BFF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405" creationId="{E1202F85-E806-BC9B-9CF2-0D4F169AEE07}"/>
          </ac:spMkLst>
        </pc:spChg>
        <pc:spChg chg="mod">
          <ac:chgData name="Sam Bonneau" userId="fabb4ed8a3e2a6b8" providerId="LiveId" clId="{38103092-817A-4931-AFD6-9991809BC877}" dt="2024-12-20T02:18:40.552" v="172" actId="20577"/>
          <ac:spMkLst>
            <pc:docMk/>
            <pc:sldMk cId="1089111200" sldId="256"/>
            <ac:spMk id="2407" creationId="{2C5A5BE2-A0ED-97F6-79DD-E55B9183C25B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409" creationId="{37C677FF-ADA4-BA97-D1E8-F351B8EB6591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411" creationId="{961D2F80-3CCA-1ECE-395A-500E9733291A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417" creationId="{F433768F-13E4-D79D-6DC7-62D3B4A7DB8B}"/>
          </ac:spMkLst>
        </pc:spChg>
        <pc:spChg chg="mod">
          <ac:chgData name="Sam Bonneau" userId="fabb4ed8a3e2a6b8" providerId="LiveId" clId="{38103092-817A-4931-AFD6-9991809BC877}" dt="2024-12-20T02:12:03.164" v="41" actId="20577"/>
          <ac:spMkLst>
            <pc:docMk/>
            <pc:sldMk cId="1089111200" sldId="256"/>
            <ac:spMk id="2418" creationId="{8A5FB818-C103-4C86-DDA9-A42CC065E474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419" creationId="{71E83BEC-F26E-17B7-4243-C64948C56C50}"/>
          </ac:spMkLst>
        </pc:spChg>
        <pc:spChg chg="mod">
          <ac:chgData name="Sam Bonneau" userId="fabb4ed8a3e2a6b8" providerId="LiveId" clId="{38103092-817A-4931-AFD6-9991809BC877}" dt="2024-12-20T02:11:57.894" v="39" actId="20577"/>
          <ac:spMkLst>
            <pc:docMk/>
            <pc:sldMk cId="1089111200" sldId="256"/>
            <ac:spMk id="2420" creationId="{30B1F690-67FC-E4F2-5171-59D7A9FEA2EC}"/>
          </ac:spMkLst>
        </pc:spChg>
        <pc:spChg chg="mod">
          <ac:chgData name="Sam Bonneau" userId="fabb4ed8a3e2a6b8" providerId="LiveId" clId="{38103092-817A-4931-AFD6-9991809BC877}" dt="2024-12-20T02:19:24.195" v="187" actId="1036"/>
          <ac:spMkLst>
            <pc:docMk/>
            <pc:sldMk cId="1089111200" sldId="256"/>
            <ac:spMk id="2421" creationId="{C88F8324-6956-B426-2106-0A3FE85DC007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423" creationId="{7DF6A045-3A0C-3414-596B-4E0CF9D858FE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424" creationId="{4E91A46F-A805-E5C6-FA64-9E61C6038A7D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425" creationId="{3C8102CB-17CE-3181-5B66-0FC902772379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426" creationId="{EE49C308-328B-47AF-B5AF-DA5C5A1854F4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427" creationId="{982092BB-BF42-385D-FFB8-3EDB4C00CF04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428" creationId="{C70323B0-C947-CAB8-2D07-45E05373F0C9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429" creationId="{A83EDBC3-6CFE-3685-C20A-2F42C9F4CD74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430" creationId="{E927D779-1E92-0C69-131D-858A5038AAA0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431" creationId="{AC33C1D9-F581-A1CC-1D3B-F10B005562EE}"/>
          </ac:spMkLst>
        </pc:spChg>
        <pc:spChg chg="mod">
          <ac:chgData name="Sam Bonneau" userId="fabb4ed8a3e2a6b8" providerId="LiveId" clId="{38103092-817A-4931-AFD6-9991809BC877}" dt="2024-12-20T02:07:44.162" v="1" actId="1076"/>
          <ac:spMkLst>
            <pc:docMk/>
            <pc:sldMk cId="1089111200" sldId="256"/>
            <ac:spMk id="2447" creationId="{0275CBBE-71B4-4369-69B7-69FF7F921806}"/>
          </ac:spMkLst>
        </pc:s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14" creationId="{319867F6-DF56-992C-CA90-F1E1733DB65C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15" creationId="{17507A85-FC58-AC3D-C86D-0BA94C5538F5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66" creationId="{E0DB98D9-5C25-4581-1E34-218F0EB43A83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325" creationId="{3AF96C84-7036-40CA-94E0-DEA400561656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326" creationId="{BE16049F-4FFE-0B0C-3645-661BCA9F7A04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328" creationId="{81DFC905-BF45-905B-16AD-18C72667F6D3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329" creationId="{56F96E1A-7A3C-7DB9-1A00-67BDC4E8D274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331" creationId="{CE87D048-9C7A-61F1-7487-30CE5338C200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332" creationId="{3F5F8BFB-5F6D-4BE9-89A3-7A45AF7D370C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335" creationId="{859EC4E8-C0D2-D059-6851-839C5B5442A8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351" creationId="{75D0603F-6D23-0384-5114-9370AC95EA83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384" creationId="{6D242FB5-8FEC-DD26-1561-B264B7D10508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407" creationId="{E8103E92-F2C9-D8FC-E1E6-932C14A24623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069" creationId="{0800BEA8-0FE5-6436-F58C-B21AC71F1505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118" creationId="{1CA0BF16-A116-6FB1-1F96-E4C3C8639A3A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257" creationId="{0CA6C139-AD92-0CE3-38B0-EB1125AE5B92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258" creationId="{63750243-FBC2-3D10-77A6-404A977E37EA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260" creationId="{B1A36B5C-B74E-F45D-9F16-6714CE0000FB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291" creationId="{412D01A3-960D-0667-4CB7-23AC692293A0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294" creationId="{FFA51369-A3BA-B32E-E440-1E55361FCD93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300" creationId="{497FC001-E92E-02B8-4806-E473C49B4DD2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303" creationId="{45F7A797-8D71-7788-CC61-E4B2BB845DA8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320" creationId="{D7B4EBF3-31F0-EB8E-15BE-020074205EE1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330" creationId="{8F64FA96-E2F5-018D-1C5C-9F18B5181640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334" creationId="{4C537874-B0D5-EBE7-4656-046C3EDA2265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336" creationId="{130B2385-9053-605E-6FCF-89DB49F10AE8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337" creationId="{B7A3C06D-2118-1304-867D-D0A8FAA047E6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338" creationId="{3282F441-DC87-FC04-9182-3BDCE88F6C12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354" creationId="{80191ABD-2442-6B44-A796-F8E8E83DAFAC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356" creationId="{05BFE60E-E10E-F490-84AD-414B4EA3C479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360" creationId="{BFA619EC-EA61-575C-8C41-A7C5B5CBC134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362" creationId="{257A1B55-DFB4-3C9B-3F93-1479CC017275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363" creationId="{292CFEA5-FBC0-5B82-74F8-FD3A18956705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364" creationId="{0A8973B9-E87E-60E9-1F75-0F5820D5E517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380" creationId="{416E63B0-6FAE-81CD-0445-4C32DBAE3E38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382" creationId="{04CBF897-B72A-08C6-C8CB-2EAAD185E9BD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386" creationId="{8B984D6E-571B-AD99-5F51-FC505AE62CCC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388" creationId="{6F0D70CB-4230-8DC8-9F52-9BD6F5E95DE5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389" creationId="{6EC5AC0A-C2B3-BD16-7903-756ABF3C2954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390" creationId="{BF6D744B-EDF2-B893-5E68-940D7887196A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406" creationId="{88BF8478-E220-C125-5655-C7023A6F7C2E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408" creationId="{8C81FE70-D46A-EAC0-2279-4B1EADE161BF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412" creationId="{CB8851CF-3850-C9F8-0C9E-C79CD9E80E1F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414" creationId="{906F775D-3AEC-6BE9-DE76-4CEDE8B0C9E4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415" creationId="{649342F0-2215-E6CA-B19C-4AC8F36C0D9C}"/>
          </ac:grpSpMkLst>
        </pc:grpChg>
        <pc:grpChg chg="mod">
          <ac:chgData name="Sam Bonneau" userId="fabb4ed8a3e2a6b8" providerId="LiveId" clId="{38103092-817A-4931-AFD6-9991809BC877}" dt="2024-12-20T02:07:44.162" v="1" actId="1076"/>
          <ac:grpSpMkLst>
            <pc:docMk/>
            <pc:sldMk cId="1089111200" sldId="256"/>
            <ac:grpSpMk id="2416" creationId="{F6286C25-FECA-2BCD-793C-4F762A41FC2D}"/>
          </ac:grpSpMkLst>
        </pc:grpChg>
        <pc:graphicFrameChg chg="modGraphic">
          <ac:chgData name="Sam Bonneau" userId="fabb4ed8a3e2a6b8" providerId="LiveId" clId="{38103092-817A-4931-AFD6-9991809BC877}" dt="2024-12-20T02:24:32.773" v="264" actId="14734"/>
          <ac:graphicFrameMkLst>
            <pc:docMk/>
            <pc:sldMk cId="1089111200" sldId="256"/>
            <ac:graphicFrameMk id="2280" creationId="{7172105C-74B5-042F-54D6-A82A2292720D}"/>
          </ac:graphicFrameMkLst>
        </pc:graphicFrameChg>
        <pc:picChg chg="mod">
          <ac:chgData name="Sam Bonneau" userId="fabb4ed8a3e2a6b8" providerId="LiveId" clId="{38103092-817A-4931-AFD6-9991809BC877}" dt="2024-12-20T02:07:44.162" v="1" actId="1076"/>
          <ac:picMkLst>
            <pc:docMk/>
            <pc:sldMk cId="1089111200" sldId="256"/>
            <ac:picMk id="2256" creationId="{B6549519-0F5E-E2CB-2A41-03683B4F791A}"/>
          </ac:picMkLst>
        </pc:picChg>
        <pc:picChg chg="mod">
          <ac:chgData name="Sam Bonneau" userId="fabb4ed8a3e2a6b8" providerId="LiveId" clId="{38103092-817A-4931-AFD6-9991809BC877}" dt="2024-12-20T02:07:44.162" v="1" actId="1076"/>
          <ac:picMkLst>
            <pc:docMk/>
            <pc:sldMk cId="1089111200" sldId="256"/>
            <ac:picMk id="2301" creationId="{69CB5352-E49F-7115-5323-2782211AE67E}"/>
          </ac:picMkLst>
        </pc:picChg>
        <pc:picChg chg="mod">
          <ac:chgData name="Sam Bonneau" userId="fabb4ed8a3e2a6b8" providerId="LiveId" clId="{38103092-817A-4931-AFD6-9991809BC877}" dt="2024-12-20T02:07:44.162" v="1" actId="1076"/>
          <ac:picMkLst>
            <pc:docMk/>
            <pc:sldMk cId="1089111200" sldId="256"/>
            <ac:picMk id="2335" creationId="{9F9E4BF3-C8EF-7020-20B4-EEC4A92EC91F}"/>
          </ac:picMkLst>
        </pc:picChg>
        <pc:picChg chg="mod">
          <ac:chgData name="Sam Bonneau" userId="fabb4ed8a3e2a6b8" providerId="LiveId" clId="{38103092-817A-4931-AFD6-9991809BC877}" dt="2024-12-20T02:07:44.162" v="1" actId="1076"/>
          <ac:picMkLst>
            <pc:docMk/>
            <pc:sldMk cId="1089111200" sldId="256"/>
            <ac:picMk id="2361" creationId="{446A167A-70BC-2B7E-117C-FC6F132E50AB}"/>
          </ac:picMkLst>
        </pc:picChg>
        <pc:picChg chg="mod">
          <ac:chgData name="Sam Bonneau" userId="fabb4ed8a3e2a6b8" providerId="LiveId" clId="{38103092-817A-4931-AFD6-9991809BC877}" dt="2024-12-20T02:07:44.162" v="1" actId="1076"/>
          <ac:picMkLst>
            <pc:docMk/>
            <pc:sldMk cId="1089111200" sldId="256"/>
            <ac:picMk id="2387" creationId="{0E7C025C-011C-E22E-9065-281185684D1E}"/>
          </ac:picMkLst>
        </pc:picChg>
        <pc:picChg chg="mod">
          <ac:chgData name="Sam Bonneau" userId="fabb4ed8a3e2a6b8" providerId="LiveId" clId="{38103092-817A-4931-AFD6-9991809BC877}" dt="2024-12-20T02:07:44.162" v="1" actId="1076"/>
          <ac:picMkLst>
            <pc:docMk/>
            <pc:sldMk cId="1089111200" sldId="256"/>
            <ac:picMk id="2413" creationId="{0366C12B-C903-286A-7D5F-1DEBBCE89568}"/>
          </ac:picMkLst>
        </pc:picChg>
        <pc:cxnChg chg="mod">
          <ac:chgData name="Sam Bonneau" userId="fabb4ed8a3e2a6b8" providerId="LiveId" clId="{38103092-817A-4931-AFD6-9991809BC877}" dt="2024-12-20T02:07:44.162" v="1" actId="1076"/>
          <ac:cxnSpMkLst>
            <pc:docMk/>
            <pc:sldMk cId="1089111200" sldId="256"/>
            <ac:cxnSpMk id="338" creationId="{2AABF14D-0D3C-AF5D-CEC2-CF7F3DA6EB29}"/>
          </ac:cxnSpMkLst>
        </pc:cxnChg>
        <pc:cxnChg chg="mod">
          <ac:chgData name="Sam Bonneau" userId="fabb4ed8a3e2a6b8" providerId="LiveId" clId="{38103092-817A-4931-AFD6-9991809BC877}" dt="2024-12-20T02:07:44.162" v="1" actId="1076"/>
          <ac:cxnSpMkLst>
            <pc:docMk/>
            <pc:sldMk cId="1089111200" sldId="256"/>
            <ac:cxnSpMk id="2269" creationId="{8755D030-4785-3C16-AD87-9A5FB3D69B17}"/>
          </ac:cxnSpMkLst>
        </pc:cxnChg>
        <pc:cxnChg chg="mod">
          <ac:chgData name="Sam Bonneau" userId="fabb4ed8a3e2a6b8" providerId="LiveId" clId="{38103092-817A-4931-AFD6-9991809BC877}" dt="2024-12-20T02:07:44.162" v="1" actId="1076"/>
          <ac:cxnSpMkLst>
            <pc:docMk/>
            <pc:sldMk cId="1089111200" sldId="256"/>
            <ac:cxnSpMk id="2297" creationId="{3B77EB30-0F2D-34D0-2321-2E71D01785CD}"/>
          </ac:cxnSpMkLst>
        </pc:cxnChg>
        <pc:cxnChg chg="mod">
          <ac:chgData name="Sam Bonneau" userId="fabb4ed8a3e2a6b8" providerId="LiveId" clId="{38103092-817A-4931-AFD6-9991809BC877}" dt="2024-12-20T02:07:44.162" v="1" actId="1076"/>
          <ac:cxnSpMkLst>
            <pc:docMk/>
            <pc:sldMk cId="1089111200" sldId="256"/>
            <ac:cxnSpMk id="2305" creationId="{D75AA4DA-90DD-458A-70D2-2E8A922C7B3A}"/>
          </ac:cxnSpMkLst>
        </pc:cxnChg>
        <pc:cxnChg chg="mod">
          <ac:chgData name="Sam Bonneau" userId="fabb4ed8a3e2a6b8" providerId="LiveId" clId="{38103092-817A-4931-AFD6-9991809BC877}" dt="2024-12-20T02:07:44.162" v="1" actId="1076"/>
          <ac:cxnSpMkLst>
            <pc:docMk/>
            <pc:sldMk cId="1089111200" sldId="256"/>
            <ac:cxnSpMk id="2332" creationId="{E8CC974A-52F7-13EC-4B90-0132A8F0F565}"/>
          </ac:cxnSpMkLst>
        </pc:cxnChg>
        <pc:cxnChg chg="mod">
          <ac:chgData name="Sam Bonneau" userId="fabb4ed8a3e2a6b8" providerId="LiveId" clId="{38103092-817A-4931-AFD6-9991809BC877}" dt="2024-12-20T02:07:44.162" v="1" actId="1076"/>
          <ac:cxnSpMkLst>
            <pc:docMk/>
            <pc:sldMk cId="1089111200" sldId="256"/>
            <ac:cxnSpMk id="2344" creationId="{0403B5B7-2531-384F-7163-D7FB714BF984}"/>
          </ac:cxnSpMkLst>
        </pc:cxnChg>
        <pc:cxnChg chg="mod">
          <ac:chgData name="Sam Bonneau" userId="fabb4ed8a3e2a6b8" providerId="LiveId" clId="{38103092-817A-4931-AFD6-9991809BC877}" dt="2024-12-20T02:07:44.162" v="1" actId="1076"/>
          <ac:cxnSpMkLst>
            <pc:docMk/>
            <pc:sldMk cId="1089111200" sldId="256"/>
            <ac:cxnSpMk id="2358" creationId="{F424DDC6-9AEF-304F-0D6B-A1975F9BA183}"/>
          </ac:cxnSpMkLst>
        </pc:cxnChg>
        <pc:cxnChg chg="mod">
          <ac:chgData name="Sam Bonneau" userId="fabb4ed8a3e2a6b8" providerId="LiveId" clId="{38103092-817A-4931-AFD6-9991809BC877}" dt="2024-12-20T02:07:44.162" v="1" actId="1076"/>
          <ac:cxnSpMkLst>
            <pc:docMk/>
            <pc:sldMk cId="1089111200" sldId="256"/>
            <ac:cxnSpMk id="2370" creationId="{01F2AC78-06A0-35BE-CA9F-FE72BBE879B6}"/>
          </ac:cxnSpMkLst>
        </pc:cxnChg>
        <pc:cxnChg chg="mod">
          <ac:chgData name="Sam Bonneau" userId="fabb4ed8a3e2a6b8" providerId="LiveId" clId="{38103092-817A-4931-AFD6-9991809BC877}" dt="2024-12-20T02:07:44.162" v="1" actId="1076"/>
          <ac:cxnSpMkLst>
            <pc:docMk/>
            <pc:sldMk cId="1089111200" sldId="256"/>
            <ac:cxnSpMk id="2384" creationId="{FF4FC316-4EFA-BB4F-A653-14AEDE343263}"/>
          </ac:cxnSpMkLst>
        </pc:cxnChg>
        <pc:cxnChg chg="mod">
          <ac:chgData name="Sam Bonneau" userId="fabb4ed8a3e2a6b8" providerId="LiveId" clId="{38103092-817A-4931-AFD6-9991809BC877}" dt="2024-12-20T02:07:44.162" v="1" actId="1076"/>
          <ac:cxnSpMkLst>
            <pc:docMk/>
            <pc:sldMk cId="1089111200" sldId="256"/>
            <ac:cxnSpMk id="2396" creationId="{F66D555F-5094-0E5B-6FFC-F60EA089F48C}"/>
          </ac:cxnSpMkLst>
        </pc:cxnChg>
        <pc:cxnChg chg="mod">
          <ac:chgData name="Sam Bonneau" userId="fabb4ed8a3e2a6b8" providerId="LiveId" clId="{38103092-817A-4931-AFD6-9991809BC877}" dt="2024-12-20T02:07:44.162" v="1" actId="1076"/>
          <ac:cxnSpMkLst>
            <pc:docMk/>
            <pc:sldMk cId="1089111200" sldId="256"/>
            <ac:cxnSpMk id="2410" creationId="{255B9772-9FCF-B189-1CEB-F3AFB306D3F6}"/>
          </ac:cxnSpMkLst>
        </pc:cxnChg>
        <pc:cxnChg chg="mod">
          <ac:chgData name="Sam Bonneau" userId="fabb4ed8a3e2a6b8" providerId="LiveId" clId="{38103092-817A-4931-AFD6-9991809BC877}" dt="2024-12-20T02:07:44.162" v="1" actId="1076"/>
          <ac:cxnSpMkLst>
            <pc:docMk/>
            <pc:sldMk cId="1089111200" sldId="256"/>
            <ac:cxnSpMk id="2422" creationId="{C9477B01-125A-2B17-C758-1D1CAF0807BC}"/>
          </ac:cxnSpMkLst>
        </pc:cxnChg>
      </pc:sldChg>
      <pc:sldChg chg="modSp mod">
        <pc:chgData name="Sam Bonneau" userId="fabb4ed8a3e2a6b8" providerId="LiveId" clId="{38103092-817A-4931-AFD6-9991809BC877}" dt="2024-12-20T02:30:39.553" v="379" actId="1036"/>
        <pc:sldMkLst>
          <pc:docMk/>
          <pc:sldMk cId="2987821126" sldId="257"/>
        </pc:sldMkLst>
        <pc:spChg chg="mod">
          <ac:chgData name="Sam Bonneau" userId="fabb4ed8a3e2a6b8" providerId="LiveId" clId="{38103092-817A-4931-AFD6-9991809BC877}" dt="2024-12-20T02:30:39.553" v="379" actId="1036"/>
          <ac:spMkLst>
            <pc:docMk/>
            <pc:sldMk cId="2987821126" sldId="257"/>
            <ac:spMk id="2" creationId="{B269C587-C5E4-42DC-919C-ABBE87065431}"/>
          </ac:spMkLst>
        </pc:spChg>
        <pc:spChg chg="mod">
          <ac:chgData name="Sam Bonneau" userId="fabb4ed8a3e2a6b8" providerId="LiveId" clId="{38103092-817A-4931-AFD6-9991809BC877}" dt="2024-12-20T02:30:27.988" v="363" actId="403"/>
          <ac:spMkLst>
            <pc:docMk/>
            <pc:sldMk cId="2987821126" sldId="257"/>
            <ac:spMk id="1131" creationId="{32F03552-0202-65C3-65A6-C5CA265DE2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01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39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4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8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90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72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36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3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1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36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300BA-884B-492F-9DA2-6FBA3E12B197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66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image" Target="../media/image5.png"/><Relationship Id="rId26" Type="http://schemas.openxmlformats.org/officeDocument/2006/relationships/image" Target="../media/image13.png"/><Relationship Id="rId21" Type="http://schemas.openxmlformats.org/officeDocument/2006/relationships/image" Target="../media/image26.png"/><Relationship Id="rId34" Type="http://schemas.openxmlformats.org/officeDocument/2006/relationships/image" Target="../media/image3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6.png"/><Relationship Id="rId25" Type="http://schemas.openxmlformats.org/officeDocument/2006/relationships/image" Target="../media/image17.png"/><Relationship Id="rId33" Type="http://schemas.openxmlformats.org/officeDocument/2006/relationships/image" Target="../media/image34.png"/><Relationship Id="rId38" Type="http://schemas.openxmlformats.org/officeDocument/2006/relationships/image" Target="../media/image20.svg"/><Relationship Id="rId2" Type="http://schemas.openxmlformats.org/officeDocument/2006/relationships/image" Target="../media/image15.png"/><Relationship Id="rId16" Type="http://schemas.openxmlformats.org/officeDocument/2006/relationships/image" Target="../media/image8.png"/><Relationship Id="rId20" Type="http://schemas.openxmlformats.org/officeDocument/2006/relationships/image" Target="../media/image25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54.png"/><Relationship Id="rId32" Type="http://schemas.openxmlformats.org/officeDocument/2006/relationships/image" Target="../media/image33.png"/><Relationship Id="rId37" Type="http://schemas.openxmlformats.org/officeDocument/2006/relationships/image" Target="../media/image19.png"/><Relationship Id="rId5" Type="http://schemas.openxmlformats.org/officeDocument/2006/relationships/image" Target="../media/image44.png"/><Relationship Id="rId15" Type="http://schemas.openxmlformats.org/officeDocument/2006/relationships/image" Target="../media/image9.png"/><Relationship Id="rId23" Type="http://schemas.openxmlformats.org/officeDocument/2006/relationships/image" Target="../media/image29.png"/><Relationship Id="rId28" Type="http://schemas.openxmlformats.org/officeDocument/2006/relationships/image" Target="../media/image12.png"/><Relationship Id="rId36" Type="http://schemas.openxmlformats.org/officeDocument/2006/relationships/image" Target="../media/image35.png"/><Relationship Id="rId10" Type="http://schemas.openxmlformats.org/officeDocument/2006/relationships/image" Target="../media/image49.png"/><Relationship Id="rId19" Type="http://schemas.openxmlformats.org/officeDocument/2006/relationships/image" Target="../media/image7.png"/><Relationship Id="rId31" Type="http://schemas.openxmlformats.org/officeDocument/2006/relationships/image" Target="../media/image32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28.png"/><Relationship Id="rId27" Type="http://schemas.openxmlformats.org/officeDocument/2006/relationships/image" Target="../media/image10.png"/><Relationship Id="rId30" Type="http://schemas.openxmlformats.org/officeDocument/2006/relationships/image" Target="../media/image31.png"/><Relationship Id="rId35" Type="http://schemas.openxmlformats.org/officeDocument/2006/relationships/image" Target="../media/image18.png"/><Relationship Id="rId8" Type="http://schemas.openxmlformats.org/officeDocument/2006/relationships/image" Target="../media/image47.png"/><Relationship Id="rId3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e 2050">
            <a:extLst>
              <a:ext uri="{FF2B5EF4-FFF2-40B4-BE49-F238E27FC236}">
                <a16:creationId xmlns:a16="http://schemas.microsoft.com/office/drawing/2014/main" id="{4665C5AE-094C-49C0-8CB1-3681CA27D7C8}"/>
              </a:ext>
            </a:extLst>
          </p:cNvPr>
          <p:cNvGrpSpPr/>
          <p:nvPr/>
        </p:nvGrpSpPr>
        <p:grpSpPr>
          <a:xfrm>
            <a:off x="3146885" y="232386"/>
            <a:ext cx="6189934" cy="1729619"/>
            <a:chOff x="3290317" y="321435"/>
            <a:chExt cx="6189934" cy="1729619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D60DEAF9-5DE4-4103-A8BC-F5CC7CE05665}"/>
                </a:ext>
              </a:extLst>
            </p:cNvPr>
            <p:cNvGrpSpPr/>
            <p:nvPr/>
          </p:nvGrpSpPr>
          <p:grpSpPr>
            <a:xfrm>
              <a:off x="3290317" y="330576"/>
              <a:ext cx="2788239" cy="540000"/>
              <a:chOff x="0" y="0"/>
              <a:chExt cx="2137611" cy="281354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7AE17C60-9876-47E9-B675-A897767DCDCB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 dirty="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Zone de texte 4">
                <a:extLst>
                  <a:ext uri="{FF2B5EF4-FFF2-40B4-BE49-F238E27FC236}">
                    <a16:creationId xmlns:a16="http://schemas.microsoft.com/office/drawing/2014/main" id="{E59F86AC-F896-46A7-B3FE-DF5FCFB00DA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71134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60A5FA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Nom prénom</a:t>
                </a:r>
                <a:endParaRPr lang="fr-FR" sz="1400" dirty="0">
                  <a:solidFill>
                    <a:srgbClr val="60A5FA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A46CD89-FDEF-4F0C-A306-A1A30C54D903}"/>
                </a:ext>
              </a:extLst>
            </p:cNvPr>
            <p:cNvGrpSpPr/>
            <p:nvPr/>
          </p:nvGrpSpPr>
          <p:grpSpPr>
            <a:xfrm>
              <a:off x="3291918" y="952247"/>
              <a:ext cx="1975026" cy="540000"/>
              <a:chOff x="0" y="0"/>
              <a:chExt cx="2137611" cy="281354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6AF5780B-920A-4B58-807B-ED67ED49C996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Zone de texte 8">
                <a:extLst>
                  <a:ext uri="{FF2B5EF4-FFF2-40B4-BE49-F238E27FC236}">
                    <a16:creationId xmlns:a16="http://schemas.microsoft.com/office/drawing/2014/main" id="{421877C4-17F0-4B01-816F-8AF3646A2654}"/>
                  </a:ext>
                </a:extLst>
              </p:cNvPr>
              <p:cNvSpPr txBox="1"/>
              <p:nvPr/>
            </p:nvSpPr>
            <p:spPr>
              <a:xfrm>
                <a:off x="0" y="0"/>
                <a:ext cx="1460212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60A5FA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Classe</a:t>
                </a:r>
                <a:endParaRPr lang="fr-FR" sz="1400" dirty="0">
                  <a:solidFill>
                    <a:srgbClr val="60A5FA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D72A3FA2-DEC7-4F36-9FC6-224829B93011}"/>
                </a:ext>
              </a:extLst>
            </p:cNvPr>
            <p:cNvGrpSpPr/>
            <p:nvPr/>
          </p:nvGrpSpPr>
          <p:grpSpPr>
            <a:xfrm>
              <a:off x="5351346" y="941085"/>
              <a:ext cx="727210" cy="540000"/>
              <a:chOff x="-3" y="0"/>
              <a:chExt cx="2137614" cy="281354"/>
            </a:xfrm>
          </p:grpSpPr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4DE2E4EF-3140-46F8-A9F7-A716501EC921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Zone de texte 11">
                <a:extLst>
                  <a:ext uri="{FF2B5EF4-FFF2-40B4-BE49-F238E27FC236}">
                    <a16:creationId xmlns:a16="http://schemas.microsoft.com/office/drawing/2014/main" id="{524B833F-278C-4124-A955-904525B32233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60A5FA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Niveau</a:t>
                </a:r>
                <a:endParaRPr lang="fr-FR" sz="1400" dirty="0">
                  <a:solidFill>
                    <a:srgbClr val="60A5FA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85322C51-E2FC-403C-907E-BB396F9063F1}"/>
                </a:ext>
              </a:extLst>
            </p:cNvPr>
            <p:cNvGrpSpPr/>
            <p:nvPr/>
          </p:nvGrpSpPr>
          <p:grpSpPr>
            <a:xfrm>
              <a:off x="6159511" y="321435"/>
              <a:ext cx="2367543" cy="1160582"/>
              <a:chOff x="-1767" y="-12734"/>
              <a:chExt cx="2144858" cy="604693"/>
            </a:xfrm>
          </p:grpSpPr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9631D61D-118F-47D9-8E60-BC6A0F38E8AE}"/>
                  </a:ext>
                </a:extLst>
              </p:cNvPr>
              <p:cNvSpPr/>
              <p:nvPr/>
            </p:nvSpPr>
            <p:spPr>
              <a:xfrm>
                <a:off x="4855" y="-12734"/>
                <a:ext cx="2133600" cy="281354"/>
              </a:xfrm>
              <a:prstGeom prst="round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Zone de texte 17">
                <a:extLst>
                  <a:ext uri="{FF2B5EF4-FFF2-40B4-BE49-F238E27FC236}">
                    <a16:creationId xmlns:a16="http://schemas.microsoft.com/office/drawing/2014/main" id="{A63E3A2F-2BB9-4F08-B5B6-D2ECFE5EB00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60A5FA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Alignement</a:t>
                </a:r>
                <a:endParaRPr lang="fr-FR" sz="1400" dirty="0">
                  <a:solidFill>
                    <a:srgbClr val="60A5FA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32" name="Rectangle : coins arrondis 2431">
                <a:extLst>
                  <a:ext uri="{FF2B5EF4-FFF2-40B4-BE49-F238E27FC236}">
                    <a16:creationId xmlns:a16="http://schemas.microsoft.com/office/drawing/2014/main" id="{011E45CC-0882-B643-1D93-CEC885C6C458}"/>
                  </a:ext>
                </a:extLst>
              </p:cNvPr>
              <p:cNvSpPr/>
              <p:nvPr/>
            </p:nvSpPr>
            <p:spPr>
              <a:xfrm>
                <a:off x="9491" y="310605"/>
                <a:ext cx="2133600" cy="281354"/>
              </a:xfrm>
              <a:prstGeom prst="round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33" name="Zone de texte 17">
                <a:extLst>
                  <a:ext uri="{FF2B5EF4-FFF2-40B4-BE49-F238E27FC236}">
                    <a16:creationId xmlns:a16="http://schemas.microsoft.com/office/drawing/2014/main" id="{7383B6D5-6585-0202-0CE9-29CD59D1BED6}"/>
                  </a:ext>
                </a:extLst>
              </p:cNvPr>
              <p:cNvSpPr txBox="1"/>
              <p:nvPr/>
            </p:nvSpPr>
            <p:spPr>
              <a:xfrm>
                <a:off x="-1767" y="310522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60A5FA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Spécialisation</a:t>
                </a:r>
                <a:endParaRPr lang="fr-FR" sz="1400" dirty="0">
                  <a:solidFill>
                    <a:srgbClr val="60A5FA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52D384FB-6B21-43E2-B64F-DBF0914D842A}"/>
                </a:ext>
              </a:extLst>
            </p:cNvPr>
            <p:cNvGrpSpPr/>
            <p:nvPr/>
          </p:nvGrpSpPr>
          <p:grpSpPr>
            <a:xfrm>
              <a:off x="8613691" y="761857"/>
              <a:ext cx="866560" cy="288000"/>
              <a:chOff x="-3" y="0"/>
              <a:chExt cx="2137614" cy="281354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1E6DFD1C-7B66-4BC5-895B-E279216909DE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Zone de texte 23">
                <a:extLst>
                  <a:ext uri="{FF2B5EF4-FFF2-40B4-BE49-F238E27FC236}">
                    <a16:creationId xmlns:a16="http://schemas.microsoft.com/office/drawing/2014/main" id="{5B82EE24-9B3A-4D22-8F7E-8F2F725BB854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6" cy="23673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Age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69FCEE95-197F-40E6-B0E9-98E7B884B81B}"/>
                </a:ext>
              </a:extLst>
            </p:cNvPr>
            <p:cNvGrpSpPr/>
            <p:nvPr/>
          </p:nvGrpSpPr>
          <p:grpSpPr>
            <a:xfrm>
              <a:off x="8618508" y="1192948"/>
              <a:ext cx="850354" cy="288000"/>
              <a:chOff x="-3" y="0"/>
              <a:chExt cx="2137614" cy="281354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5E98694D-B4F7-4C93-B672-0E8F914DBF1A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Zone de texte 20">
                <a:extLst>
                  <a:ext uri="{FF2B5EF4-FFF2-40B4-BE49-F238E27FC236}">
                    <a16:creationId xmlns:a16="http://schemas.microsoft.com/office/drawing/2014/main" id="{D48C89D1-C214-4D68-A364-9DA7F3DF4DC8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3933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Taille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83F5C386-D494-4BA0-BCD3-0C0B7A5EBE22}"/>
                </a:ext>
              </a:extLst>
            </p:cNvPr>
            <p:cNvGrpSpPr/>
            <p:nvPr/>
          </p:nvGrpSpPr>
          <p:grpSpPr>
            <a:xfrm>
              <a:off x="8620194" y="345876"/>
              <a:ext cx="851955" cy="288000"/>
              <a:chOff x="-3" y="0"/>
              <a:chExt cx="2137614" cy="281354"/>
            </a:xfrm>
          </p:grpSpPr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2A5A499C-3D0C-4C8A-88D4-83ABA4E1F26F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Zone de texte 26">
                <a:extLst>
                  <a:ext uri="{FF2B5EF4-FFF2-40B4-BE49-F238E27FC236}">
                    <a16:creationId xmlns:a16="http://schemas.microsoft.com/office/drawing/2014/main" id="{8E9E1D8D-2708-4BED-BE44-61F962CBF2EF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184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Poids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13F5DEF6-8090-4133-9E07-6CA4378F25D3}"/>
                </a:ext>
              </a:extLst>
            </p:cNvPr>
            <p:cNvGrpSpPr/>
            <p:nvPr/>
          </p:nvGrpSpPr>
          <p:grpSpPr>
            <a:xfrm>
              <a:off x="3291917" y="1606279"/>
              <a:ext cx="6188334" cy="444775"/>
              <a:chOff x="0" y="-1"/>
              <a:chExt cx="2144520" cy="335016"/>
            </a:xfrm>
          </p:grpSpPr>
          <p:sp>
            <p:nvSpPr>
              <p:cNvPr id="93" name="Rectangle : coins arrondis 92">
                <a:extLst>
                  <a:ext uri="{FF2B5EF4-FFF2-40B4-BE49-F238E27FC236}">
                    <a16:creationId xmlns:a16="http://schemas.microsoft.com/office/drawing/2014/main" id="{4531978B-7172-4F6A-96E2-AF556B34954C}"/>
                  </a:ext>
                </a:extLst>
              </p:cNvPr>
              <p:cNvSpPr/>
              <p:nvPr/>
            </p:nvSpPr>
            <p:spPr>
              <a:xfrm>
                <a:off x="4011" y="-1"/>
                <a:ext cx="2140509" cy="335016"/>
              </a:xfrm>
              <a:prstGeom prst="round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Zone de texte 17">
                <a:extLst>
                  <a:ext uri="{FF2B5EF4-FFF2-40B4-BE49-F238E27FC236}">
                    <a16:creationId xmlns:a16="http://schemas.microsoft.com/office/drawing/2014/main" id="{F930AA5F-EF23-4211-A4BF-FDDEF05FBEA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50" dirty="0">
                    <a:solidFill>
                      <a:srgbClr val="60A5FA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Traits</a:t>
                </a:r>
                <a:endParaRPr lang="fr-FR" sz="1400" dirty="0">
                  <a:solidFill>
                    <a:srgbClr val="60A5FA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BD730D88-2CB5-4CD8-A5BC-4F5773741B58}"/>
              </a:ext>
            </a:extLst>
          </p:cNvPr>
          <p:cNvGrpSpPr/>
          <p:nvPr/>
        </p:nvGrpSpPr>
        <p:grpSpPr>
          <a:xfrm>
            <a:off x="2151209" y="9852745"/>
            <a:ext cx="1847789" cy="604192"/>
            <a:chOff x="1843754" y="12084750"/>
            <a:chExt cx="1847789" cy="604192"/>
          </a:xfrm>
        </p:grpSpPr>
        <p:sp>
          <p:nvSpPr>
            <p:cNvPr id="293" name="Rectangle : coins arrondis 292">
              <a:extLst>
                <a:ext uri="{FF2B5EF4-FFF2-40B4-BE49-F238E27FC236}">
                  <a16:creationId xmlns:a16="http://schemas.microsoft.com/office/drawing/2014/main" id="{861A3B6F-FCB6-4E37-B01A-F03AFFF45CB1}"/>
                </a:ext>
              </a:extLst>
            </p:cNvPr>
            <p:cNvSpPr/>
            <p:nvPr/>
          </p:nvSpPr>
          <p:spPr>
            <a:xfrm>
              <a:off x="2340726" y="12084750"/>
              <a:ext cx="1350817" cy="54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400">
                  <a:solidFill>
                    <a:srgbClr val="00695C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 </a:t>
              </a:r>
              <a:endParaRPr lang="fr-FR" sz="105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9" name="Zone de texte 61">
              <a:extLst>
                <a:ext uri="{FF2B5EF4-FFF2-40B4-BE49-F238E27FC236}">
                  <a16:creationId xmlns:a16="http://schemas.microsoft.com/office/drawing/2014/main" id="{A44AFF5A-5AD5-492B-9659-EF408310BDAB}"/>
                </a:ext>
              </a:extLst>
            </p:cNvPr>
            <p:cNvSpPr txBox="1"/>
            <p:nvPr/>
          </p:nvSpPr>
          <p:spPr>
            <a:xfrm>
              <a:off x="1843754" y="12409634"/>
              <a:ext cx="623518" cy="27930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 err="1">
                  <a:solidFill>
                    <a:schemeClr val="accent4">
                      <a:lumMod val="7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Kamas</a:t>
              </a:r>
              <a:endParaRPr lang="fr-FR" sz="800" dirty="0">
                <a:solidFill>
                  <a:schemeClr val="accent4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98" name="Picture 50">
              <a:extLst>
                <a:ext uri="{FF2B5EF4-FFF2-40B4-BE49-F238E27FC236}">
                  <a16:creationId xmlns:a16="http://schemas.microsoft.com/office/drawing/2014/main" id="{EF001C68-82AE-4CBF-B7AC-C52D34430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685" y="12096099"/>
              <a:ext cx="335404" cy="33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0" name="Picture 52">
              <a:extLst>
                <a:ext uri="{FF2B5EF4-FFF2-40B4-BE49-F238E27FC236}">
                  <a16:creationId xmlns:a16="http://schemas.microsoft.com/office/drawing/2014/main" id="{AA5C4C87-7E8F-4091-A0D4-C7D554C27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374633" y="12226193"/>
              <a:ext cx="263611" cy="265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E89932-AB95-4C59-AE72-E0A8C8985778}"/>
              </a:ext>
            </a:extLst>
          </p:cNvPr>
          <p:cNvSpPr/>
          <p:nvPr/>
        </p:nvSpPr>
        <p:spPr>
          <a:xfrm>
            <a:off x="154587" y="1604687"/>
            <a:ext cx="293547" cy="298021"/>
          </a:xfrm>
          <a:custGeom>
            <a:avLst/>
            <a:gdLst>
              <a:gd name="connsiteX0" fmla="*/ 0 w 293547"/>
              <a:gd name="connsiteY0" fmla="*/ 0 h 298021"/>
              <a:gd name="connsiteX1" fmla="*/ 293547 w 293547"/>
              <a:gd name="connsiteY1" fmla="*/ 0 h 298021"/>
              <a:gd name="connsiteX2" fmla="*/ 293547 w 293547"/>
              <a:gd name="connsiteY2" fmla="*/ 298021 h 298021"/>
              <a:gd name="connsiteX3" fmla="*/ 0 w 293547"/>
              <a:gd name="connsiteY3" fmla="*/ 298021 h 298021"/>
              <a:gd name="connsiteX4" fmla="*/ 0 w 293547"/>
              <a:gd name="connsiteY4" fmla="*/ 0 h 298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547" h="298021" fill="none" extrusionOk="0">
                <a:moveTo>
                  <a:pt x="0" y="0"/>
                </a:moveTo>
                <a:cubicBezTo>
                  <a:pt x="65742" y="-29325"/>
                  <a:pt x="228564" y="10355"/>
                  <a:pt x="293547" y="0"/>
                </a:cubicBezTo>
                <a:cubicBezTo>
                  <a:pt x="302528" y="63850"/>
                  <a:pt x="277618" y="167206"/>
                  <a:pt x="293547" y="298021"/>
                </a:cubicBezTo>
                <a:cubicBezTo>
                  <a:pt x="179902" y="301523"/>
                  <a:pt x="93642" y="285874"/>
                  <a:pt x="0" y="298021"/>
                </a:cubicBezTo>
                <a:cubicBezTo>
                  <a:pt x="-28277" y="236774"/>
                  <a:pt x="32863" y="132860"/>
                  <a:pt x="0" y="0"/>
                </a:cubicBezTo>
                <a:close/>
              </a:path>
              <a:path w="293547" h="298021" stroke="0" extrusionOk="0">
                <a:moveTo>
                  <a:pt x="0" y="0"/>
                </a:moveTo>
                <a:cubicBezTo>
                  <a:pt x="146008" y="-4022"/>
                  <a:pt x="175163" y="21890"/>
                  <a:pt x="293547" y="0"/>
                </a:cubicBezTo>
                <a:cubicBezTo>
                  <a:pt x="309682" y="88200"/>
                  <a:pt x="257965" y="195500"/>
                  <a:pt x="293547" y="298021"/>
                </a:cubicBezTo>
                <a:cubicBezTo>
                  <a:pt x="194268" y="298869"/>
                  <a:pt x="137709" y="287164"/>
                  <a:pt x="0" y="298021"/>
                </a:cubicBezTo>
                <a:cubicBezTo>
                  <a:pt x="-26809" y="228704"/>
                  <a:pt x="4258" y="61614"/>
                  <a:pt x="0" y="0"/>
                </a:cubicBezTo>
                <a:close/>
              </a:path>
            </a:pathLst>
          </a:custGeom>
          <a:solidFill>
            <a:srgbClr val="DBEAFE"/>
          </a:solidFill>
          <a:ln w="38100">
            <a:solidFill>
              <a:srgbClr val="1E3A8A"/>
            </a:solidFill>
            <a:extLst>
              <a:ext uri="{C807C97D-BFC1-408E-A445-0C87EB9F89A2}">
                <ask:lineSketchStyleProps xmlns:ask="http://schemas.microsoft.com/office/drawing/2018/sketchyshapes" sd="163449966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7C132559-B60E-4368-84BE-E48BA79A8F86}"/>
              </a:ext>
            </a:extLst>
          </p:cNvPr>
          <p:cNvSpPr txBox="1"/>
          <p:nvPr/>
        </p:nvSpPr>
        <p:spPr>
          <a:xfrm>
            <a:off x="455705" y="160029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Inspiration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E8935DB-55C1-FA16-B527-C421D48EF20A}"/>
              </a:ext>
            </a:extLst>
          </p:cNvPr>
          <p:cNvSpPr/>
          <p:nvPr/>
        </p:nvSpPr>
        <p:spPr>
          <a:xfrm>
            <a:off x="1576539" y="169152"/>
            <a:ext cx="1438987" cy="1811313"/>
          </a:xfrm>
          <a:prstGeom prst="roundRect">
            <a:avLst/>
          </a:prstGeom>
          <a:noFill/>
          <a:ln>
            <a:solidFill>
              <a:srgbClr val="1E3A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Graphique 30">
            <a:extLst>
              <a:ext uri="{FF2B5EF4-FFF2-40B4-BE49-F238E27FC236}">
                <a16:creationId xmlns:a16="http://schemas.microsoft.com/office/drawing/2014/main" id="{B5E45771-7F3E-CF47-7B94-3D262BADB3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57203"/>
          <a:stretch/>
        </p:blipFill>
        <p:spPr>
          <a:xfrm>
            <a:off x="1560467" y="504986"/>
            <a:ext cx="1536024" cy="1051789"/>
          </a:xfrm>
          <a:prstGeom prst="rect">
            <a:avLst/>
          </a:prstGeom>
        </p:spPr>
      </p:pic>
      <p:grpSp>
        <p:nvGrpSpPr>
          <p:cNvPr id="465" name="Groupe 464">
            <a:extLst>
              <a:ext uri="{FF2B5EF4-FFF2-40B4-BE49-F238E27FC236}">
                <a16:creationId xmlns:a16="http://schemas.microsoft.com/office/drawing/2014/main" id="{99627728-43DB-7413-29A8-C848CADFD2AD}"/>
              </a:ext>
            </a:extLst>
          </p:cNvPr>
          <p:cNvGrpSpPr/>
          <p:nvPr/>
        </p:nvGrpSpPr>
        <p:grpSpPr>
          <a:xfrm>
            <a:off x="14262" y="1948522"/>
            <a:ext cx="1091118" cy="1339981"/>
            <a:chOff x="1043179" y="4124292"/>
            <a:chExt cx="1091118" cy="133998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DBD66689-B089-ED1D-014A-FB887F971596}"/>
                </a:ext>
              </a:extLst>
            </p:cNvPr>
            <p:cNvGrpSpPr/>
            <p:nvPr/>
          </p:nvGrpSpPr>
          <p:grpSpPr>
            <a:xfrm>
              <a:off x="1058667" y="4279740"/>
              <a:ext cx="1069395" cy="1184533"/>
              <a:chOff x="724229" y="3994533"/>
              <a:chExt cx="1069395" cy="1184533"/>
            </a:xfrm>
          </p:grpSpPr>
          <p:sp>
            <p:nvSpPr>
              <p:cNvPr id="393" name="Rectangle : coins arrondis 392">
                <a:extLst>
                  <a:ext uri="{FF2B5EF4-FFF2-40B4-BE49-F238E27FC236}">
                    <a16:creationId xmlns:a16="http://schemas.microsoft.com/office/drawing/2014/main" id="{D4547937-0FCB-3DCE-99B0-5A3CCC2DCE31}"/>
                  </a:ext>
                </a:extLst>
              </p:cNvPr>
              <p:cNvSpPr/>
              <p:nvPr/>
            </p:nvSpPr>
            <p:spPr>
              <a:xfrm>
                <a:off x="1027498" y="4427805"/>
                <a:ext cx="438210" cy="360052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fr-FR" sz="1200" b="1" dirty="0">
                  <a:solidFill>
                    <a:schemeClr val="accent2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4" name="ZoneTexte 393">
                <a:extLst>
                  <a:ext uri="{FF2B5EF4-FFF2-40B4-BE49-F238E27FC236}">
                    <a16:creationId xmlns:a16="http://schemas.microsoft.com/office/drawing/2014/main" id="{DBC33E4A-94D5-DAAE-5AE7-340469B71D02}"/>
                  </a:ext>
                </a:extLst>
              </p:cNvPr>
              <p:cNvSpPr txBox="1"/>
              <p:nvPr/>
            </p:nvSpPr>
            <p:spPr>
              <a:xfrm>
                <a:off x="778582" y="3994533"/>
                <a:ext cx="92311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Réserve de </a:t>
                </a:r>
                <a:r>
                  <a:rPr lang="fr-FR" sz="1100" dirty="0" err="1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Wakfu</a:t>
                </a:r>
                <a:endParaRPr lang="fr-FR" sz="11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2" name="ZoneTexte 401">
                <a:extLst>
                  <a:ext uri="{FF2B5EF4-FFF2-40B4-BE49-F238E27FC236}">
                    <a16:creationId xmlns:a16="http://schemas.microsoft.com/office/drawing/2014/main" id="{87266E6F-5A85-001E-3251-D1117151F37D}"/>
                  </a:ext>
                </a:extLst>
              </p:cNvPr>
              <p:cNvSpPr txBox="1"/>
              <p:nvPr/>
            </p:nvSpPr>
            <p:spPr>
              <a:xfrm>
                <a:off x="1277959" y="4609835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333F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392" name="Zone de texte 80">
                <a:extLst>
                  <a:ext uri="{FF2B5EF4-FFF2-40B4-BE49-F238E27FC236}">
                    <a16:creationId xmlns:a16="http://schemas.microsoft.com/office/drawing/2014/main" id="{1E5C00AB-8705-E8CC-055B-4B0730ACE3B8}"/>
                  </a:ext>
                </a:extLst>
              </p:cNvPr>
              <p:cNvSpPr txBox="1"/>
              <p:nvPr/>
            </p:nvSpPr>
            <p:spPr>
              <a:xfrm>
                <a:off x="724229" y="4770415"/>
                <a:ext cx="1069395" cy="40865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[Bonus de maitrise + </a:t>
                </a:r>
                <a:r>
                  <a:rPr lang="fr-FR" sz="700" dirty="0" err="1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6" name="ZoneTexte 495">
                <a:extLst>
                  <a:ext uri="{FF2B5EF4-FFF2-40B4-BE49-F238E27FC236}">
                    <a16:creationId xmlns:a16="http://schemas.microsoft.com/office/drawing/2014/main" id="{34C0944B-04EA-21DA-B24C-AF55E03289D2}"/>
                  </a:ext>
                </a:extLst>
              </p:cNvPr>
              <p:cNvSpPr txBox="1"/>
              <p:nvPr/>
            </p:nvSpPr>
            <p:spPr>
              <a:xfrm>
                <a:off x="975584" y="4403270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333F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sp>
          <p:nvSpPr>
            <p:cNvPr id="408" name="Zone de texte 80">
              <a:extLst>
                <a:ext uri="{FF2B5EF4-FFF2-40B4-BE49-F238E27FC236}">
                  <a16:creationId xmlns:a16="http://schemas.microsoft.com/office/drawing/2014/main" id="{6078A7F1-7547-FCC9-1236-BA51838276FB}"/>
                </a:ext>
              </a:extLst>
            </p:cNvPr>
            <p:cNvSpPr txBox="1"/>
            <p:nvPr/>
          </p:nvSpPr>
          <p:spPr>
            <a:xfrm>
              <a:off x="1043179" y="4124292"/>
              <a:ext cx="1091118" cy="1847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Sorts hors combat</a:t>
              </a:r>
              <a:endPara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7" name="Groupe 356">
            <a:extLst>
              <a:ext uri="{FF2B5EF4-FFF2-40B4-BE49-F238E27FC236}">
                <a16:creationId xmlns:a16="http://schemas.microsoft.com/office/drawing/2014/main" id="{06B3E228-3996-7707-4CF4-26CAACB595B0}"/>
              </a:ext>
            </a:extLst>
          </p:cNvPr>
          <p:cNvGrpSpPr/>
          <p:nvPr/>
        </p:nvGrpSpPr>
        <p:grpSpPr>
          <a:xfrm>
            <a:off x="3902952" y="5851507"/>
            <a:ext cx="5648360" cy="781972"/>
            <a:chOff x="3824037" y="6488846"/>
            <a:chExt cx="5648360" cy="781972"/>
          </a:xfrm>
        </p:grpSpPr>
        <p:sp>
          <p:nvSpPr>
            <p:cNvPr id="441" name="Zone de texte 80">
              <a:extLst>
                <a:ext uri="{FF2B5EF4-FFF2-40B4-BE49-F238E27FC236}">
                  <a16:creationId xmlns:a16="http://schemas.microsoft.com/office/drawing/2014/main" id="{12376C06-21FF-44B0-B578-E3C1FB520796}"/>
                </a:ext>
              </a:extLst>
            </p:cNvPr>
            <p:cNvSpPr txBox="1"/>
            <p:nvPr/>
          </p:nvSpPr>
          <p:spPr>
            <a:xfrm>
              <a:off x="5138035" y="6580426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 err="1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equip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.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D292B813-05C0-4ED1-B18C-FB51589E92C0}"/>
                </a:ext>
              </a:extLst>
            </p:cNvPr>
            <p:cNvSpPr txBox="1"/>
            <p:nvPr/>
          </p:nvSpPr>
          <p:spPr>
            <a:xfrm>
              <a:off x="3942286" y="6488846"/>
              <a:ext cx="3514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1E3A8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Résistances</a:t>
              </a:r>
            </a:p>
          </p:txBody>
        </p: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07DE6D4D-3A65-C268-493F-5570D8171087}"/>
                </a:ext>
              </a:extLst>
            </p:cNvPr>
            <p:cNvGrpSpPr/>
            <p:nvPr/>
          </p:nvGrpSpPr>
          <p:grpSpPr>
            <a:xfrm>
              <a:off x="6813851" y="6808227"/>
              <a:ext cx="1595761" cy="457910"/>
              <a:chOff x="3873455" y="6697093"/>
              <a:chExt cx="1595761" cy="457910"/>
            </a:xfrm>
          </p:grpSpPr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8310A8BA-B0D0-4E07-94F1-0FCE11676E7B}"/>
                  </a:ext>
                </a:extLst>
              </p:cNvPr>
              <p:cNvGrpSpPr/>
              <p:nvPr/>
            </p:nvGrpSpPr>
            <p:grpSpPr>
              <a:xfrm>
                <a:off x="3873455" y="6714384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217E29FA-789F-4B44-B91D-BC72AFD45720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59A29BDD-DE5C-4DAF-A4F8-51D8B0BB5BDA}"/>
                    </a:ext>
                  </a:extLst>
                </p:cNvPr>
                <p:cNvSpPr txBox="1"/>
                <p:nvPr/>
              </p:nvSpPr>
              <p:spPr>
                <a:xfrm>
                  <a:off x="7921693" y="580408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chemeClr val="accent6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Air</a:t>
                  </a:r>
                  <a:endParaRPr lang="fr-FR" sz="1400" dirty="0">
                    <a:solidFill>
                      <a:schemeClr val="accent6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60" name="Picture 12">
                <a:extLst>
                  <a:ext uri="{FF2B5EF4-FFF2-40B4-BE49-F238E27FC236}">
                    <a16:creationId xmlns:a16="http://schemas.microsoft.com/office/drawing/2014/main" id="{0D7D5593-624B-4591-BFC6-E4263873AC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4618" y="6718120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6" name="ZoneTexte 435">
                <a:extLst>
                  <a:ext uri="{FF2B5EF4-FFF2-40B4-BE49-F238E27FC236}">
                    <a16:creationId xmlns:a16="http://schemas.microsoft.com/office/drawing/2014/main" id="{937AF3CC-CC48-4A1B-BC09-07932EB4CB29}"/>
                  </a:ext>
                </a:extLst>
              </p:cNvPr>
              <p:cNvSpPr txBox="1"/>
              <p:nvPr/>
            </p:nvSpPr>
            <p:spPr>
              <a:xfrm>
                <a:off x="5137270" y="6970337"/>
                <a:ext cx="27143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4" name="ZoneTexte 493">
                <a:extLst>
                  <a:ext uri="{FF2B5EF4-FFF2-40B4-BE49-F238E27FC236}">
                    <a16:creationId xmlns:a16="http://schemas.microsoft.com/office/drawing/2014/main" id="{7D14949C-D1A5-C042-1322-7B82569FA9CC}"/>
                  </a:ext>
                </a:extLst>
              </p:cNvPr>
              <p:cNvSpPr txBox="1"/>
              <p:nvPr/>
            </p:nvSpPr>
            <p:spPr>
              <a:xfrm>
                <a:off x="4699839" y="6697093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113" name="Groupe 112">
                <a:extLst>
                  <a:ext uri="{FF2B5EF4-FFF2-40B4-BE49-F238E27FC236}">
                    <a16:creationId xmlns:a16="http://schemas.microsoft.com/office/drawing/2014/main" id="{5AF114F6-266C-81A7-043F-71D722B3C1B6}"/>
                  </a:ext>
                </a:extLst>
              </p:cNvPr>
              <p:cNvGrpSpPr/>
              <p:nvPr/>
            </p:nvGrpSpPr>
            <p:grpSpPr>
              <a:xfrm>
                <a:off x="4995892" y="6729706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136" name="Connecteur : en angle 135">
                  <a:extLst>
                    <a:ext uri="{FF2B5EF4-FFF2-40B4-BE49-F238E27FC236}">
                      <a16:creationId xmlns:a16="http://schemas.microsoft.com/office/drawing/2014/main" id="{B1669D46-C257-328E-ECBD-E858048F6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76B54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ZoneTexte 136">
                  <a:extLst>
                    <a:ext uri="{FF2B5EF4-FFF2-40B4-BE49-F238E27FC236}">
                      <a16:creationId xmlns:a16="http://schemas.microsoft.com/office/drawing/2014/main" id="{A65FE498-04C7-D8B1-3D67-1622270978CD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24" name="Groupe 323">
              <a:extLst>
                <a:ext uri="{FF2B5EF4-FFF2-40B4-BE49-F238E27FC236}">
                  <a16:creationId xmlns:a16="http://schemas.microsoft.com/office/drawing/2014/main" id="{F258BDC3-5381-7D8D-60CC-0FB24FFBE88A}"/>
                </a:ext>
              </a:extLst>
            </p:cNvPr>
            <p:cNvGrpSpPr/>
            <p:nvPr/>
          </p:nvGrpSpPr>
          <p:grpSpPr>
            <a:xfrm>
              <a:off x="7874731" y="6816222"/>
              <a:ext cx="1597666" cy="454596"/>
              <a:chOff x="3873455" y="7192889"/>
              <a:chExt cx="1597666" cy="454596"/>
            </a:xfrm>
          </p:grpSpPr>
          <p:grpSp>
            <p:nvGrpSpPr>
              <p:cNvPr id="127" name="Groupe 126">
                <a:extLst>
                  <a:ext uri="{FF2B5EF4-FFF2-40B4-BE49-F238E27FC236}">
                    <a16:creationId xmlns:a16="http://schemas.microsoft.com/office/drawing/2014/main" id="{12FE6D47-1A7E-4D90-A3C7-5C8A74A1B321}"/>
                  </a:ext>
                </a:extLst>
              </p:cNvPr>
              <p:cNvGrpSpPr/>
              <p:nvPr/>
            </p:nvGrpSpPr>
            <p:grpSpPr>
              <a:xfrm>
                <a:off x="3873455" y="7209446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28" name="Rectangle : coins arrondis 127">
                  <a:extLst>
                    <a:ext uri="{FF2B5EF4-FFF2-40B4-BE49-F238E27FC236}">
                      <a16:creationId xmlns:a16="http://schemas.microsoft.com/office/drawing/2014/main" id="{B84FE806-2F88-4197-B3D9-0431058E35CF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0449ABAD-AA8E-48C3-9508-F4B6A904ECB1}"/>
                    </a:ext>
                  </a:extLst>
                </p:cNvPr>
                <p:cNvSpPr txBox="1"/>
                <p:nvPr/>
              </p:nvSpPr>
              <p:spPr>
                <a:xfrm>
                  <a:off x="7921693" y="580789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chemeClr val="accent1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Eau</a:t>
                  </a:r>
                  <a:endParaRPr lang="fr-FR" sz="1400" dirty="0">
                    <a:solidFill>
                      <a:schemeClr val="accent1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58" name="Picture 10">
                <a:extLst>
                  <a:ext uri="{FF2B5EF4-FFF2-40B4-BE49-F238E27FC236}">
                    <a16:creationId xmlns:a16="http://schemas.microsoft.com/office/drawing/2014/main" id="{4B435AF2-D570-41BE-9B50-0AC6AFCDC9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8486" y="7224477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5" name="ZoneTexte 434">
                <a:extLst>
                  <a:ext uri="{FF2B5EF4-FFF2-40B4-BE49-F238E27FC236}">
                    <a16:creationId xmlns:a16="http://schemas.microsoft.com/office/drawing/2014/main" id="{4293A377-508A-45D1-8A7D-08BDAB041F10}"/>
                  </a:ext>
                </a:extLst>
              </p:cNvPr>
              <p:cNvSpPr txBox="1"/>
              <p:nvPr/>
            </p:nvSpPr>
            <p:spPr>
              <a:xfrm>
                <a:off x="5133189" y="7462819"/>
                <a:ext cx="27067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5" name="ZoneTexte 494">
                <a:extLst>
                  <a:ext uri="{FF2B5EF4-FFF2-40B4-BE49-F238E27FC236}">
                    <a16:creationId xmlns:a16="http://schemas.microsoft.com/office/drawing/2014/main" id="{A3585F0B-06DE-36AA-E74C-968D23CFA157}"/>
                  </a:ext>
                </a:extLst>
              </p:cNvPr>
              <p:cNvSpPr txBox="1"/>
              <p:nvPr/>
            </p:nvSpPr>
            <p:spPr>
              <a:xfrm>
                <a:off x="4697886" y="7192889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223" name="Groupe 222">
                <a:extLst>
                  <a:ext uri="{FF2B5EF4-FFF2-40B4-BE49-F238E27FC236}">
                    <a16:creationId xmlns:a16="http://schemas.microsoft.com/office/drawing/2014/main" id="{B97850BA-2AB6-BFED-3DFC-D38D2381E865}"/>
                  </a:ext>
                </a:extLst>
              </p:cNvPr>
              <p:cNvGrpSpPr/>
              <p:nvPr/>
            </p:nvGrpSpPr>
            <p:grpSpPr>
              <a:xfrm>
                <a:off x="4997797" y="7222486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24" name="Connecteur : en angle 223">
                  <a:extLst>
                    <a:ext uri="{FF2B5EF4-FFF2-40B4-BE49-F238E27FC236}">
                      <a16:creationId xmlns:a16="http://schemas.microsoft.com/office/drawing/2014/main" id="{E7640EFC-1693-9524-651A-4BAAA7D624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8FAAD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ZoneTexte 224">
                  <a:extLst>
                    <a:ext uri="{FF2B5EF4-FFF2-40B4-BE49-F238E27FC236}">
                      <a16:creationId xmlns:a16="http://schemas.microsoft.com/office/drawing/2014/main" id="{F204F6A9-2A61-65E0-5040-B19EAF0A8DEA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8FAADC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20" name="Groupe 319">
              <a:extLst>
                <a:ext uri="{FF2B5EF4-FFF2-40B4-BE49-F238E27FC236}">
                  <a16:creationId xmlns:a16="http://schemas.microsoft.com/office/drawing/2014/main" id="{99943B63-A9F6-EF2F-56AB-D39F71474544}"/>
                </a:ext>
              </a:extLst>
            </p:cNvPr>
            <p:cNvGrpSpPr/>
            <p:nvPr/>
          </p:nvGrpSpPr>
          <p:grpSpPr>
            <a:xfrm>
              <a:off x="3824037" y="6790224"/>
              <a:ext cx="1386469" cy="456451"/>
              <a:chOff x="4083078" y="5211802"/>
              <a:chExt cx="1386469" cy="456451"/>
            </a:xfrm>
          </p:grpSpPr>
          <p:grpSp>
            <p:nvGrpSpPr>
              <p:cNvPr id="117" name="Groupe 116">
                <a:extLst>
                  <a:ext uri="{FF2B5EF4-FFF2-40B4-BE49-F238E27FC236}">
                    <a16:creationId xmlns:a16="http://schemas.microsoft.com/office/drawing/2014/main" id="{C154D912-DB51-4446-A32B-20EDAB89DA4C}"/>
                  </a:ext>
                </a:extLst>
              </p:cNvPr>
              <p:cNvGrpSpPr/>
              <p:nvPr/>
            </p:nvGrpSpPr>
            <p:grpSpPr>
              <a:xfrm>
                <a:off x="4083078" y="5229200"/>
                <a:ext cx="1282683" cy="422375"/>
                <a:chOff x="8131316" y="5678058"/>
                <a:chExt cx="1282683" cy="422375"/>
              </a:xfrm>
            </p:grpSpPr>
            <p:sp>
              <p:nvSpPr>
                <p:cNvPr id="114" name="Rectangle : coins arrondis 113">
                  <a:extLst>
                    <a:ext uri="{FF2B5EF4-FFF2-40B4-BE49-F238E27FC236}">
                      <a16:creationId xmlns:a16="http://schemas.microsoft.com/office/drawing/2014/main" id="{7A170C9D-1BCF-4FEA-8B11-B51C1BE0ED6A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599700BB-7A80-4457-9DE4-A3C9F26E78A1}"/>
                    </a:ext>
                  </a:extLst>
                </p:cNvPr>
                <p:cNvSpPr txBox="1"/>
                <p:nvPr/>
              </p:nvSpPr>
              <p:spPr>
                <a:xfrm>
                  <a:off x="8131316" y="5811705"/>
                  <a:ext cx="6537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Neutre</a:t>
                  </a:r>
                  <a:endParaRPr lang="fr-FR" sz="14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DC049E50-F724-47A4-A591-2EDD124B4E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8486" y="5232144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7" name="ZoneTexte 436">
                <a:extLst>
                  <a:ext uri="{FF2B5EF4-FFF2-40B4-BE49-F238E27FC236}">
                    <a16:creationId xmlns:a16="http://schemas.microsoft.com/office/drawing/2014/main" id="{6D32D9F5-C1CC-4BD8-94DC-E6D61DCC4C77}"/>
                  </a:ext>
                </a:extLst>
              </p:cNvPr>
              <p:cNvSpPr txBox="1"/>
              <p:nvPr/>
            </p:nvSpPr>
            <p:spPr>
              <a:xfrm>
                <a:off x="5133189" y="5483587"/>
                <a:ext cx="26924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1" name="ZoneTexte 490">
                <a:extLst>
                  <a:ext uri="{FF2B5EF4-FFF2-40B4-BE49-F238E27FC236}">
                    <a16:creationId xmlns:a16="http://schemas.microsoft.com/office/drawing/2014/main" id="{35939F73-DD66-5A04-C824-60146B20D2E8}"/>
                  </a:ext>
                </a:extLst>
              </p:cNvPr>
              <p:cNvSpPr txBox="1"/>
              <p:nvPr/>
            </p:nvSpPr>
            <p:spPr>
              <a:xfrm>
                <a:off x="4697147" y="5211802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cxnSp>
            <p:nvCxnSpPr>
              <p:cNvPr id="2049" name="Connecteur : en angle 2048">
                <a:extLst>
                  <a:ext uri="{FF2B5EF4-FFF2-40B4-BE49-F238E27FC236}">
                    <a16:creationId xmlns:a16="http://schemas.microsoft.com/office/drawing/2014/main" id="{0E7033E3-834F-3BDA-FF99-D99418101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037" y="5245671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B5B5B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0" name="ZoneTexte 2049">
                <a:extLst>
                  <a:ext uri="{FF2B5EF4-FFF2-40B4-BE49-F238E27FC236}">
                    <a16:creationId xmlns:a16="http://schemas.microsoft.com/office/drawing/2014/main" id="{CADE23C2-6015-CAB5-0A7D-A65B1D3E708D}"/>
                  </a:ext>
                </a:extLst>
              </p:cNvPr>
              <p:cNvSpPr txBox="1"/>
              <p:nvPr/>
            </p:nvSpPr>
            <p:spPr>
              <a:xfrm>
                <a:off x="4996223" y="5348617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B5B5B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322" name="Groupe 321">
              <a:extLst>
                <a:ext uri="{FF2B5EF4-FFF2-40B4-BE49-F238E27FC236}">
                  <a16:creationId xmlns:a16="http://schemas.microsoft.com/office/drawing/2014/main" id="{E4E18001-BE07-600D-DC72-A4E94EA94C9C}"/>
                </a:ext>
              </a:extLst>
            </p:cNvPr>
            <p:cNvGrpSpPr/>
            <p:nvPr/>
          </p:nvGrpSpPr>
          <p:grpSpPr>
            <a:xfrm>
              <a:off x="5789574" y="6797945"/>
              <a:ext cx="1596618" cy="453542"/>
              <a:chOff x="3873455" y="6200332"/>
              <a:chExt cx="1596618" cy="453542"/>
            </a:xfrm>
          </p:grpSpPr>
          <p:grpSp>
            <p:nvGrpSpPr>
              <p:cNvPr id="121" name="Groupe 120">
                <a:extLst>
                  <a:ext uri="{FF2B5EF4-FFF2-40B4-BE49-F238E27FC236}">
                    <a16:creationId xmlns:a16="http://schemas.microsoft.com/office/drawing/2014/main" id="{8DAE78B4-9967-4F7B-A538-D451D22BD2B2}"/>
                  </a:ext>
                </a:extLst>
              </p:cNvPr>
              <p:cNvGrpSpPr/>
              <p:nvPr/>
            </p:nvGrpSpPr>
            <p:grpSpPr>
              <a:xfrm>
                <a:off x="3873455" y="6219324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22" name="Rectangle : coins arrondis 121">
                  <a:extLst>
                    <a:ext uri="{FF2B5EF4-FFF2-40B4-BE49-F238E27FC236}">
                      <a16:creationId xmlns:a16="http://schemas.microsoft.com/office/drawing/2014/main" id="{91781F66-4F03-402F-B562-AAF501873C76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37D1A162-4060-4307-9FBE-BEBD5D5CDE2B}"/>
                    </a:ext>
                  </a:extLst>
                </p:cNvPr>
                <p:cNvSpPr txBox="1"/>
                <p:nvPr/>
              </p:nvSpPr>
              <p:spPr>
                <a:xfrm>
                  <a:off x="7921693" y="580789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Feu</a:t>
                  </a:r>
                  <a:endParaRPr lang="fr-FR" sz="1400" dirty="0">
                    <a:solidFill>
                      <a:srgbClr val="C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7B26F2FC-A002-4D70-AAC4-BB606347A1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4618" y="6217541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0" name="ZoneTexte 439">
                <a:extLst>
                  <a:ext uri="{FF2B5EF4-FFF2-40B4-BE49-F238E27FC236}">
                    <a16:creationId xmlns:a16="http://schemas.microsoft.com/office/drawing/2014/main" id="{1BDEC0B4-B143-4F9C-817C-2E8265595036}"/>
                  </a:ext>
                </a:extLst>
              </p:cNvPr>
              <p:cNvSpPr txBox="1"/>
              <p:nvPr/>
            </p:nvSpPr>
            <p:spPr>
              <a:xfrm>
                <a:off x="5136726" y="6469208"/>
                <a:ext cx="27333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3" name="ZoneTexte 492">
                <a:extLst>
                  <a:ext uri="{FF2B5EF4-FFF2-40B4-BE49-F238E27FC236}">
                    <a16:creationId xmlns:a16="http://schemas.microsoft.com/office/drawing/2014/main" id="{A9179494-0FD2-6A5C-8739-F6D48F967E0E}"/>
                  </a:ext>
                </a:extLst>
              </p:cNvPr>
              <p:cNvSpPr txBox="1"/>
              <p:nvPr/>
            </p:nvSpPr>
            <p:spPr>
              <a:xfrm>
                <a:off x="4698265" y="6200332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2053" name="Groupe 2052">
                <a:extLst>
                  <a:ext uri="{FF2B5EF4-FFF2-40B4-BE49-F238E27FC236}">
                    <a16:creationId xmlns:a16="http://schemas.microsoft.com/office/drawing/2014/main" id="{6DEFAFF8-E9D9-B98C-8697-BE5D5E27248F}"/>
                  </a:ext>
                </a:extLst>
              </p:cNvPr>
              <p:cNvGrpSpPr/>
              <p:nvPr/>
            </p:nvGrpSpPr>
            <p:grpSpPr>
              <a:xfrm>
                <a:off x="4996749" y="6236174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55" name="Connecteur : en angle 2054">
                  <a:extLst>
                    <a:ext uri="{FF2B5EF4-FFF2-40B4-BE49-F238E27FC236}">
                      <a16:creationId xmlns:a16="http://schemas.microsoft.com/office/drawing/2014/main" id="{24F5227C-002A-03F7-3469-5A5DDF27A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ED704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6" name="ZoneTexte 2055">
                  <a:extLst>
                    <a:ext uri="{FF2B5EF4-FFF2-40B4-BE49-F238E27FC236}">
                      <a16:creationId xmlns:a16="http://schemas.microsoft.com/office/drawing/2014/main" id="{6D722B53-E20A-EB22-805A-1AFE1AA6A102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FE8C05D9-65B0-0816-C573-7D89F38349F8}"/>
                </a:ext>
              </a:extLst>
            </p:cNvPr>
            <p:cNvGrpSpPr/>
            <p:nvPr/>
          </p:nvGrpSpPr>
          <p:grpSpPr>
            <a:xfrm>
              <a:off x="4738746" y="6793909"/>
              <a:ext cx="1595761" cy="452042"/>
              <a:chOff x="3865835" y="5707917"/>
              <a:chExt cx="1595761" cy="452042"/>
            </a:xfrm>
          </p:grpSpPr>
          <p:grpSp>
            <p:nvGrpSpPr>
              <p:cNvPr id="118" name="Groupe 117">
                <a:extLst>
                  <a:ext uri="{FF2B5EF4-FFF2-40B4-BE49-F238E27FC236}">
                    <a16:creationId xmlns:a16="http://schemas.microsoft.com/office/drawing/2014/main" id="{5D1D2914-0D3E-4E91-AB23-00A485BC99C5}"/>
                  </a:ext>
                </a:extLst>
              </p:cNvPr>
              <p:cNvGrpSpPr/>
              <p:nvPr/>
            </p:nvGrpSpPr>
            <p:grpSpPr>
              <a:xfrm>
                <a:off x="3865835" y="5724262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AA931CB7-8A6A-4FD7-B577-41DA0B9C2AA8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rgbClr val="6453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ZoneTexte 119">
                  <a:extLst>
                    <a:ext uri="{FF2B5EF4-FFF2-40B4-BE49-F238E27FC236}">
                      <a16:creationId xmlns:a16="http://schemas.microsoft.com/office/drawing/2014/main" id="{3DC43DB5-477A-4A89-BD77-EC7C10459D83}"/>
                    </a:ext>
                  </a:extLst>
                </p:cNvPr>
                <p:cNvSpPr txBox="1"/>
                <p:nvPr/>
              </p:nvSpPr>
              <p:spPr>
                <a:xfrm>
                  <a:off x="7921693" y="581170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64533E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Terre</a:t>
                  </a:r>
                  <a:endParaRPr lang="fr-FR" sz="1400" dirty="0">
                    <a:solidFill>
                      <a:srgbClr val="64533E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1AA83440-535F-4B61-86C4-DC570E98AC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8804" y="5731523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9" name="ZoneTexte 438">
                <a:extLst>
                  <a:ext uri="{FF2B5EF4-FFF2-40B4-BE49-F238E27FC236}">
                    <a16:creationId xmlns:a16="http://schemas.microsoft.com/office/drawing/2014/main" id="{6B11346D-618A-43F6-A3C1-98DCA87A0732}"/>
                  </a:ext>
                </a:extLst>
              </p:cNvPr>
              <p:cNvSpPr txBox="1"/>
              <p:nvPr/>
            </p:nvSpPr>
            <p:spPr>
              <a:xfrm>
                <a:off x="5136355" y="5975293"/>
                <a:ext cx="26607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2" name="ZoneTexte 491">
                <a:extLst>
                  <a:ext uri="{FF2B5EF4-FFF2-40B4-BE49-F238E27FC236}">
                    <a16:creationId xmlns:a16="http://schemas.microsoft.com/office/drawing/2014/main" id="{3DED9E76-6638-BC33-35D5-F57C2FB1409F}"/>
                  </a:ext>
                </a:extLst>
              </p:cNvPr>
              <p:cNvSpPr txBox="1"/>
              <p:nvPr/>
            </p:nvSpPr>
            <p:spPr>
              <a:xfrm>
                <a:off x="4688981" y="5707917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2057" name="Groupe 2056">
                <a:extLst>
                  <a:ext uri="{FF2B5EF4-FFF2-40B4-BE49-F238E27FC236}">
                    <a16:creationId xmlns:a16="http://schemas.microsoft.com/office/drawing/2014/main" id="{D827E1D9-A054-2910-FF0E-0BB6BA61773C}"/>
                  </a:ext>
                </a:extLst>
              </p:cNvPr>
              <p:cNvGrpSpPr/>
              <p:nvPr/>
            </p:nvGrpSpPr>
            <p:grpSpPr>
              <a:xfrm>
                <a:off x="4988272" y="5739838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59" name="Connecteur : en angle 2058">
                  <a:extLst>
                    <a:ext uri="{FF2B5EF4-FFF2-40B4-BE49-F238E27FC236}">
                      <a16:creationId xmlns:a16="http://schemas.microsoft.com/office/drawing/2014/main" id="{6EF8FE4B-D4CE-95CF-05B1-4DF54B04A5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49F8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1" name="ZoneTexte 2060">
                  <a:extLst>
                    <a:ext uri="{FF2B5EF4-FFF2-40B4-BE49-F238E27FC236}">
                      <a16:creationId xmlns:a16="http://schemas.microsoft.com/office/drawing/2014/main" id="{147EF47C-5072-35D3-0CA3-F3CD695E77BE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grpSp>
        <p:nvGrpSpPr>
          <p:cNvPr id="2235" name="Groupe 2234">
            <a:extLst>
              <a:ext uri="{FF2B5EF4-FFF2-40B4-BE49-F238E27FC236}">
                <a16:creationId xmlns:a16="http://schemas.microsoft.com/office/drawing/2014/main" id="{53002F83-77BF-3A4C-CBF4-766D755565F8}"/>
              </a:ext>
            </a:extLst>
          </p:cNvPr>
          <p:cNvGrpSpPr/>
          <p:nvPr/>
        </p:nvGrpSpPr>
        <p:grpSpPr>
          <a:xfrm>
            <a:off x="4106266" y="1987088"/>
            <a:ext cx="3551684" cy="1014656"/>
            <a:chOff x="4004163" y="2092188"/>
            <a:chExt cx="3551684" cy="1014656"/>
          </a:xfrm>
        </p:grpSpPr>
        <p:grpSp>
          <p:nvGrpSpPr>
            <p:cNvPr id="2231" name="Groupe 2230">
              <a:extLst>
                <a:ext uri="{FF2B5EF4-FFF2-40B4-BE49-F238E27FC236}">
                  <a16:creationId xmlns:a16="http://schemas.microsoft.com/office/drawing/2014/main" id="{BDB676F3-425A-23FA-0865-DD3B07050A7C}"/>
                </a:ext>
              </a:extLst>
            </p:cNvPr>
            <p:cNvGrpSpPr/>
            <p:nvPr/>
          </p:nvGrpSpPr>
          <p:grpSpPr>
            <a:xfrm>
              <a:off x="4812489" y="2092188"/>
              <a:ext cx="919028" cy="1014656"/>
              <a:chOff x="4797354" y="4277091"/>
              <a:chExt cx="919028" cy="1014656"/>
            </a:xfrm>
          </p:grpSpPr>
          <p:grpSp>
            <p:nvGrpSpPr>
              <p:cNvPr id="2230" name="Groupe 2229">
                <a:extLst>
                  <a:ext uri="{FF2B5EF4-FFF2-40B4-BE49-F238E27FC236}">
                    <a16:creationId xmlns:a16="http://schemas.microsoft.com/office/drawing/2014/main" id="{896307A1-5EF9-6427-7F3B-6CC8C5F0B4E2}"/>
                  </a:ext>
                </a:extLst>
              </p:cNvPr>
              <p:cNvGrpSpPr/>
              <p:nvPr/>
            </p:nvGrpSpPr>
            <p:grpSpPr>
              <a:xfrm>
                <a:off x="4797354" y="4277091"/>
                <a:ext cx="919028" cy="1014656"/>
                <a:chOff x="4795540" y="4277091"/>
                <a:chExt cx="919028" cy="1014656"/>
              </a:xfrm>
            </p:grpSpPr>
            <p:grpSp>
              <p:nvGrpSpPr>
                <p:cNvPr id="245" name="Groupe 244">
                  <a:extLst>
                    <a:ext uri="{FF2B5EF4-FFF2-40B4-BE49-F238E27FC236}">
                      <a16:creationId xmlns:a16="http://schemas.microsoft.com/office/drawing/2014/main" id="{6C365084-0018-4293-9E6C-A8DBDACAB80C}"/>
                    </a:ext>
                  </a:extLst>
                </p:cNvPr>
                <p:cNvGrpSpPr/>
                <p:nvPr/>
              </p:nvGrpSpPr>
              <p:grpSpPr>
                <a:xfrm>
                  <a:off x="4882064" y="4327033"/>
                  <a:ext cx="725844" cy="788269"/>
                  <a:chOff x="3990094" y="4467241"/>
                  <a:chExt cx="725844" cy="788269"/>
                </a:xfrm>
              </p:grpSpPr>
              <p:sp>
                <p:nvSpPr>
                  <p:cNvPr id="246" name="Rectangle : coins arrondis 245">
                    <a:extLst>
                      <a:ext uri="{FF2B5EF4-FFF2-40B4-BE49-F238E27FC236}">
                        <a16:creationId xmlns:a16="http://schemas.microsoft.com/office/drawing/2014/main" id="{71A35AEB-974B-4270-8B01-2A644AC8FC2E}"/>
                      </a:ext>
                    </a:extLst>
                  </p:cNvPr>
                  <p:cNvSpPr/>
                  <p:nvPr/>
                </p:nvSpPr>
                <p:spPr>
                  <a:xfrm>
                    <a:off x="3990094" y="4715510"/>
                    <a:ext cx="725844" cy="540000"/>
                  </a:xfrm>
                  <a:prstGeom prst="roundRect">
                    <a:avLst/>
                  </a:prstGeom>
                  <a:solidFill>
                    <a:srgbClr val="DBEAFE"/>
                  </a:solidFill>
                  <a:ln>
                    <a:solidFill>
                      <a:srgbClr val="1E3A8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 dirty="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47" name="ZoneTexte 246">
                    <a:extLst>
                      <a:ext uri="{FF2B5EF4-FFF2-40B4-BE49-F238E27FC236}">
                        <a16:creationId xmlns:a16="http://schemas.microsoft.com/office/drawing/2014/main" id="{E61826FA-D256-4943-9DD2-DCCA36E0ADB9}"/>
                      </a:ext>
                    </a:extLst>
                  </p:cNvPr>
                  <p:cNvSpPr txBox="1"/>
                  <p:nvPr/>
                </p:nvSpPr>
                <p:spPr>
                  <a:xfrm>
                    <a:off x="3992441" y="4467241"/>
                    <a:ext cx="6981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rgbClr val="1E3A8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PM</a:t>
                    </a:r>
                  </a:p>
                </p:txBody>
              </p:sp>
            </p:grpSp>
            <p:pic>
              <p:nvPicPr>
                <p:cNvPr id="2076" name="Picture 28">
                  <a:extLst>
                    <a:ext uri="{FF2B5EF4-FFF2-40B4-BE49-F238E27FC236}">
                      <a16:creationId xmlns:a16="http://schemas.microsoft.com/office/drawing/2014/main" id="{6781BEA5-C2E4-484C-9FB6-B18FE091ABD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4795540" y="4277091"/>
                  <a:ext cx="376761" cy="37676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4" name="Zone de texte 80">
                  <a:extLst>
                    <a:ext uri="{FF2B5EF4-FFF2-40B4-BE49-F238E27FC236}">
                      <a16:creationId xmlns:a16="http://schemas.microsoft.com/office/drawing/2014/main" id="{47B8450B-AE0A-4141-BF90-0DC138EB2E2C}"/>
                    </a:ext>
                  </a:extLst>
                </p:cNvPr>
                <p:cNvSpPr txBox="1"/>
                <p:nvPr/>
              </p:nvSpPr>
              <p:spPr>
                <a:xfrm>
                  <a:off x="4897040" y="5082197"/>
                  <a:ext cx="719585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[3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74" name="Groupe 473">
                  <a:extLst>
                    <a:ext uri="{FF2B5EF4-FFF2-40B4-BE49-F238E27FC236}">
                      <a16:creationId xmlns:a16="http://schemas.microsoft.com/office/drawing/2014/main" id="{955D5A45-F2C5-B4FA-5A67-EDF4C711C2EF}"/>
                    </a:ext>
                  </a:extLst>
                </p:cNvPr>
                <p:cNvGrpSpPr/>
                <p:nvPr/>
              </p:nvGrpSpPr>
              <p:grpSpPr>
                <a:xfrm>
                  <a:off x="5241244" y="4586628"/>
                  <a:ext cx="473324" cy="271925"/>
                  <a:chOff x="5241244" y="4726836"/>
                  <a:chExt cx="473324" cy="271925"/>
                </a:xfrm>
              </p:grpSpPr>
              <p:cxnSp>
                <p:nvCxnSpPr>
                  <p:cNvPr id="466" name="Connecteur : en angle 465">
                    <a:extLst>
                      <a:ext uri="{FF2B5EF4-FFF2-40B4-BE49-F238E27FC236}">
                        <a16:creationId xmlns:a16="http://schemas.microsoft.com/office/drawing/2014/main" id="{BF96444F-658E-3AFE-5B35-9281C660F8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48058" y="4726836"/>
                    <a:ext cx="252000" cy="252000"/>
                  </a:xfrm>
                  <a:prstGeom prst="bentConnector3">
                    <a:avLst>
                      <a:gd name="adj1" fmla="val -1227"/>
                    </a:avLst>
                  </a:prstGeom>
                  <a:ln>
                    <a:solidFill>
                      <a:srgbClr val="60A5FA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3" name="ZoneTexte 472">
                    <a:extLst>
                      <a:ext uri="{FF2B5EF4-FFF2-40B4-BE49-F238E27FC236}">
                        <a16:creationId xmlns:a16="http://schemas.microsoft.com/office/drawing/2014/main" id="{A3479717-C544-A70B-29BE-B10FF8E881A0}"/>
                      </a:ext>
                    </a:extLst>
                  </p:cNvPr>
                  <p:cNvSpPr txBox="1"/>
                  <p:nvPr/>
                </p:nvSpPr>
                <p:spPr>
                  <a:xfrm>
                    <a:off x="5241244" y="4860262"/>
                    <a:ext cx="473324" cy="1384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fr-FR" sz="300" spc="-20" dirty="0">
                        <a:solidFill>
                          <a:srgbClr val="60A5F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MONTURE</a:t>
                    </a:r>
                  </a:p>
                </p:txBody>
              </p:sp>
            </p:grpSp>
            <p:sp>
              <p:nvSpPr>
                <p:cNvPr id="427" name="ZoneTexte 426">
                  <a:extLst>
                    <a:ext uri="{FF2B5EF4-FFF2-40B4-BE49-F238E27FC236}">
                      <a16:creationId xmlns:a16="http://schemas.microsoft.com/office/drawing/2014/main" id="{613F2FBC-74CD-40A1-A933-02442FC76C79}"/>
                    </a:ext>
                  </a:extLst>
                </p:cNvPr>
                <p:cNvSpPr txBox="1"/>
                <p:nvPr/>
              </p:nvSpPr>
              <p:spPr>
                <a:xfrm>
                  <a:off x="5413623" y="4937788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60A5F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6</a:t>
                  </a:r>
                </a:p>
              </p:txBody>
            </p:sp>
          </p:grpSp>
          <p:sp>
            <p:nvSpPr>
              <p:cNvPr id="420" name="ZoneTexte 419">
                <a:extLst>
                  <a:ext uri="{FF2B5EF4-FFF2-40B4-BE49-F238E27FC236}">
                    <a16:creationId xmlns:a16="http://schemas.microsoft.com/office/drawing/2014/main" id="{3C45FF5E-C4CA-D30E-0DF7-40E921B311E0}"/>
                  </a:ext>
                </a:extLst>
              </p:cNvPr>
              <p:cNvSpPr txBox="1"/>
              <p:nvPr/>
            </p:nvSpPr>
            <p:spPr>
              <a:xfrm>
                <a:off x="4856194" y="4564440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2234" name="Groupe 2233">
              <a:extLst>
                <a:ext uri="{FF2B5EF4-FFF2-40B4-BE49-F238E27FC236}">
                  <a16:creationId xmlns:a16="http://schemas.microsoft.com/office/drawing/2014/main" id="{F50AE309-679F-DCB7-CE0A-139FA4F3F914}"/>
                </a:ext>
              </a:extLst>
            </p:cNvPr>
            <p:cNvGrpSpPr/>
            <p:nvPr/>
          </p:nvGrpSpPr>
          <p:grpSpPr>
            <a:xfrm>
              <a:off x="6380043" y="2114017"/>
              <a:ext cx="1175804" cy="975923"/>
              <a:chOff x="6354852" y="4298478"/>
              <a:chExt cx="1175804" cy="975923"/>
            </a:xfrm>
          </p:grpSpPr>
          <p:grpSp>
            <p:nvGrpSpPr>
              <p:cNvPr id="251" name="Groupe 250">
                <a:extLst>
                  <a:ext uri="{FF2B5EF4-FFF2-40B4-BE49-F238E27FC236}">
                    <a16:creationId xmlns:a16="http://schemas.microsoft.com/office/drawing/2014/main" id="{4B260330-06A6-4B55-A6E7-936F31E2B6BC}"/>
                  </a:ext>
                </a:extLst>
              </p:cNvPr>
              <p:cNvGrpSpPr/>
              <p:nvPr/>
            </p:nvGrpSpPr>
            <p:grpSpPr>
              <a:xfrm>
                <a:off x="6550528" y="4318427"/>
                <a:ext cx="736104" cy="784902"/>
                <a:chOff x="3979834" y="4470608"/>
                <a:chExt cx="736104" cy="784902"/>
              </a:xfrm>
            </p:grpSpPr>
            <p:sp>
              <p:nvSpPr>
                <p:cNvPr id="252" name="Rectangle : coins arrondis 251">
                  <a:extLst>
                    <a:ext uri="{FF2B5EF4-FFF2-40B4-BE49-F238E27FC236}">
                      <a16:creationId xmlns:a16="http://schemas.microsoft.com/office/drawing/2014/main" id="{BF2073C2-D9B5-4477-9638-1B57147250DB}"/>
                    </a:ext>
                  </a:extLst>
                </p:cNvPr>
                <p:cNvSpPr/>
                <p:nvPr/>
              </p:nvSpPr>
              <p:spPr>
                <a:xfrm>
                  <a:off x="3990094" y="4715510"/>
                  <a:ext cx="725844" cy="540000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3" name="ZoneTexte 252">
                  <a:extLst>
                    <a:ext uri="{FF2B5EF4-FFF2-40B4-BE49-F238E27FC236}">
                      <a16:creationId xmlns:a16="http://schemas.microsoft.com/office/drawing/2014/main" id="{0EFF91BE-7919-4CA0-BAC7-A45053B1561E}"/>
                    </a:ext>
                  </a:extLst>
                </p:cNvPr>
                <p:cNvSpPr txBox="1"/>
                <p:nvPr/>
              </p:nvSpPr>
              <p:spPr>
                <a:xfrm>
                  <a:off x="3979834" y="4470608"/>
                  <a:ext cx="6981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Ini</a:t>
                  </a:r>
                </a:p>
              </p:txBody>
            </p:sp>
          </p:grpSp>
          <p:pic>
            <p:nvPicPr>
              <p:cNvPr id="2084" name="Picture 36">
                <a:extLst>
                  <a:ext uri="{FF2B5EF4-FFF2-40B4-BE49-F238E27FC236}">
                    <a16:creationId xmlns:a16="http://schemas.microsoft.com/office/drawing/2014/main" id="{2D3DF0BC-D860-4964-AB5B-14E2B0369C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532158" y="4298478"/>
                <a:ext cx="308889" cy="3088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9" name="Zone de texte 80">
                <a:extLst>
                  <a:ext uri="{FF2B5EF4-FFF2-40B4-BE49-F238E27FC236}">
                    <a16:creationId xmlns:a16="http://schemas.microsoft.com/office/drawing/2014/main" id="{AC449CA9-5D19-4B7C-8318-DD1B11734E8F}"/>
                  </a:ext>
                </a:extLst>
              </p:cNvPr>
              <p:cNvSpPr txBox="1"/>
              <p:nvPr/>
            </p:nvSpPr>
            <p:spPr>
              <a:xfrm>
                <a:off x="6354852" y="5082231"/>
                <a:ext cx="1175804" cy="19217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[Intel +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8" name="ZoneTexte 437">
                <a:extLst>
                  <a:ext uri="{FF2B5EF4-FFF2-40B4-BE49-F238E27FC236}">
                    <a16:creationId xmlns:a16="http://schemas.microsoft.com/office/drawing/2014/main" id="{62118E0A-2F94-6903-F7AC-F6D372D11F06}"/>
                  </a:ext>
                </a:extLst>
              </p:cNvPr>
              <p:cNvSpPr txBox="1"/>
              <p:nvPr/>
            </p:nvSpPr>
            <p:spPr>
              <a:xfrm>
                <a:off x="6533829" y="4552149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443" name="ZoneTexte 442">
                <a:extLst>
                  <a:ext uri="{FF2B5EF4-FFF2-40B4-BE49-F238E27FC236}">
                    <a16:creationId xmlns:a16="http://schemas.microsoft.com/office/drawing/2014/main" id="{FE1EA464-51F7-D878-319F-970A72A7A2B7}"/>
                  </a:ext>
                </a:extLst>
              </p:cNvPr>
              <p:cNvSpPr txBox="1"/>
              <p:nvPr/>
            </p:nvSpPr>
            <p:spPr>
              <a:xfrm>
                <a:off x="7078770" y="4927736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∞</a:t>
                </a:r>
              </a:p>
            </p:txBody>
          </p:sp>
          <p:grpSp>
            <p:nvGrpSpPr>
              <p:cNvPr id="484" name="Groupe 483">
                <a:extLst>
                  <a:ext uri="{FF2B5EF4-FFF2-40B4-BE49-F238E27FC236}">
                    <a16:creationId xmlns:a16="http://schemas.microsoft.com/office/drawing/2014/main" id="{F3886680-819C-6D9B-C6C8-37DD0E0E0EAE}"/>
                  </a:ext>
                </a:extLst>
              </p:cNvPr>
              <p:cNvGrpSpPr/>
              <p:nvPr/>
            </p:nvGrpSpPr>
            <p:grpSpPr>
              <a:xfrm>
                <a:off x="6919196" y="4575389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485" name="Connecteur : en angle 484">
                  <a:extLst>
                    <a:ext uri="{FF2B5EF4-FFF2-40B4-BE49-F238E27FC236}">
                      <a16:creationId xmlns:a16="http://schemas.microsoft.com/office/drawing/2014/main" id="{F28B7A76-A34C-2989-27C9-310763508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ED704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7" name="ZoneTexte 496">
                  <a:extLst>
                    <a:ext uri="{FF2B5EF4-FFF2-40B4-BE49-F238E27FC236}">
                      <a16:creationId xmlns:a16="http://schemas.microsoft.com/office/drawing/2014/main" id="{432A53AE-5C67-BB46-6ED6-86D7B2E3B06E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2233" name="Groupe 2232">
              <a:extLst>
                <a:ext uri="{FF2B5EF4-FFF2-40B4-BE49-F238E27FC236}">
                  <a16:creationId xmlns:a16="http://schemas.microsoft.com/office/drawing/2014/main" id="{BF6A53F1-A853-471B-7356-11E747412F32}"/>
                </a:ext>
              </a:extLst>
            </p:cNvPr>
            <p:cNvGrpSpPr/>
            <p:nvPr/>
          </p:nvGrpSpPr>
          <p:grpSpPr>
            <a:xfrm>
              <a:off x="5698201" y="2109012"/>
              <a:ext cx="875674" cy="994927"/>
              <a:chOff x="5681331" y="4296854"/>
              <a:chExt cx="875674" cy="994927"/>
            </a:xfrm>
          </p:grpSpPr>
          <p:grpSp>
            <p:nvGrpSpPr>
              <p:cNvPr id="248" name="Groupe 247">
                <a:extLst>
                  <a:ext uri="{FF2B5EF4-FFF2-40B4-BE49-F238E27FC236}">
                    <a16:creationId xmlns:a16="http://schemas.microsoft.com/office/drawing/2014/main" id="{32FCFE49-0610-4DB0-BB53-FF0FEF8E8C64}"/>
                  </a:ext>
                </a:extLst>
              </p:cNvPr>
              <p:cNvGrpSpPr/>
              <p:nvPr/>
            </p:nvGrpSpPr>
            <p:grpSpPr>
              <a:xfrm>
                <a:off x="5726444" y="4321048"/>
                <a:ext cx="725844" cy="789508"/>
                <a:chOff x="3987120" y="4473710"/>
                <a:chExt cx="725844" cy="789508"/>
              </a:xfrm>
            </p:grpSpPr>
            <p:sp>
              <p:nvSpPr>
                <p:cNvPr id="249" name="Rectangle : coins arrondis 248">
                  <a:extLst>
                    <a:ext uri="{FF2B5EF4-FFF2-40B4-BE49-F238E27FC236}">
                      <a16:creationId xmlns:a16="http://schemas.microsoft.com/office/drawing/2014/main" id="{9C22C87A-50F4-4309-9744-5EF2B26AFFD1}"/>
                    </a:ext>
                  </a:extLst>
                </p:cNvPr>
                <p:cNvSpPr/>
                <p:nvPr/>
              </p:nvSpPr>
              <p:spPr>
                <a:xfrm>
                  <a:off x="3987120" y="4723218"/>
                  <a:ext cx="725844" cy="540000"/>
                </a:xfrm>
                <a:prstGeom prst="round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0" name="ZoneTexte 249">
                  <a:extLst>
                    <a:ext uri="{FF2B5EF4-FFF2-40B4-BE49-F238E27FC236}">
                      <a16:creationId xmlns:a16="http://schemas.microsoft.com/office/drawing/2014/main" id="{A587BBBA-517B-401E-A8C0-E69EB9D48C62}"/>
                    </a:ext>
                  </a:extLst>
                </p:cNvPr>
                <p:cNvSpPr txBox="1"/>
                <p:nvPr/>
              </p:nvSpPr>
              <p:spPr>
                <a:xfrm>
                  <a:off x="3999168" y="4473710"/>
                  <a:ext cx="6981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rgbClr val="1E3A8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</a:t>
                  </a:r>
                </a:p>
              </p:txBody>
            </p:sp>
          </p:grpSp>
          <p:pic>
            <p:nvPicPr>
              <p:cNvPr id="2082" name="Picture 34">
                <a:extLst>
                  <a:ext uri="{FF2B5EF4-FFF2-40B4-BE49-F238E27FC236}">
                    <a16:creationId xmlns:a16="http://schemas.microsoft.com/office/drawing/2014/main" id="{D33F7F10-A5D2-460D-9755-D7F14AABF4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681331" y="4296854"/>
                <a:ext cx="331483" cy="3314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5" name="Zone de texte 80">
                <a:extLst>
                  <a:ext uri="{FF2B5EF4-FFF2-40B4-BE49-F238E27FC236}">
                    <a16:creationId xmlns:a16="http://schemas.microsoft.com/office/drawing/2014/main" id="{8A1CF7B3-09C1-4752-A35C-37A1943BCD58}"/>
                  </a:ext>
                </a:extLst>
              </p:cNvPr>
              <p:cNvSpPr txBox="1"/>
              <p:nvPr/>
            </p:nvSpPr>
            <p:spPr>
              <a:xfrm>
                <a:off x="5747253" y="5082231"/>
                <a:ext cx="695585" cy="209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8" name="ZoneTexte 427">
                <a:extLst>
                  <a:ext uri="{FF2B5EF4-FFF2-40B4-BE49-F238E27FC236}">
                    <a16:creationId xmlns:a16="http://schemas.microsoft.com/office/drawing/2014/main" id="{EA40D674-02E7-4267-94CB-0D6B37F5DD36}"/>
                  </a:ext>
                </a:extLst>
              </p:cNvPr>
              <p:cNvSpPr txBox="1"/>
              <p:nvPr/>
            </p:nvSpPr>
            <p:spPr>
              <a:xfrm>
                <a:off x="6250506" y="4926588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endParaRPr lang="fr-FR" sz="800" dirty="0">
                  <a:solidFill>
                    <a:srgbClr val="60A5F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4" name="ZoneTexte 423">
                <a:extLst>
                  <a:ext uri="{FF2B5EF4-FFF2-40B4-BE49-F238E27FC236}">
                    <a16:creationId xmlns:a16="http://schemas.microsoft.com/office/drawing/2014/main" id="{CD6B258C-E73B-CBCE-FB12-6AF1BC7C39ED}"/>
                  </a:ext>
                </a:extLst>
              </p:cNvPr>
              <p:cNvSpPr txBox="1"/>
              <p:nvPr/>
            </p:nvSpPr>
            <p:spPr>
              <a:xfrm>
                <a:off x="5699439" y="4561333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60A5F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00" name="Connecteur : en angle 499">
                <a:extLst>
                  <a:ext uri="{FF2B5EF4-FFF2-40B4-BE49-F238E27FC236}">
                    <a16:creationId xmlns:a16="http://schemas.microsoft.com/office/drawing/2014/main" id="{3805B2C2-830D-4B5A-EC3B-9DB1D55DE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495" y="4582818"/>
                <a:ext cx="252000" cy="252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0A5F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1" name="ZoneTexte 500">
                <a:extLst>
                  <a:ext uri="{FF2B5EF4-FFF2-40B4-BE49-F238E27FC236}">
                    <a16:creationId xmlns:a16="http://schemas.microsoft.com/office/drawing/2014/main" id="{C125EB02-202A-DB16-E766-94AE35AD8E2B}"/>
                  </a:ext>
                </a:extLst>
              </p:cNvPr>
              <p:cNvSpPr txBox="1"/>
              <p:nvPr/>
            </p:nvSpPr>
            <p:spPr>
              <a:xfrm>
                <a:off x="6083681" y="4716244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2232" name="Groupe 2231">
              <a:extLst>
                <a:ext uri="{FF2B5EF4-FFF2-40B4-BE49-F238E27FC236}">
                  <a16:creationId xmlns:a16="http://schemas.microsoft.com/office/drawing/2014/main" id="{64D2354D-95B9-975B-2A2C-3FCF7C759C53}"/>
                </a:ext>
              </a:extLst>
            </p:cNvPr>
            <p:cNvGrpSpPr/>
            <p:nvPr/>
          </p:nvGrpSpPr>
          <p:grpSpPr>
            <a:xfrm>
              <a:off x="4004163" y="2092188"/>
              <a:ext cx="888154" cy="975863"/>
              <a:chOff x="3999990" y="4288129"/>
              <a:chExt cx="888154" cy="975863"/>
            </a:xfrm>
          </p:grpSpPr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6F68727A-446A-4615-B852-EF96CB631097}"/>
                  </a:ext>
                </a:extLst>
              </p:cNvPr>
              <p:cNvGrpSpPr/>
              <p:nvPr/>
            </p:nvGrpSpPr>
            <p:grpSpPr>
              <a:xfrm>
                <a:off x="4046179" y="4326218"/>
                <a:ext cx="735799" cy="789084"/>
                <a:chOff x="3980139" y="4466426"/>
                <a:chExt cx="735799" cy="789084"/>
              </a:xfrm>
            </p:grpSpPr>
            <p:sp>
              <p:nvSpPr>
                <p:cNvPr id="242" name="Rectangle : coins arrondis 241">
                  <a:extLst>
                    <a:ext uri="{FF2B5EF4-FFF2-40B4-BE49-F238E27FC236}">
                      <a16:creationId xmlns:a16="http://schemas.microsoft.com/office/drawing/2014/main" id="{8D193D29-8E4A-4CF5-B6E6-A4ED9FE2A054}"/>
                    </a:ext>
                  </a:extLst>
                </p:cNvPr>
                <p:cNvSpPr/>
                <p:nvPr/>
              </p:nvSpPr>
              <p:spPr>
                <a:xfrm>
                  <a:off x="3990094" y="4715510"/>
                  <a:ext cx="725844" cy="540000"/>
                </a:xfrm>
                <a:prstGeom prst="round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4" name="ZoneTexte 243">
                  <a:extLst>
                    <a:ext uri="{FF2B5EF4-FFF2-40B4-BE49-F238E27FC236}">
                      <a16:creationId xmlns:a16="http://schemas.microsoft.com/office/drawing/2014/main" id="{B31CD998-3D48-4179-9F77-D5C492277081}"/>
                    </a:ext>
                  </a:extLst>
                </p:cNvPr>
                <p:cNvSpPr txBox="1"/>
                <p:nvPr/>
              </p:nvSpPr>
              <p:spPr>
                <a:xfrm>
                  <a:off x="3980139" y="4466426"/>
                  <a:ext cx="6981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rgbClr val="1E3A8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PA</a:t>
                  </a:r>
                </a:p>
              </p:txBody>
            </p:sp>
          </p:grpSp>
          <p:pic>
            <p:nvPicPr>
              <p:cNvPr id="2078" name="Picture 30">
                <a:extLst>
                  <a:ext uri="{FF2B5EF4-FFF2-40B4-BE49-F238E27FC236}">
                    <a16:creationId xmlns:a16="http://schemas.microsoft.com/office/drawing/2014/main" id="{7F342775-0ECD-4ECF-8807-12182BB338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3999990" y="4288129"/>
                <a:ext cx="351388" cy="351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7" name="Zone de texte 80">
                <a:extLst>
                  <a:ext uri="{FF2B5EF4-FFF2-40B4-BE49-F238E27FC236}">
                    <a16:creationId xmlns:a16="http://schemas.microsoft.com/office/drawing/2014/main" id="{533077A7-6041-4FE4-ABC7-9768AEB68E53}"/>
                  </a:ext>
                </a:extLst>
              </p:cNvPr>
              <p:cNvSpPr txBox="1"/>
              <p:nvPr/>
            </p:nvSpPr>
            <p:spPr>
              <a:xfrm>
                <a:off x="4068955" y="5079267"/>
                <a:ext cx="719585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6 +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6" name="ZoneTexte 425">
                <a:extLst>
                  <a:ext uri="{FF2B5EF4-FFF2-40B4-BE49-F238E27FC236}">
                    <a16:creationId xmlns:a16="http://schemas.microsoft.com/office/drawing/2014/main" id="{D5AF968B-1AB6-49DE-96A0-96FCA083A92C}"/>
                  </a:ext>
                </a:extLst>
              </p:cNvPr>
              <p:cNvSpPr txBox="1"/>
              <p:nvPr/>
            </p:nvSpPr>
            <p:spPr>
              <a:xfrm>
                <a:off x="4557053" y="4945485"/>
                <a:ext cx="30970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  <a:endParaRPr lang="fr-FR" sz="700" dirty="0">
                  <a:solidFill>
                    <a:srgbClr val="60A5F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9" name="ZoneTexte 418">
                <a:extLst>
                  <a:ext uri="{FF2B5EF4-FFF2-40B4-BE49-F238E27FC236}">
                    <a16:creationId xmlns:a16="http://schemas.microsoft.com/office/drawing/2014/main" id="{DEE692BF-FCF0-6902-221F-40495767BF62}"/>
                  </a:ext>
                </a:extLst>
              </p:cNvPr>
              <p:cNvSpPr txBox="1"/>
              <p:nvPr/>
            </p:nvSpPr>
            <p:spPr>
              <a:xfrm>
                <a:off x="4024228" y="4562873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endParaRPr lang="fr-FR" sz="700" dirty="0">
                  <a:solidFill>
                    <a:srgbClr val="60A5F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75" name="Groupe 474">
                <a:extLst>
                  <a:ext uri="{FF2B5EF4-FFF2-40B4-BE49-F238E27FC236}">
                    <a16:creationId xmlns:a16="http://schemas.microsoft.com/office/drawing/2014/main" id="{D0131DB6-6B23-E153-18DC-7B89196A28A7}"/>
                  </a:ext>
                </a:extLst>
              </p:cNvPr>
              <p:cNvGrpSpPr/>
              <p:nvPr/>
            </p:nvGrpSpPr>
            <p:grpSpPr>
              <a:xfrm>
                <a:off x="4414820" y="4591136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476" name="Connecteur : en angle 475">
                  <a:extLst>
                    <a:ext uri="{FF2B5EF4-FFF2-40B4-BE49-F238E27FC236}">
                      <a16:creationId xmlns:a16="http://schemas.microsoft.com/office/drawing/2014/main" id="{8C86ABA6-854B-47DF-E35A-68DD2B1F23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0A5F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7" name="ZoneTexte 476">
                  <a:extLst>
                    <a:ext uri="{FF2B5EF4-FFF2-40B4-BE49-F238E27FC236}">
                      <a16:creationId xmlns:a16="http://schemas.microsoft.com/office/drawing/2014/main" id="{52541F62-068E-F44B-9753-4CC9B7BF92DD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60A5F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grpSp>
        <p:nvGrpSpPr>
          <p:cNvPr id="468" name="Groupe 467">
            <a:extLst>
              <a:ext uri="{FF2B5EF4-FFF2-40B4-BE49-F238E27FC236}">
                <a16:creationId xmlns:a16="http://schemas.microsoft.com/office/drawing/2014/main" id="{D1A2A1FD-85BA-CB59-302D-C3C728A2CDEF}"/>
              </a:ext>
            </a:extLst>
          </p:cNvPr>
          <p:cNvGrpSpPr/>
          <p:nvPr/>
        </p:nvGrpSpPr>
        <p:grpSpPr>
          <a:xfrm>
            <a:off x="6635204" y="2961572"/>
            <a:ext cx="982892" cy="991723"/>
            <a:chOff x="6791018" y="5124044"/>
            <a:chExt cx="982892" cy="991723"/>
          </a:xfrm>
        </p:grpSpPr>
        <p:pic>
          <p:nvPicPr>
            <p:cNvPr id="2086" name="Picture 38">
              <a:extLst>
                <a:ext uri="{FF2B5EF4-FFF2-40B4-BE49-F238E27FC236}">
                  <a16:creationId xmlns:a16="http://schemas.microsoft.com/office/drawing/2014/main" id="{BBEF77ED-BAF2-48B1-B416-C25DD3E3B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791018" y="5125523"/>
              <a:ext cx="292893" cy="292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0" name="Zone de texte 80">
              <a:extLst>
                <a:ext uri="{FF2B5EF4-FFF2-40B4-BE49-F238E27FC236}">
                  <a16:creationId xmlns:a16="http://schemas.microsoft.com/office/drawing/2014/main" id="{93FE0196-276D-47CE-8B77-2CFEA30317E6}"/>
                </a:ext>
              </a:extLst>
            </p:cNvPr>
            <p:cNvSpPr txBox="1"/>
            <p:nvPr/>
          </p:nvSpPr>
          <p:spPr>
            <a:xfrm>
              <a:off x="6958209" y="5906217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 err="1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equip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.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08" name="Groupe 2107">
              <a:extLst>
                <a:ext uri="{FF2B5EF4-FFF2-40B4-BE49-F238E27FC236}">
                  <a16:creationId xmlns:a16="http://schemas.microsoft.com/office/drawing/2014/main" id="{663106A8-6EF5-A92D-A7EC-0637AF503718}"/>
                </a:ext>
              </a:extLst>
            </p:cNvPr>
            <p:cNvGrpSpPr/>
            <p:nvPr/>
          </p:nvGrpSpPr>
          <p:grpSpPr>
            <a:xfrm>
              <a:off x="6924591" y="5124044"/>
              <a:ext cx="849319" cy="836302"/>
              <a:chOff x="6924591" y="5264252"/>
              <a:chExt cx="849319" cy="836302"/>
            </a:xfrm>
          </p:grpSpPr>
          <p:grpSp>
            <p:nvGrpSpPr>
              <p:cNvPr id="259" name="Groupe 258">
                <a:extLst>
                  <a:ext uri="{FF2B5EF4-FFF2-40B4-BE49-F238E27FC236}">
                    <a16:creationId xmlns:a16="http://schemas.microsoft.com/office/drawing/2014/main" id="{FA5FC02E-AF75-4B13-99F4-158E6BC33DF5}"/>
                  </a:ext>
                </a:extLst>
              </p:cNvPr>
              <p:cNvGrpSpPr/>
              <p:nvPr/>
            </p:nvGrpSpPr>
            <p:grpSpPr>
              <a:xfrm>
                <a:off x="6924591" y="5264252"/>
                <a:ext cx="849319" cy="812438"/>
                <a:chOff x="5118891" y="5183612"/>
                <a:chExt cx="952823" cy="812438"/>
              </a:xfrm>
            </p:grpSpPr>
            <p:sp>
              <p:nvSpPr>
                <p:cNvPr id="260" name="Rectangle : coins arrondis 259">
                  <a:extLst>
                    <a:ext uri="{FF2B5EF4-FFF2-40B4-BE49-F238E27FC236}">
                      <a16:creationId xmlns:a16="http://schemas.microsoft.com/office/drawing/2014/main" id="{906FDA2F-4CBC-49A5-A4CC-1EA4D5BBF794}"/>
                    </a:ext>
                  </a:extLst>
                </p:cNvPr>
                <p:cNvSpPr/>
                <p:nvPr/>
              </p:nvSpPr>
              <p:spPr>
                <a:xfrm>
                  <a:off x="5183865" y="5456050"/>
                  <a:ext cx="725844" cy="540000"/>
                </a:xfrm>
                <a:prstGeom prst="round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1" name="ZoneTexte 260">
                  <a:extLst>
                    <a:ext uri="{FF2B5EF4-FFF2-40B4-BE49-F238E27FC236}">
                      <a16:creationId xmlns:a16="http://schemas.microsoft.com/office/drawing/2014/main" id="{600794D5-7374-4D62-B8D7-A5CFE3E99212}"/>
                    </a:ext>
                  </a:extLst>
                </p:cNvPr>
                <p:cNvSpPr txBox="1"/>
                <p:nvPr/>
              </p:nvSpPr>
              <p:spPr>
                <a:xfrm>
                  <a:off x="5118891" y="5183612"/>
                  <a:ext cx="95282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000" dirty="0">
                      <a:solidFill>
                        <a:srgbClr val="1E3A8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Invocations</a:t>
                  </a:r>
                </a:p>
              </p:txBody>
            </p:sp>
          </p:grpSp>
          <p:sp>
            <p:nvSpPr>
              <p:cNvPr id="429" name="ZoneTexte 428">
                <a:extLst>
                  <a:ext uri="{FF2B5EF4-FFF2-40B4-BE49-F238E27FC236}">
                    <a16:creationId xmlns:a16="http://schemas.microsoft.com/office/drawing/2014/main" id="{9F437CD7-B7D9-49A0-A80B-3B83A82EF7D2}"/>
                  </a:ext>
                </a:extLst>
              </p:cNvPr>
              <p:cNvSpPr txBox="1"/>
              <p:nvPr/>
            </p:nvSpPr>
            <p:spPr>
              <a:xfrm>
                <a:off x="7444666" y="5915888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endParaRPr lang="fr-FR" sz="700" dirty="0">
                  <a:solidFill>
                    <a:srgbClr val="60A5F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5" name="ZoneTexte 444">
                <a:extLst>
                  <a:ext uri="{FF2B5EF4-FFF2-40B4-BE49-F238E27FC236}">
                    <a16:creationId xmlns:a16="http://schemas.microsoft.com/office/drawing/2014/main" id="{D8B25569-DA7F-297E-446B-FFAEA902902F}"/>
                  </a:ext>
                </a:extLst>
              </p:cNvPr>
              <p:cNvSpPr txBox="1"/>
              <p:nvPr/>
            </p:nvSpPr>
            <p:spPr>
              <a:xfrm>
                <a:off x="6941046" y="5521918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grpSp>
            <p:nvGrpSpPr>
              <p:cNvPr id="2104" name="Groupe 2103">
                <a:extLst>
                  <a:ext uri="{FF2B5EF4-FFF2-40B4-BE49-F238E27FC236}">
                    <a16:creationId xmlns:a16="http://schemas.microsoft.com/office/drawing/2014/main" id="{7DD6B7CF-FCA3-8B13-5C37-9DBDFB700DAE}"/>
                  </a:ext>
                </a:extLst>
              </p:cNvPr>
              <p:cNvGrpSpPr/>
              <p:nvPr/>
            </p:nvGrpSpPr>
            <p:grpSpPr>
              <a:xfrm>
                <a:off x="7259474" y="5546755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2105" name="Connecteur : en angle 2104">
                  <a:extLst>
                    <a:ext uri="{FF2B5EF4-FFF2-40B4-BE49-F238E27FC236}">
                      <a16:creationId xmlns:a16="http://schemas.microsoft.com/office/drawing/2014/main" id="{80C6586C-8CC6-D6F4-DB68-F773435446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0A5F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6" name="ZoneTexte 2105">
                  <a:extLst>
                    <a:ext uri="{FF2B5EF4-FFF2-40B4-BE49-F238E27FC236}">
                      <a16:creationId xmlns:a16="http://schemas.microsoft.com/office/drawing/2014/main" id="{60EB3A53-4796-6CC3-57D7-D9BB603481BA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60A5F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AC7E6EC9-62EF-49A9-85BB-403B8A7EB8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164508" y="252619"/>
            <a:ext cx="1231610" cy="1320912"/>
          </a:xfrm>
          <a:prstGeom prst="rect">
            <a:avLst/>
          </a:prstGeom>
          <a:noFill/>
          <a:ln>
            <a:noFill/>
          </a:ln>
        </p:spPr>
      </p:pic>
      <p:sp>
        <p:nvSpPr>
          <p:cNvPr id="2110" name="ZoneTexte 2109">
            <a:extLst>
              <a:ext uri="{FF2B5EF4-FFF2-40B4-BE49-F238E27FC236}">
                <a16:creationId xmlns:a16="http://schemas.microsoft.com/office/drawing/2014/main" id="{D90FCBE1-2D45-5939-0EEF-54B2F5D9580B}"/>
              </a:ext>
            </a:extLst>
          </p:cNvPr>
          <p:cNvSpPr txBox="1"/>
          <p:nvPr/>
        </p:nvSpPr>
        <p:spPr>
          <a:xfrm>
            <a:off x="63161" y="27296"/>
            <a:ext cx="14422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FICHE PERSONNAGE</a:t>
            </a: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11" name="ZoneTexte 2110">
            <a:extLst>
              <a:ext uri="{FF2B5EF4-FFF2-40B4-BE49-F238E27FC236}">
                <a16:creationId xmlns:a16="http://schemas.microsoft.com/office/drawing/2014/main" id="{4B14697E-B1C5-4CCE-918A-78789EAB5579}"/>
              </a:ext>
            </a:extLst>
          </p:cNvPr>
          <p:cNvSpPr txBox="1"/>
          <p:nvPr/>
        </p:nvSpPr>
        <p:spPr>
          <a:xfrm>
            <a:off x="5389450" y="18125"/>
            <a:ext cx="4161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Fiche à destination des </a:t>
            </a:r>
            <a:r>
              <a:rPr lang="fr-FR" sz="800" dirty="0" err="1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joueurs·euses</a:t>
            </a:r>
            <a:endParaRPr lang="fr-F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1933B599-8956-93E1-33BB-A14A8920CA1A}"/>
              </a:ext>
            </a:extLst>
          </p:cNvPr>
          <p:cNvGrpSpPr/>
          <p:nvPr/>
        </p:nvGrpSpPr>
        <p:grpSpPr>
          <a:xfrm>
            <a:off x="7766763" y="2002194"/>
            <a:ext cx="1623148" cy="1219830"/>
            <a:chOff x="7766763" y="2060256"/>
            <a:chExt cx="1623148" cy="1219830"/>
          </a:xfrm>
        </p:grpSpPr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CF9FE703-AEBA-04F5-034F-771E6703BDC5}"/>
                </a:ext>
              </a:extLst>
            </p:cNvPr>
            <p:cNvGrpSpPr/>
            <p:nvPr/>
          </p:nvGrpSpPr>
          <p:grpSpPr>
            <a:xfrm>
              <a:off x="7789194" y="2083750"/>
              <a:ext cx="1600717" cy="1196336"/>
              <a:chOff x="7789194" y="2122866"/>
              <a:chExt cx="1600717" cy="1196336"/>
            </a:xfrm>
          </p:grpSpPr>
          <p:sp>
            <p:nvSpPr>
              <p:cNvPr id="390" name="Zone de texte 80">
                <a:extLst>
                  <a:ext uri="{FF2B5EF4-FFF2-40B4-BE49-F238E27FC236}">
                    <a16:creationId xmlns:a16="http://schemas.microsoft.com/office/drawing/2014/main" id="{309B032C-FF8E-4C91-95F8-4D54B5F88D17}"/>
                  </a:ext>
                </a:extLst>
              </p:cNvPr>
              <p:cNvSpPr txBox="1"/>
              <p:nvPr/>
            </p:nvSpPr>
            <p:spPr>
              <a:xfrm>
                <a:off x="7810646" y="3025580"/>
                <a:ext cx="1579265" cy="29362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Jet de classe dépendant du niveau</a:t>
                </a:r>
              </a:p>
              <a:p>
                <a:pPr algn="ctr"/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+ 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Vitalité +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881FB98-A8D6-B78D-25E5-21670E5A5FD6}"/>
                  </a:ext>
                </a:extLst>
              </p:cNvPr>
              <p:cNvGrpSpPr/>
              <p:nvPr/>
            </p:nvGrpSpPr>
            <p:grpSpPr>
              <a:xfrm>
                <a:off x="7789194" y="2122866"/>
                <a:ext cx="1583887" cy="927563"/>
                <a:chOff x="7789194" y="2122866"/>
                <a:chExt cx="1583887" cy="927563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D68CC80F-6095-49B7-9323-BF6340832E93}"/>
                    </a:ext>
                  </a:extLst>
                </p:cNvPr>
                <p:cNvGrpSpPr/>
                <p:nvPr/>
              </p:nvGrpSpPr>
              <p:grpSpPr>
                <a:xfrm>
                  <a:off x="7789194" y="2122866"/>
                  <a:ext cx="1579265" cy="927090"/>
                  <a:chOff x="2276455" y="3693768"/>
                  <a:chExt cx="1579265" cy="927090"/>
                </a:xfrm>
              </p:grpSpPr>
              <p:grpSp>
                <p:nvGrpSpPr>
                  <p:cNvPr id="99" name="Groupe 98">
                    <a:extLst>
                      <a:ext uri="{FF2B5EF4-FFF2-40B4-BE49-F238E27FC236}">
                        <a16:creationId xmlns:a16="http://schemas.microsoft.com/office/drawing/2014/main" id="{5FC27AB8-C388-4A3D-97D1-A2FA8985B915}"/>
                      </a:ext>
                    </a:extLst>
                  </p:cNvPr>
                  <p:cNvGrpSpPr/>
                  <p:nvPr/>
                </p:nvGrpSpPr>
                <p:grpSpPr>
                  <a:xfrm>
                    <a:off x="2276455" y="3972857"/>
                    <a:ext cx="1579265" cy="648001"/>
                    <a:chOff x="2084666" y="4211556"/>
                    <a:chExt cx="1118224" cy="648001"/>
                  </a:xfrm>
                </p:grpSpPr>
                <p:grpSp>
                  <p:nvGrpSpPr>
                    <p:cNvPr id="95" name="Groupe 94">
                      <a:extLst>
                        <a:ext uri="{FF2B5EF4-FFF2-40B4-BE49-F238E27FC236}">
                          <a16:creationId xmlns:a16="http://schemas.microsoft.com/office/drawing/2014/main" id="{017F1504-3B83-41C4-954F-CC64E50F65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84666" y="4211556"/>
                      <a:ext cx="1118224" cy="648001"/>
                      <a:chOff x="4011" y="0"/>
                      <a:chExt cx="1716367" cy="211172"/>
                    </a:xfrm>
                  </p:grpSpPr>
                  <p:sp>
                    <p:nvSpPr>
                      <p:cNvPr id="96" name="Rectangle : coins arrondis 95">
                        <a:extLst>
                          <a:ext uri="{FF2B5EF4-FFF2-40B4-BE49-F238E27FC236}">
                            <a16:creationId xmlns:a16="http://schemas.microsoft.com/office/drawing/2014/main" id="{7984ECD9-EE00-40B9-BD3E-D662517D0D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1" y="0"/>
                        <a:ext cx="1716367" cy="211172"/>
                      </a:xfrm>
                      <a:prstGeom prst="round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600" dirty="0">
                            <a:solidFill>
                              <a:srgbClr val="00695C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 </a:t>
                        </a:r>
                        <a:r>
                          <a:rPr lang="fr-FR" sz="2400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/</a:t>
                        </a: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97" name="Zone de texte 8">
                        <a:extLst>
                          <a:ext uri="{FF2B5EF4-FFF2-40B4-BE49-F238E27FC236}">
                            <a16:creationId xmlns:a16="http://schemas.microsoft.com/office/drawing/2014/main" id="{ECA0706B-F61A-4BC0-AC70-407C9B775B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060" y="0"/>
                        <a:ext cx="683946" cy="115387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11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Actuel</a:t>
                        </a:r>
                        <a:endParaRPr lang="fr-FR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98" name="Zone de texte 8">
                      <a:extLst>
                        <a:ext uri="{FF2B5EF4-FFF2-40B4-BE49-F238E27FC236}">
                          <a16:creationId xmlns:a16="http://schemas.microsoft.com/office/drawing/2014/main" id="{735A5408-7CD3-4587-8418-33555B67C3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59129" y="4216874"/>
                      <a:ext cx="386975" cy="35407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Max</a:t>
                      </a:r>
                      <a:endParaRPr lang="fr-FR" sz="20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27115ACB-8FBB-45D7-BC5E-8A6C1D9C7461}"/>
                      </a:ext>
                    </a:extLst>
                  </p:cNvPr>
                  <p:cNvSpPr txBox="1"/>
                  <p:nvPr/>
                </p:nvSpPr>
                <p:spPr>
                  <a:xfrm>
                    <a:off x="2478590" y="3693768"/>
                    <a:ext cx="13048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Points de vie</a:t>
                    </a:r>
                  </a:p>
                </p:txBody>
              </p:sp>
            </p:grpSp>
            <p:sp>
              <p:nvSpPr>
                <p:cNvPr id="450" name="ZoneTexte 449">
                  <a:extLst>
                    <a:ext uri="{FF2B5EF4-FFF2-40B4-BE49-F238E27FC236}">
                      <a16:creationId xmlns:a16="http://schemas.microsoft.com/office/drawing/2014/main" id="{33E1DC60-5CDE-C55B-9390-A7F116FDA158}"/>
                    </a:ext>
                  </a:extLst>
                </p:cNvPr>
                <p:cNvSpPr txBox="1"/>
                <p:nvPr/>
              </p:nvSpPr>
              <p:spPr>
                <a:xfrm>
                  <a:off x="9139414" y="2865763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EF8B4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∞</a:t>
                  </a:r>
                </a:p>
              </p:txBody>
            </p:sp>
          </p:grpSp>
        </p:grpSp>
        <p:pic>
          <p:nvPicPr>
            <p:cNvPr id="471" name="Picture 36">
              <a:extLst>
                <a:ext uri="{FF2B5EF4-FFF2-40B4-BE49-F238E27FC236}">
                  <a16:creationId xmlns:a16="http://schemas.microsoft.com/office/drawing/2014/main" id="{7E415CE7-902D-032B-93A9-052879757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766763" y="2060256"/>
              <a:ext cx="326311" cy="326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9" name="Groupe 508">
            <a:extLst>
              <a:ext uri="{FF2B5EF4-FFF2-40B4-BE49-F238E27FC236}">
                <a16:creationId xmlns:a16="http://schemas.microsoft.com/office/drawing/2014/main" id="{7D6E7F9E-0F36-AD98-771E-E4DDDF8E701F}"/>
              </a:ext>
            </a:extLst>
          </p:cNvPr>
          <p:cNvGrpSpPr/>
          <p:nvPr/>
        </p:nvGrpSpPr>
        <p:grpSpPr>
          <a:xfrm>
            <a:off x="4835241" y="3083769"/>
            <a:ext cx="1843195" cy="587589"/>
            <a:chOff x="4013011" y="5361377"/>
            <a:chExt cx="1843195" cy="587589"/>
          </a:xfrm>
        </p:grpSpPr>
        <p:grpSp>
          <p:nvGrpSpPr>
            <p:cNvPr id="467" name="Groupe 466">
              <a:extLst>
                <a:ext uri="{FF2B5EF4-FFF2-40B4-BE49-F238E27FC236}">
                  <a16:creationId xmlns:a16="http://schemas.microsoft.com/office/drawing/2014/main" id="{00AE1F70-A4D2-83AA-F1D2-E95C300EA359}"/>
                </a:ext>
              </a:extLst>
            </p:cNvPr>
            <p:cNvGrpSpPr/>
            <p:nvPr/>
          </p:nvGrpSpPr>
          <p:grpSpPr>
            <a:xfrm>
              <a:off x="4013011" y="5361377"/>
              <a:ext cx="1843195" cy="587589"/>
              <a:chOff x="4013011" y="5361377"/>
              <a:chExt cx="1843195" cy="587589"/>
            </a:xfrm>
          </p:grpSpPr>
          <p:sp>
            <p:nvSpPr>
              <p:cNvPr id="401" name="Zone de texte 80">
                <a:extLst>
                  <a:ext uri="{FF2B5EF4-FFF2-40B4-BE49-F238E27FC236}">
                    <a16:creationId xmlns:a16="http://schemas.microsoft.com/office/drawing/2014/main" id="{7814AFC6-2832-424D-9B7E-532D8408CFA0}"/>
                  </a:ext>
                </a:extLst>
              </p:cNvPr>
              <p:cNvSpPr txBox="1"/>
              <p:nvPr/>
            </p:nvSpPr>
            <p:spPr>
              <a:xfrm>
                <a:off x="4449091" y="5725454"/>
                <a:ext cx="695585" cy="209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F5320DCD-8511-B249-2FC4-C73223595C12}"/>
                  </a:ext>
                </a:extLst>
              </p:cNvPr>
              <p:cNvGrpSpPr/>
              <p:nvPr/>
            </p:nvGrpSpPr>
            <p:grpSpPr>
              <a:xfrm>
                <a:off x="4013011" y="5361377"/>
                <a:ext cx="1843195" cy="587589"/>
                <a:chOff x="4013011" y="5501585"/>
                <a:chExt cx="1843195" cy="587589"/>
              </a:xfrm>
            </p:grpSpPr>
            <p:grpSp>
              <p:nvGrpSpPr>
                <p:cNvPr id="483" name="Groupe 482">
                  <a:extLst>
                    <a:ext uri="{FF2B5EF4-FFF2-40B4-BE49-F238E27FC236}">
                      <a16:creationId xmlns:a16="http://schemas.microsoft.com/office/drawing/2014/main" id="{C9EBA5F4-5091-BBE8-DF82-0DEEA11A207B}"/>
                    </a:ext>
                  </a:extLst>
                </p:cNvPr>
                <p:cNvGrpSpPr/>
                <p:nvPr/>
              </p:nvGrpSpPr>
              <p:grpSpPr>
                <a:xfrm>
                  <a:off x="4013011" y="5501585"/>
                  <a:ext cx="1843195" cy="582488"/>
                  <a:chOff x="4013011" y="5501585"/>
                  <a:chExt cx="1843195" cy="582488"/>
                </a:xfrm>
              </p:grpSpPr>
              <p:grpSp>
                <p:nvGrpSpPr>
                  <p:cNvPr id="91" name="Groupe 90">
                    <a:extLst>
                      <a:ext uri="{FF2B5EF4-FFF2-40B4-BE49-F238E27FC236}">
                        <a16:creationId xmlns:a16="http://schemas.microsoft.com/office/drawing/2014/main" id="{27CE37D8-620D-4961-8D4F-546DA5BD8BA4}"/>
                      </a:ext>
                    </a:extLst>
                  </p:cNvPr>
                  <p:cNvGrpSpPr/>
                  <p:nvPr/>
                </p:nvGrpSpPr>
                <p:grpSpPr>
                  <a:xfrm>
                    <a:off x="4013011" y="5501585"/>
                    <a:ext cx="1742133" cy="582488"/>
                    <a:chOff x="4098556" y="5354917"/>
                    <a:chExt cx="1742133" cy="582488"/>
                  </a:xfrm>
                </p:grpSpPr>
                <p:sp>
                  <p:nvSpPr>
                    <p:cNvPr id="257" name="Rectangle : coins arrondis 256">
                      <a:extLst>
                        <a:ext uri="{FF2B5EF4-FFF2-40B4-BE49-F238E27FC236}">
                          <a16:creationId xmlns:a16="http://schemas.microsoft.com/office/drawing/2014/main" id="{3F5773E2-F46B-48B5-AB58-D3FF7F064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4845" y="5397405"/>
                      <a:ext cx="725844" cy="540000"/>
                    </a:xfrm>
                    <a:prstGeom prst="roundRect">
                      <a:avLst/>
                    </a:prstGeom>
                    <a:solidFill>
                      <a:srgbClr val="DBEAFE"/>
                    </a:solidFill>
                    <a:ln>
                      <a:solidFill>
                        <a:srgbClr val="1E3A8A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400" dirty="0">
                          <a:solidFill>
                            <a:srgbClr val="00695C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fr-FR" sz="105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58" name="ZoneTexte 257">
                      <a:extLst>
                        <a:ext uri="{FF2B5EF4-FFF2-40B4-BE49-F238E27FC236}">
                          <a16:creationId xmlns:a16="http://schemas.microsoft.com/office/drawing/2014/main" id="{D7D11767-DE1A-424D-8022-345FBC642C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8556" y="5354917"/>
                      <a:ext cx="102026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rgbClr val="1E3A8A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Bonus de touche</a:t>
                      </a:r>
                    </a:p>
                  </p:txBody>
                </p:sp>
              </p:grpSp>
              <p:grpSp>
                <p:nvGrpSpPr>
                  <p:cNvPr id="480" name="Groupe 479">
                    <a:extLst>
                      <a:ext uri="{FF2B5EF4-FFF2-40B4-BE49-F238E27FC236}">
                        <a16:creationId xmlns:a16="http://schemas.microsoft.com/office/drawing/2014/main" id="{090205B5-C442-8177-445B-47A7004EC00F}"/>
                      </a:ext>
                    </a:extLst>
                  </p:cNvPr>
                  <p:cNvGrpSpPr/>
                  <p:nvPr/>
                </p:nvGrpSpPr>
                <p:grpSpPr>
                  <a:xfrm>
                    <a:off x="5382882" y="5554249"/>
                    <a:ext cx="473324" cy="271925"/>
                    <a:chOff x="5241244" y="4726836"/>
                    <a:chExt cx="473324" cy="271925"/>
                  </a:xfrm>
                </p:grpSpPr>
                <p:cxnSp>
                  <p:nvCxnSpPr>
                    <p:cNvPr id="481" name="Connecteur : en angle 480">
                      <a:extLst>
                        <a:ext uri="{FF2B5EF4-FFF2-40B4-BE49-F238E27FC236}">
                          <a16:creationId xmlns:a16="http://schemas.microsoft.com/office/drawing/2014/main" id="{CA99C96C-20A3-FDEA-EFC0-C76850FB21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58" y="4726836"/>
                      <a:ext cx="252000" cy="252000"/>
                    </a:xfrm>
                    <a:prstGeom prst="bentConnector3">
                      <a:avLst>
                        <a:gd name="adj1" fmla="val -1227"/>
                      </a:avLst>
                    </a:prstGeom>
                    <a:ln>
                      <a:solidFill>
                        <a:srgbClr val="60A5FA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2" name="ZoneTexte 481">
                      <a:extLst>
                        <a:ext uri="{FF2B5EF4-FFF2-40B4-BE49-F238E27FC236}">
                          <a16:creationId xmlns:a16="http://schemas.microsoft.com/office/drawing/2014/main" id="{480137D1-2668-D9F2-6876-F8B2201161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1244" y="4860262"/>
                      <a:ext cx="473324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fr-FR" sz="300" spc="-20" dirty="0">
                          <a:solidFill>
                            <a:srgbClr val="60A5FA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MONTURE</a:t>
                      </a:r>
                    </a:p>
                  </p:txBody>
                </p:sp>
              </p:grpSp>
            </p:grpSp>
            <p:sp>
              <p:nvSpPr>
                <p:cNvPr id="425" name="ZoneTexte 424">
                  <a:extLst>
                    <a:ext uri="{FF2B5EF4-FFF2-40B4-BE49-F238E27FC236}">
                      <a16:creationId xmlns:a16="http://schemas.microsoft.com/office/drawing/2014/main" id="{08ADBA0E-A6E4-4591-B229-88AAD8B2E228}"/>
                    </a:ext>
                  </a:extLst>
                </p:cNvPr>
                <p:cNvSpPr txBox="1"/>
                <p:nvPr/>
              </p:nvSpPr>
              <p:spPr>
                <a:xfrm>
                  <a:off x="5564933" y="5904508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60A5F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</a:p>
              </p:txBody>
            </p:sp>
            <p:sp>
              <p:nvSpPr>
                <p:cNvPr id="444" name="ZoneTexte 443">
                  <a:extLst>
                    <a:ext uri="{FF2B5EF4-FFF2-40B4-BE49-F238E27FC236}">
                      <a16:creationId xmlns:a16="http://schemas.microsoft.com/office/drawing/2014/main" id="{06F40C74-3096-4428-7471-E211D0A8AC6A}"/>
                    </a:ext>
                  </a:extLst>
                </p:cNvPr>
                <p:cNvSpPr txBox="1"/>
                <p:nvPr/>
              </p:nvSpPr>
              <p:spPr>
                <a:xfrm>
                  <a:off x="4983105" y="5533273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60A5F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fr-FR" sz="7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478" name="Picture 38">
              <a:extLst>
                <a:ext uri="{FF2B5EF4-FFF2-40B4-BE49-F238E27FC236}">
                  <a16:creationId xmlns:a16="http://schemas.microsoft.com/office/drawing/2014/main" id="{447D9221-C527-178A-E3E8-5D346F079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265680" y="5630055"/>
              <a:ext cx="219149" cy="219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3" name="Groupe 342">
            <a:extLst>
              <a:ext uri="{FF2B5EF4-FFF2-40B4-BE49-F238E27FC236}">
                <a16:creationId xmlns:a16="http://schemas.microsoft.com/office/drawing/2014/main" id="{6DAB956B-60C6-8D5C-535F-14736B93E23D}"/>
              </a:ext>
            </a:extLst>
          </p:cNvPr>
          <p:cNvGrpSpPr/>
          <p:nvPr/>
        </p:nvGrpSpPr>
        <p:grpSpPr>
          <a:xfrm>
            <a:off x="7639721" y="3252312"/>
            <a:ext cx="1885845" cy="1018454"/>
            <a:chOff x="7677836" y="3861723"/>
            <a:chExt cx="1885845" cy="1018454"/>
          </a:xfrm>
        </p:grpSpPr>
        <p:pic>
          <p:nvPicPr>
            <p:cNvPr id="459" name="Picture 36">
              <a:extLst>
                <a:ext uri="{FF2B5EF4-FFF2-40B4-BE49-F238E27FC236}">
                  <a16:creationId xmlns:a16="http://schemas.microsoft.com/office/drawing/2014/main" id="{53C034CF-0A1D-9442-9C10-4C2553DE4F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7779168" y="3895337"/>
              <a:ext cx="175775" cy="175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41" name="Groupe 340">
              <a:extLst>
                <a:ext uri="{FF2B5EF4-FFF2-40B4-BE49-F238E27FC236}">
                  <a16:creationId xmlns:a16="http://schemas.microsoft.com/office/drawing/2014/main" id="{3306A12E-4BAD-E38C-7204-A23ED94927BA}"/>
                </a:ext>
              </a:extLst>
            </p:cNvPr>
            <p:cNvGrpSpPr/>
            <p:nvPr/>
          </p:nvGrpSpPr>
          <p:grpSpPr>
            <a:xfrm>
              <a:off x="7677836" y="3861723"/>
              <a:ext cx="1885845" cy="1018454"/>
              <a:chOff x="7677836" y="3861723"/>
              <a:chExt cx="1885845" cy="1018454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25B14DF6-116E-34B0-6A9E-772E7554C776}"/>
                  </a:ext>
                </a:extLst>
              </p:cNvPr>
              <p:cNvGrpSpPr/>
              <p:nvPr/>
            </p:nvGrpSpPr>
            <p:grpSpPr>
              <a:xfrm>
                <a:off x="7750012" y="3861723"/>
                <a:ext cx="1555453" cy="685032"/>
                <a:chOff x="7750012" y="3499519"/>
                <a:chExt cx="1555453" cy="685032"/>
              </a:xfrm>
            </p:grpSpPr>
            <p:grpSp>
              <p:nvGrpSpPr>
                <p:cNvPr id="108" name="Groupe 107">
                  <a:extLst>
                    <a:ext uri="{FF2B5EF4-FFF2-40B4-BE49-F238E27FC236}">
                      <a16:creationId xmlns:a16="http://schemas.microsoft.com/office/drawing/2014/main" id="{0FE13280-52BA-4512-9726-C8C337E4C492}"/>
                    </a:ext>
                  </a:extLst>
                </p:cNvPr>
                <p:cNvGrpSpPr/>
                <p:nvPr/>
              </p:nvGrpSpPr>
              <p:grpSpPr>
                <a:xfrm>
                  <a:off x="7789193" y="3499519"/>
                  <a:ext cx="1516272" cy="659520"/>
                  <a:chOff x="2276454" y="4857061"/>
                  <a:chExt cx="1516272" cy="659520"/>
                </a:xfrm>
              </p:grpSpPr>
              <p:sp>
                <p:nvSpPr>
                  <p:cNvPr id="104" name="Rectangle : coins arrondis 103">
                    <a:extLst>
                      <a:ext uri="{FF2B5EF4-FFF2-40B4-BE49-F238E27FC236}">
                        <a16:creationId xmlns:a16="http://schemas.microsoft.com/office/drawing/2014/main" id="{B1E01E29-5C04-42B0-AE65-05B3FA731881}"/>
                      </a:ext>
                    </a:extLst>
                  </p:cNvPr>
                  <p:cNvSpPr/>
                  <p:nvPr/>
                </p:nvSpPr>
                <p:spPr>
                  <a:xfrm>
                    <a:off x="2276454" y="5120581"/>
                    <a:ext cx="792000" cy="396000"/>
                  </a:xfrm>
                  <a:prstGeom prst="round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ZoneTexte 106">
                    <a:extLst>
                      <a:ext uri="{FF2B5EF4-FFF2-40B4-BE49-F238E27FC236}">
                        <a16:creationId xmlns:a16="http://schemas.microsoft.com/office/drawing/2014/main" id="{835BD753-2EA0-4E21-BCCE-797BFCD5C6AC}"/>
                      </a:ext>
                    </a:extLst>
                  </p:cNvPr>
                  <p:cNvSpPr txBox="1"/>
                  <p:nvPr/>
                </p:nvSpPr>
                <p:spPr>
                  <a:xfrm>
                    <a:off x="2370995" y="4857061"/>
                    <a:ext cx="142173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>
                        <a:solidFill>
                          <a:schemeClr val="tx2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Points de boucliers</a:t>
                    </a:r>
                  </a:p>
                </p:txBody>
              </p:sp>
            </p:grpSp>
            <p:sp>
              <p:nvSpPr>
                <p:cNvPr id="449" name="ZoneTexte 448">
                  <a:extLst>
                    <a:ext uri="{FF2B5EF4-FFF2-40B4-BE49-F238E27FC236}">
                      <a16:creationId xmlns:a16="http://schemas.microsoft.com/office/drawing/2014/main" id="{5986101D-EF6C-4826-8DD2-2B71B11C23F1}"/>
                    </a:ext>
                  </a:extLst>
                </p:cNvPr>
                <p:cNvSpPr txBox="1"/>
                <p:nvPr/>
              </p:nvSpPr>
              <p:spPr>
                <a:xfrm>
                  <a:off x="8376995" y="3999885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chemeClr val="tx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∞</a:t>
                  </a:r>
                </a:p>
              </p:txBody>
            </p:sp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E6F0A290-4EDB-10FB-B171-817865B4F3C3}"/>
                    </a:ext>
                  </a:extLst>
                </p:cNvPr>
                <p:cNvSpPr txBox="1"/>
                <p:nvPr/>
              </p:nvSpPr>
              <p:spPr>
                <a:xfrm>
                  <a:off x="7750012" y="3748201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chemeClr val="tx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340" name="Groupe 339">
                <a:extLst>
                  <a:ext uri="{FF2B5EF4-FFF2-40B4-BE49-F238E27FC236}">
                    <a16:creationId xmlns:a16="http://schemas.microsoft.com/office/drawing/2014/main" id="{F8F7FFF2-CE97-546E-BC54-2BCFE4F6675E}"/>
                  </a:ext>
                </a:extLst>
              </p:cNvPr>
              <p:cNvGrpSpPr/>
              <p:nvPr/>
            </p:nvGrpSpPr>
            <p:grpSpPr>
              <a:xfrm>
                <a:off x="7677836" y="4217106"/>
                <a:ext cx="1885845" cy="663071"/>
                <a:chOff x="7677836" y="4328687"/>
                <a:chExt cx="1885845" cy="663071"/>
              </a:xfrm>
            </p:grpSpPr>
            <p:grpSp>
              <p:nvGrpSpPr>
                <p:cNvPr id="42" name="Groupe 41">
                  <a:extLst>
                    <a:ext uri="{FF2B5EF4-FFF2-40B4-BE49-F238E27FC236}">
                      <a16:creationId xmlns:a16="http://schemas.microsoft.com/office/drawing/2014/main" id="{0472CD97-D8AE-9009-BE29-6B41275F9474}"/>
                    </a:ext>
                  </a:extLst>
                </p:cNvPr>
                <p:cNvGrpSpPr/>
                <p:nvPr/>
              </p:nvGrpSpPr>
              <p:grpSpPr>
                <a:xfrm>
                  <a:off x="7677836" y="4328687"/>
                  <a:ext cx="1885845" cy="663071"/>
                  <a:chOff x="7677836" y="3983247"/>
                  <a:chExt cx="1885845" cy="663071"/>
                </a:xfrm>
              </p:grpSpPr>
              <p:grpSp>
                <p:nvGrpSpPr>
                  <p:cNvPr id="33" name="Groupe 32">
                    <a:extLst>
                      <a:ext uri="{FF2B5EF4-FFF2-40B4-BE49-F238E27FC236}">
                        <a16:creationId xmlns:a16="http://schemas.microsoft.com/office/drawing/2014/main" id="{C926B6CD-A5FA-4FD1-4A79-2CD384DCCA9B}"/>
                      </a:ext>
                    </a:extLst>
                  </p:cNvPr>
                  <p:cNvGrpSpPr/>
                  <p:nvPr/>
                </p:nvGrpSpPr>
                <p:grpSpPr>
                  <a:xfrm>
                    <a:off x="7677836" y="3994252"/>
                    <a:ext cx="1885845" cy="652066"/>
                    <a:chOff x="7677836" y="3986632"/>
                    <a:chExt cx="1885845" cy="652066"/>
                  </a:xfrm>
                </p:grpSpPr>
                <p:grpSp>
                  <p:nvGrpSpPr>
                    <p:cNvPr id="110" name="Groupe 109">
                      <a:extLst>
                        <a:ext uri="{FF2B5EF4-FFF2-40B4-BE49-F238E27FC236}">
                          <a16:creationId xmlns:a16="http://schemas.microsoft.com/office/drawing/2014/main" id="{C1FB9031-E2AD-4716-B9C7-D5E28DB966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77836" y="3986632"/>
                      <a:ext cx="1856075" cy="652066"/>
                      <a:chOff x="2165098" y="4459505"/>
                      <a:chExt cx="1856075" cy="652066"/>
                    </a:xfrm>
                  </p:grpSpPr>
                  <p:sp>
                    <p:nvSpPr>
                      <p:cNvPr id="111" name="Rectangle : coins arrondis 110">
                        <a:extLst>
                          <a:ext uri="{FF2B5EF4-FFF2-40B4-BE49-F238E27FC236}">
                            <a16:creationId xmlns:a16="http://schemas.microsoft.com/office/drawing/2014/main" id="{5EFEEEA5-ABF2-4665-911D-E54CE1693B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9173" y="4459505"/>
                        <a:ext cx="792000" cy="396000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12" name="ZoneTexte 111">
                        <a:extLst>
                          <a:ext uri="{FF2B5EF4-FFF2-40B4-BE49-F238E27FC236}">
                            <a16:creationId xmlns:a16="http://schemas.microsoft.com/office/drawing/2014/main" id="{8906B582-441B-4B99-96EC-9E9A96F39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65098" y="4849961"/>
                        <a:ext cx="1756874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Points de vie temporaire</a:t>
                        </a:r>
                      </a:p>
                    </p:txBody>
                  </p:sp>
                </p:grpSp>
                <p:sp>
                  <p:nvSpPr>
                    <p:cNvPr id="448" name="ZoneTexte 447">
                      <a:extLst>
                        <a:ext uri="{FF2B5EF4-FFF2-40B4-BE49-F238E27FC236}">
                          <a16:creationId xmlns:a16="http://schemas.microsoft.com/office/drawing/2014/main" id="{27E21E7E-5030-1DD9-5138-6C566AE195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30014" y="4220388"/>
                      <a:ext cx="23366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</a:p>
                  </p:txBody>
                </p:sp>
              </p:grpSp>
              <p:sp>
                <p:nvSpPr>
                  <p:cNvPr id="61" name="ZoneTexte 60">
                    <a:extLst>
                      <a:ext uri="{FF2B5EF4-FFF2-40B4-BE49-F238E27FC236}">
                        <a16:creationId xmlns:a16="http://schemas.microsoft.com/office/drawing/2014/main" id="{B121C602-3A92-9F2E-673B-19CF88C1C2EE}"/>
                      </a:ext>
                    </a:extLst>
                  </p:cNvPr>
                  <p:cNvSpPr txBox="1"/>
                  <p:nvPr/>
                </p:nvSpPr>
                <p:spPr>
                  <a:xfrm>
                    <a:off x="8704864" y="3983247"/>
                    <a:ext cx="233667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</a:p>
                </p:txBody>
              </p:sp>
            </p:grpSp>
            <p:pic>
              <p:nvPicPr>
                <p:cNvPr id="339" name="Picture 36">
                  <a:extLst>
                    <a:ext uri="{FF2B5EF4-FFF2-40B4-BE49-F238E27FC236}">
                      <a16:creationId xmlns:a16="http://schemas.microsoft.com/office/drawing/2014/main" id="{3BC370EE-F04F-7430-6CE3-1ACBBFFDDB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rcRect/>
                <a:stretch/>
              </p:blipFill>
              <p:spPr bwMode="auto">
                <a:xfrm>
                  <a:off x="9368817" y="4778659"/>
                  <a:ext cx="175775" cy="1757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346" name="Groupe 345">
            <a:extLst>
              <a:ext uri="{FF2B5EF4-FFF2-40B4-BE49-F238E27FC236}">
                <a16:creationId xmlns:a16="http://schemas.microsoft.com/office/drawing/2014/main" id="{966AF266-769C-1764-88F6-4E6B76ABEE9A}"/>
              </a:ext>
            </a:extLst>
          </p:cNvPr>
          <p:cNvGrpSpPr/>
          <p:nvPr/>
        </p:nvGrpSpPr>
        <p:grpSpPr>
          <a:xfrm>
            <a:off x="7763483" y="4318040"/>
            <a:ext cx="1776161" cy="708904"/>
            <a:chOff x="7763483" y="4412377"/>
            <a:chExt cx="1776161" cy="708904"/>
          </a:xfrm>
        </p:grpSpPr>
        <p:grpSp>
          <p:nvGrpSpPr>
            <p:cNvPr id="342" name="Groupe 341">
              <a:extLst>
                <a:ext uri="{FF2B5EF4-FFF2-40B4-BE49-F238E27FC236}">
                  <a16:creationId xmlns:a16="http://schemas.microsoft.com/office/drawing/2014/main" id="{FEC73E52-43CB-361F-C8EF-C753B48D974F}"/>
                </a:ext>
              </a:extLst>
            </p:cNvPr>
            <p:cNvGrpSpPr/>
            <p:nvPr/>
          </p:nvGrpSpPr>
          <p:grpSpPr>
            <a:xfrm>
              <a:off x="7763483" y="4436182"/>
              <a:ext cx="1776161" cy="685099"/>
              <a:chOff x="7646618" y="3312844"/>
              <a:chExt cx="1776161" cy="685099"/>
            </a:xfrm>
          </p:grpSpPr>
          <p:grpSp>
            <p:nvGrpSpPr>
              <p:cNvPr id="458" name="Groupe 457">
                <a:extLst>
                  <a:ext uri="{FF2B5EF4-FFF2-40B4-BE49-F238E27FC236}">
                    <a16:creationId xmlns:a16="http://schemas.microsoft.com/office/drawing/2014/main" id="{F208D072-D2FF-1D39-29ED-77EF73D8A53B}"/>
                  </a:ext>
                </a:extLst>
              </p:cNvPr>
              <p:cNvGrpSpPr/>
              <p:nvPr/>
            </p:nvGrpSpPr>
            <p:grpSpPr>
              <a:xfrm>
                <a:off x="7646618" y="3312844"/>
                <a:ext cx="1776161" cy="685099"/>
                <a:chOff x="7646618" y="3245788"/>
                <a:chExt cx="1776161" cy="685099"/>
              </a:xfrm>
            </p:grpSpPr>
            <p:sp>
              <p:nvSpPr>
                <p:cNvPr id="405" name="ZoneTexte 404">
                  <a:extLst>
                    <a:ext uri="{FF2B5EF4-FFF2-40B4-BE49-F238E27FC236}">
                      <a16:creationId xmlns:a16="http://schemas.microsoft.com/office/drawing/2014/main" id="{7974927D-7DC5-11D0-8678-A07CA29F3180}"/>
                    </a:ext>
                  </a:extLst>
                </p:cNvPr>
                <p:cNvSpPr txBox="1"/>
                <p:nvPr/>
              </p:nvSpPr>
              <p:spPr>
                <a:xfrm>
                  <a:off x="7646618" y="3245788"/>
                  <a:ext cx="87003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Dés de vie</a:t>
                  </a:r>
                </a:p>
              </p:txBody>
            </p:sp>
            <p:sp>
              <p:nvSpPr>
                <p:cNvPr id="451" name="Zone de texte 80">
                  <a:extLst>
                    <a:ext uri="{FF2B5EF4-FFF2-40B4-BE49-F238E27FC236}">
                      <a16:creationId xmlns:a16="http://schemas.microsoft.com/office/drawing/2014/main" id="{1E39ED9C-DC79-ABD7-DDA9-A076FE54ABC0}"/>
                    </a:ext>
                  </a:extLst>
                </p:cNvPr>
                <p:cNvSpPr txBox="1"/>
                <p:nvPr/>
              </p:nvSpPr>
              <p:spPr>
                <a:xfrm>
                  <a:off x="8535388" y="3598426"/>
                  <a:ext cx="837212" cy="21662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[niveau] / 2]</a:t>
                  </a:r>
                  <a:r>
                    <a:rPr lang="fr-FR" sz="1000" kern="1200" baseline="20000" dirty="0">
                      <a:solidFill>
                        <a:srgbClr val="7F7F7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+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57" name="Groupe 456">
                  <a:extLst>
                    <a:ext uri="{FF2B5EF4-FFF2-40B4-BE49-F238E27FC236}">
                      <a16:creationId xmlns:a16="http://schemas.microsoft.com/office/drawing/2014/main" id="{19A76CFC-7E8A-87C8-3A9A-C5B53B77D943}"/>
                    </a:ext>
                  </a:extLst>
                </p:cNvPr>
                <p:cNvGrpSpPr/>
                <p:nvPr/>
              </p:nvGrpSpPr>
              <p:grpSpPr>
                <a:xfrm>
                  <a:off x="8499360" y="3303805"/>
                  <a:ext cx="923419" cy="369580"/>
                  <a:chOff x="8627966" y="3476525"/>
                  <a:chExt cx="793565" cy="369580"/>
                </a:xfrm>
              </p:grpSpPr>
              <p:sp>
                <p:nvSpPr>
                  <p:cNvPr id="404" name="Rectangle : coins arrondis 403">
                    <a:extLst>
                      <a:ext uri="{FF2B5EF4-FFF2-40B4-BE49-F238E27FC236}">
                        <a16:creationId xmlns:a16="http://schemas.microsoft.com/office/drawing/2014/main" id="{BFE96D8A-92B5-A7B3-185A-7D0DE54BFEEA}"/>
                      </a:ext>
                    </a:extLst>
                  </p:cNvPr>
                  <p:cNvSpPr/>
                  <p:nvPr/>
                </p:nvSpPr>
                <p:spPr>
                  <a:xfrm>
                    <a:off x="8664850" y="3493762"/>
                    <a:ext cx="719480" cy="332696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100" dirty="0"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/</a:t>
                    </a:r>
                    <a:endParaRPr lang="fr-FR" sz="1200" dirty="0">
                      <a:ln>
                        <a:solidFill>
                          <a:schemeClr val="bg2">
                            <a:lumMod val="2500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56" name="Groupe 455">
                    <a:extLst>
                      <a:ext uri="{FF2B5EF4-FFF2-40B4-BE49-F238E27FC236}">
                        <a16:creationId xmlns:a16="http://schemas.microsoft.com/office/drawing/2014/main" id="{B0E98E76-D211-B7E0-98AC-06EB1786C4D3}"/>
                      </a:ext>
                    </a:extLst>
                  </p:cNvPr>
                  <p:cNvGrpSpPr/>
                  <p:nvPr/>
                </p:nvGrpSpPr>
                <p:grpSpPr>
                  <a:xfrm>
                    <a:off x="8627966" y="3476525"/>
                    <a:ext cx="793565" cy="369580"/>
                    <a:chOff x="8627966" y="3476525"/>
                    <a:chExt cx="793565" cy="369580"/>
                  </a:xfrm>
                </p:grpSpPr>
                <p:sp>
                  <p:nvSpPr>
                    <p:cNvPr id="454" name="ZoneTexte 453">
                      <a:extLst>
                        <a:ext uri="{FF2B5EF4-FFF2-40B4-BE49-F238E27FC236}">
                          <a16:creationId xmlns:a16="http://schemas.microsoft.com/office/drawing/2014/main" id="{DA996A77-C50F-6EC9-1AB9-3831AB097B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27966" y="3476525"/>
                      <a:ext cx="23366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455" name="ZoneTexte 454">
                      <a:extLst>
                        <a:ext uri="{FF2B5EF4-FFF2-40B4-BE49-F238E27FC236}">
                          <a16:creationId xmlns:a16="http://schemas.microsoft.com/office/drawing/2014/main" id="{7AE0426E-90D8-8CD3-5D3A-B58E374999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87864" y="3661439"/>
                      <a:ext cx="23366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</p:grpSp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D6807898-C927-4A71-7060-EF127313C6DB}"/>
                    </a:ext>
                  </a:extLst>
                </p:cNvPr>
                <p:cNvSpPr txBox="1"/>
                <p:nvPr/>
              </p:nvSpPr>
              <p:spPr>
                <a:xfrm>
                  <a:off x="7682120" y="3500000"/>
                  <a:ext cx="87003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chemeClr val="bg2">
                          <a:lumMod val="9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--------------</a:t>
                  </a:r>
                </a:p>
              </p:txBody>
            </p:sp>
            <p:sp>
              <p:nvSpPr>
                <p:cNvPr id="63" name="Zone de texte 80">
                  <a:extLst>
                    <a:ext uri="{FF2B5EF4-FFF2-40B4-BE49-F238E27FC236}">
                      <a16:creationId xmlns:a16="http://schemas.microsoft.com/office/drawing/2014/main" id="{CCB8706F-AAF1-8A03-BAA5-18FD3716ABE8}"/>
                    </a:ext>
                  </a:extLst>
                </p:cNvPr>
                <p:cNvSpPr txBox="1"/>
                <p:nvPr/>
              </p:nvSpPr>
              <p:spPr>
                <a:xfrm>
                  <a:off x="7682121" y="3661570"/>
                  <a:ext cx="375094" cy="15162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Valeur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511" name="Graphique 510">
                <a:extLst>
                  <a:ext uri="{FF2B5EF4-FFF2-40B4-BE49-F238E27FC236}">
                    <a16:creationId xmlns:a16="http://schemas.microsoft.com/office/drawing/2014/main" id="{108173B6-B6DD-85C9-DE35-0D9DADA05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7780330" y="3547217"/>
                <a:ext cx="144939" cy="144000"/>
              </a:xfrm>
              <a:prstGeom prst="rect">
                <a:avLst/>
              </a:prstGeom>
            </p:spPr>
          </p:pic>
        </p:grpSp>
        <p:cxnSp>
          <p:nvCxnSpPr>
            <p:cNvPr id="345" name="Connecteur droit 344">
              <a:extLst>
                <a:ext uri="{FF2B5EF4-FFF2-40B4-BE49-F238E27FC236}">
                  <a16:creationId xmlns:a16="http://schemas.microsoft.com/office/drawing/2014/main" id="{E095DA68-3FEA-9D03-D623-A3B1470716ED}"/>
                </a:ext>
              </a:extLst>
            </p:cNvPr>
            <p:cNvCxnSpPr/>
            <p:nvPr/>
          </p:nvCxnSpPr>
          <p:spPr>
            <a:xfrm>
              <a:off x="8042134" y="4412377"/>
              <a:ext cx="130487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575D85FF-7454-8D7A-2E9D-A9224513900A}"/>
              </a:ext>
            </a:extLst>
          </p:cNvPr>
          <p:cNvGrpSpPr/>
          <p:nvPr/>
        </p:nvGrpSpPr>
        <p:grpSpPr>
          <a:xfrm>
            <a:off x="3855454" y="4922761"/>
            <a:ext cx="5712955" cy="934211"/>
            <a:chOff x="3855454" y="5044870"/>
            <a:chExt cx="5712955" cy="934211"/>
          </a:xfrm>
        </p:grpSpPr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76EB13E2-7531-1558-3F82-47E64286A014}"/>
                </a:ext>
              </a:extLst>
            </p:cNvPr>
            <p:cNvGrpSpPr/>
            <p:nvPr/>
          </p:nvGrpSpPr>
          <p:grpSpPr>
            <a:xfrm>
              <a:off x="3855454" y="5303445"/>
              <a:ext cx="1391269" cy="675636"/>
              <a:chOff x="8057214" y="6385524"/>
              <a:chExt cx="1391269" cy="675636"/>
            </a:xfrm>
          </p:grpSpPr>
          <p:grpSp>
            <p:nvGrpSpPr>
              <p:cNvPr id="235" name="Groupe 234">
                <a:extLst>
                  <a:ext uri="{FF2B5EF4-FFF2-40B4-BE49-F238E27FC236}">
                    <a16:creationId xmlns:a16="http://schemas.microsoft.com/office/drawing/2014/main" id="{CA37871F-EFE3-4A96-963D-3922F1AB83CF}"/>
                  </a:ext>
                </a:extLst>
              </p:cNvPr>
              <p:cNvGrpSpPr/>
              <p:nvPr/>
            </p:nvGrpSpPr>
            <p:grpSpPr>
              <a:xfrm>
                <a:off x="8111884" y="6385524"/>
                <a:ext cx="1225448" cy="477859"/>
                <a:chOff x="8197632" y="4638284"/>
                <a:chExt cx="1225448" cy="477859"/>
              </a:xfrm>
            </p:grpSpPr>
            <p:sp>
              <p:nvSpPr>
                <p:cNvPr id="236" name="Rectangle : coins arrondis 235">
                  <a:extLst>
                    <a:ext uri="{FF2B5EF4-FFF2-40B4-BE49-F238E27FC236}">
                      <a16:creationId xmlns:a16="http://schemas.microsoft.com/office/drawing/2014/main" id="{CE572729-69B5-44EB-B36E-280B37263CDB}"/>
                    </a:ext>
                  </a:extLst>
                </p:cNvPr>
                <p:cNvSpPr/>
                <p:nvPr/>
              </p:nvSpPr>
              <p:spPr>
                <a:xfrm>
                  <a:off x="8802201" y="4693768"/>
                  <a:ext cx="620879" cy="42237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7" name="ZoneTexte 236">
                  <a:extLst>
                    <a:ext uri="{FF2B5EF4-FFF2-40B4-BE49-F238E27FC236}">
                      <a16:creationId xmlns:a16="http://schemas.microsoft.com/office/drawing/2014/main" id="{BA947E0A-BA7D-475C-8AA4-81A47B58BD4B}"/>
                    </a:ext>
                  </a:extLst>
                </p:cNvPr>
                <p:cNvSpPr txBox="1"/>
                <p:nvPr/>
              </p:nvSpPr>
              <p:spPr>
                <a:xfrm>
                  <a:off x="8197632" y="4638284"/>
                  <a:ext cx="65044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</a:t>
                  </a:r>
                </a:p>
                <a:p>
                  <a:pPr algn="r"/>
                  <a:r>
                    <a:rPr lang="fr-FR" sz="11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PA</a:t>
                  </a:r>
                  <a:endParaRPr lang="fr-FR" sz="1400" dirty="0">
                    <a:solidFill>
                      <a:srgbClr val="7030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88" name="Picture 40">
                <a:extLst>
                  <a:ext uri="{FF2B5EF4-FFF2-40B4-BE49-F238E27FC236}">
                    <a16:creationId xmlns:a16="http://schemas.microsoft.com/office/drawing/2014/main" id="{59924889-0BFD-412E-A966-31157015EC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280107" y="6615715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6" name="Zone de texte 80">
                <a:extLst>
                  <a:ext uri="{FF2B5EF4-FFF2-40B4-BE49-F238E27FC236}">
                    <a16:creationId xmlns:a16="http://schemas.microsoft.com/office/drawing/2014/main" id="{80890C73-37AC-4B74-BA4B-4B4B8F0942FE}"/>
                  </a:ext>
                </a:extLst>
              </p:cNvPr>
              <p:cNvSpPr txBox="1"/>
              <p:nvPr/>
            </p:nvSpPr>
            <p:spPr>
              <a:xfrm>
                <a:off x="8057214" y="6851610"/>
                <a:ext cx="1279606" cy="209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8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+ Sagesse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+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1" name="ZoneTexte 430">
                <a:extLst>
                  <a:ext uri="{FF2B5EF4-FFF2-40B4-BE49-F238E27FC236}">
                    <a16:creationId xmlns:a16="http://schemas.microsoft.com/office/drawing/2014/main" id="{493D596F-9C38-4CFA-B94C-CD2C779F0E7B}"/>
                  </a:ext>
                </a:extLst>
              </p:cNvPr>
              <p:cNvSpPr txBox="1"/>
              <p:nvPr/>
            </p:nvSpPr>
            <p:spPr>
              <a:xfrm>
                <a:off x="9107849" y="6691860"/>
                <a:ext cx="28206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487" name="ZoneTexte 486">
                <a:extLst>
                  <a:ext uri="{FF2B5EF4-FFF2-40B4-BE49-F238E27FC236}">
                    <a16:creationId xmlns:a16="http://schemas.microsoft.com/office/drawing/2014/main" id="{58FCFF43-BEB9-BDF8-5546-4F79866F73FF}"/>
                  </a:ext>
                </a:extLst>
              </p:cNvPr>
              <p:cNvSpPr txBox="1"/>
              <p:nvPr/>
            </p:nvSpPr>
            <p:spPr>
              <a:xfrm>
                <a:off x="8625921" y="6423884"/>
                <a:ext cx="31833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grpSp>
            <p:nvGrpSpPr>
              <p:cNvPr id="503" name="Groupe 502">
                <a:extLst>
                  <a:ext uri="{FF2B5EF4-FFF2-40B4-BE49-F238E27FC236}">
                    <a16:creationId xmlns:a16="http://schemas.microsoft.com/office/drawing/2014/main" id="{7829A025-3F94-A7B3-8379-FAFF7219C720}"/>
                  </a:ext>
                </a:extLst>
              </p:cNvPr>
              <p:cNvGrpSpPr/>
              <p:nvPr/>
            </p:nvGrpSpPr>
            <p:grpSpPr>
              <a:xfrm>
                <a:off x="8975159" y="6449498"/>
                <a:ext cx="473324" cy="247160"/>
                <a:chOff x="5241244" y="4726836"/>
                <a:chExt cx="473324" cy="247160"/>
              </a:xfrm>
            </p:grpSpPr>
            <p:cxnSp>
              <p:nvCxnSpPr>
                <p:cNvPr id="504" name="Connecteur : en angle 503">
                  <a:extLst>
                    <a:ext uri="{FF2B5EF4-FFF2-40B4-BE49-F238E27FC236}">
                      <a16:creationId xmlns:a16="http://schemas.microsoft.com/office/drawing/2014/main" id="{49B18087-3794-9E7E-C70B-F3F982447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5" name="ZoneTexte 504">
                  <a:extLst>
                    <a:ext uri="{FF2B5EF4-FFF2-40B4-BE49-F238E27FC236}">
                      <a16:creationId xmlns:a16="http://schemas.microsoft.com/office/drawing/2014/main" id="{F890E518-6267-C3BA-208D-52F84C582D44}"/>
                    </a:ext>
                  </a:extLst>
                </p:cNvPr>
                <p:cNvSpPr txBox="1"/>
                <p:nvPr/>
              </p:nvSpPr>
              <p:spPr>
                <a:xfrm>
                  <a:off x="5241244" y="4835497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54" name="Groupe 353">
              <a:extLst>
                <a:ext uri="{FF2B5EF4-FFF2-40B4-BE49-F238E27FC236}">
                  <a16:creationId xmlns:a16="http://schemas.microsoft.com/office/drawing/2014/main" id="{7F20FCD5-285A-2CD2-44F1-09FFF5D68387}"/>
                </a:ext>
              </a:extLst>
            </p:cNvPr>
            <p:cNvGrpSpPr/>
            <p:nvPr/>
          </p:nvGrpSpPr>
          <p:grpSpPr>
            <a:xfrm>
              <a:off x="5041917" y="5301609"/>
              <a:ext cx="1388716" cy="676772"/>
              <a:chOff x="8068898" y="7048956"/>
              <a:chExt cx="1388716" cy="676772"/>
            </a:xfrm>
          </p:grpSpPr>
          <p:grpSp>
            <p:nvGrpSpPr>
              <p:cNvPr id="272" name="Groupe 271">
                <a:extLst>
                  <a:ext uri="{FF2B5EF4-FFF2-40B4-BE49-F238E27FC236}">
                    <a16:creationId xmlns:a16="http://schemas.microsoft.com/office/drawing/2014/main" id="{50F1CFFD-0B94-4091-B8B7-2FF9AF6F4812}"/>
                  </a:ext>
                </a:extLst>
              </p:cNvPr>
              <p:cNvGrpSpPr/>
              <p:nvPr/>
            </p:nvGrpSpPr>
            <p:grpSpPr>
              <a:xfrm>
                <a:off x="8068898" y="7048956"/>
                <a:ext cx="1278110" cy="676772"/>
                <a:chOff x="8068898" y="6707044"/>
                <a:chExt cx="1278110" cy="676772"/>
              </a:xfrm>
            </p:grpSpPr>
            <p:grpSp>
              <p:nvGrpSpPr>
                <p:cNvPr id="267" name="Groupe 266">
                  <a:extLst>
                    <a:ext uri="{FF2B5EF4-FFF2-40B4-BE49-F238E27FC236}">
                      <a16:creationId xmlns:a16="http://schemas.microsoft.com/office/drawing/2014/main" id="{93BE8C54-11AA-4D4D-92AF-62CF4DB3EBBE}"/>
                    </a:ext>
                  </a:extLst>
                </p:cNvPr>
                <p:cNvGrpSpPr/>
                <p:nvPr/>
              </p:nvGrpSpPr>
              <p:grpSpPr>
                <a:xfrm>
                  <a:off x="8081068" y="6707044"/>
                  <a:ext cx="1265939" cy="479484"/>
                  <a:chOff x="8081068" y="6365668"/>
                  <a:chExt cx="1265939" cy="479484"/>
                </a:xfrm>
              </p:grpSpPr>
              <p:grpSp>
                <p:nvGrpSpPr>
                  <p:cNvPr id="238" name="Groupe 237">
                    <a:extLst>
                      <a:ext uri="{FF2B5EF4-FFF2-40B4-BE49-F238E27FC236}">
                        <a16:creationId xmlns:a16="http://schemas.microsoft.com/office/drawing/2014/main" id="{860ADF52-7908-4D71-9A1F-3347F195CEF2}"/>
                      </a:ext>
                    </a:extLst>
                  </p:cNvPr>
                  <p:cNvGrpSpPr/>
                  <p:nvPr/>
                </p:nvGrpSpPr>
                <p:grpSpPr>
                  <a:xfrm>
                    <a:off x="8081068" y="6365668"/>
                    <a:ext cx="1265939" cy="479484"/>
                    <a:chOff x="8165301" y="4636491"/>
                    <a:chExt cx="1265939" cy="479484"/>
                  </a:xfrm>
                </p:grpSpPr>
                <p:sp>
                  <p:nvSpPr>
                    <p:cNvPr id="239" name="Rectangle : coins arrondis 238">
                      <a:extLst>
                        <a:ext uri="{FF2B5EF4-FFF2-40B4-BE49-F238E27FC236}">
                          <a16:creationId xmlns:a16="http://schemas.microsoft.com/office/drawing/2014/main" id="{C282830D-F00D-47FD-B11E-983DBED904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10361" y="4693600"/>
                      <a:ext cx="620879" cy="422375"/>
                    </a:xfrm>
                    <a:prstGeom prst="roundRect">
                      <a:avLst/>
                    </a:prstGeom>
                    <a:solidFill>
                      <a:srgbClr val="EBE2FE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40" name="ZoneTexte 239">
                      <a:extLst>
                        <a:ext uri="{FF2B5EF4-FFF2-40B4-BE49-F238E27FC236}">
                          <a16:creationId xmlns:a16="http://schemas.microsoft.com/office/drawing/2014/main" id="{6F6FB319-087F-4AD4-BD67-C9792291EF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65301" y="4636491"/>
                      <a:ext cx="69058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Esquive </a:t>
                      </a:r>
                    </a:p>
                    <a:p>
                      <a:pPr algn="r"/>
                      <a:r>
                        <a:rPr lang="fr-FR" sz="11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PM</a:t>
                      </a:r>
                      <a:endParaRPr lang="fr-FR" sz="1400" dirty="0">
                        <a:solidFill>
                          <a:srgbClr val="703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pic>
                <p:nvPicPr>
                  <p:cNvPr id="2090" name="Picture 42">
                    <a:extLst>
                      <a:ext uri="{FF2B5EF4-FFF2-40B4-BE49-F238E27FC236}">
                        <a16:creationId xmlns:a16="http://schemas.microsoft.com/office/drawing/2014/main" id="{0139C0C4-BE94-4FA0-95F3-F9E9EA2EFC2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8252540" y="6607553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97" name="Zone de texte 80">
                  <a:extLst>
                    <a:ext uri="{FF2B5EF4-FFF2-40B4-BE49-F238E27FC236}">
                      <a16:creationId xmlns:a16="http://schemas.microsoft.com/office/drawing/2014/main" id="{6D3131E7-26B7-4451-809B-62D948B03213}"/>
                    </a:ext>
                  </a:extLst>
                </p:cNvPr>
                <p:cNvSpPr txBox="1"/>
                <p:nvPr/>
              </p:nvSpPr>
              <p:spPr>
                <a:xfrm>
                  <a:off x="8068898" y="7174266"/>
                  <a:ext cx="1278110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8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Sagesse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32" name="ZoneTexte 431">
                <a:extLst>
                  <a:ext uri="{FF2B5EF4-FFF2-40B4-BE49-F238E27FC236}">
                    <a16:creationId xmlns:a16="http://schemas.microsoft.com/office/drawing/2014/main" id="{47F37FA6-33AF-462E-8DB3-32F01AE8F698}"/>
                  </a:ext>
                </a:extLst>
              </p:cNvPr>
              <p:cNvSpPr txBox="1"/>
              <p:nvPr/>
            </p:nvSpPr>
            <p:spPr>
              <a:xfrm>
                <a:off x="9117376" y="7362203"/>
                <a:ext cx="28206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488" name="ZoneTexte 487">
                <a:extLst>
                  <a:ext uri="{FF2B5EF4-FFF2-40B4-BE49-F238E27FC236}">
                    <a16:creationId xmlns:a16="http://schemas.microsoft.com/office/drawing/2014/main" id="{EDCD38B7-E6A1-AE66-DBDB-F3605228626B}"/>
                  </a:ext>
                </a:extLst>
              </p:cNvPr>
              <p:cNvSpPr txBox="1"/>
              <p:nvPr/>
            </p:nvSpPr>
            <p:spPr>
              <a:xfrm>
                <a:off x="8691496" y="7087965"/>
                <a:ext cx="20955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grpSp>
            <p:nvGrpSpPr>
              <p:cNvPr id="506" name="Groupe 505">
                <a:extLst>
                  <a:ext uri="{FF2B5EF4-FFF2-40B4-BE49-F238E27FC236}">
                    <a16:creationId xmlns:a16="http://schemas.microsoft.com/office/drawing/2014/main" id="{0E1AAB12-AA02-7E4C-8897-DB8EC30128FA}"/>
                  </a:ext>
                </a:extLst>
              </p:cNvPr>
              <p:cNvGrpSpPr/>
              <p:nvPr/>
            </p:nvGrpSpPr>
            <p:grpSpPr>
              <a:xfrm>
                <a:off x="8984290" y="7117984"/>
                <a:ext cx="473324" cy="247160"/>
                <a:chOff x="5241244" y="4726836"/>
                <a:chExt cx="473324" cy="247160"/>
              </a:xfrm>
            </p:grpSpPr>
            <p:cxnSp>
              <p:nvCxnSpPr>
                <p:cNvPr id="507" name="Connecteur : en angle 506">
                  <a:extLst>
                    <a:ext uri="{FF2B5EF4-FFF2-40B4-BE49-F238E27FC236}">
                      <a16:creationId xmlns:a16="http://schemas.microsoft.com/office/drawing/2014/main" id="{3326E721-E295-7B19-F5FA-602342EBE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8" name="ZoneTexte 507">
                  <a:extLst>
                    <a:ext uri="{FF2B5EF4-FFF2-40B4-BE49-F238E27FC236}">
                      <a16:creationId xmlns:a16="http://schemas.microsoft.com/office/drawing/2014/main" id="{94F615C6-9120-A195-FA1B-DC50822247D0}"/>
                    </a:ext>
                  </a:extLst>
                </p:cNvPr>
                <p:cNvSpPr txBox="1"/>
                <p:nvPr/>
              </p:nvSpPr>
              <p:spPr>
                <a:xfrm>
                  <a:off x="5241244" y="4835497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977B802E-6199-49E6-798E-A3CECFFBFD69}"/>
                </a:ext>
              </a:extLst>
            </p:cNvPr>
            <p:cNvGrpSpPr/>
            <p:nvPr/>
          </p:nvGrpSpPr>
          <p:grpSpPr>
            <a:xfrm>
              <a:off x="8340418" y="5227087"/>
              <a:ext cx="1227991" cy="742321"/>
              <a:chOff x="8112826" y="5745302"/>
              <a:chExt cx="1227991" cy="742321"/>
            </a:xfrm>
          </p:grpSpPr>
          <p:pic>
            <p:nvPicPr>
              <p:cNvPr id="470" name="Picture 40">
                <a:extLst>
                  <a:ext uri="{FF2B5EF4-FFF2-40B4-BE49-F238E27FC236}">
                    <a16:creationId xmlns:a16="http://schemas.microsoft.com/office/drawing/2014/main" id="{3A56BD1C-B1C2-63E2-6A45-ADFEABA994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310631" y="5788002"/>
                <a:ext cx="143774" cy="1519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50" name="Groupe 349">
                <a:extLst>
                  <a:ext uri="{FF2B5EF4-FFF2-40B4-BE49-F238E27FC236}">
                    <a16:creationId xmlns:a16="http://schemas.microsoft.com/office/drawing/2014/main" id="{873891B2-C762-8724-882E-1E9C2F4EB0A3}"/>
                  </a:ext>
                </a:extLst>
              </p:cNvPr>
              <p:cNvGrpSpPr/>
              <p:nvPr/>
            </p:nvGrpSpPr>
            <p:grpSpPr>
              <a:xfrm>
                <a:off x="8112826" y="5745302"/>
                <a:ext cx="1227991" cy="742321"/>
                <a:chOff x="8112826" y="5745302"/>
                <a:chExt cx="1227991" cy="742321"/>
              </a:xfrm>
            </p:grpSpPr>
            <p:grpSp>
              <p:nvGrpSpPr>
                <p:cNvPr id="274" name="Groupe 273">
                  <a:extLst>
                    <a:ext uri="{FF2B5EF4-FFF2-40B4-BE49-F238E27FC236}">
                      <a16:creationId xmlns:a16="http://schemas.microsoft.com/office/drawing/2014/main" id="{D82D2062-DAF4-4A60-BCA8-2E4129C11072}"/>
                    </a:ext>
                  </a:extLst>
                </p:cNvPr>
                <p:cNvGrpSpPr/>
                <p:nvPr/>
              </p:nvGrpSpPr>
              <p:grpSpPr>
                <a:xfrm>
                  <a:off x="8112826" y="5759342"/>
                  <a:ext cx="1224470" cy="728281"/>
                  <a:chOff x="8112826" y="5417430"/>
                  <a:chExt cx="1224470" cy="728281"/>
                </a:xfrm>
              </p:grpSpPr>
              <p:grpSp>
                <p:nvGrpSpPr>
                  <p:cNvPr id="254" name="Groupe 253">
                    <a:extLst>
                      <a:ext uri="{FF2B5EF4-FFF2-40B4-BE49-F238E27FC236}">
                        <a16:creationId xmlns:a16="http://schemas.microsoft.com/office/drawing/2014/main" id="{B678EC61-D56E-4973-A7E6-6C71FE5DCE0C}"/>
                      </a:ext>
                    </a:extLst>
                  </p:cNvPr>
                  <p:cNvGrpSpPr/>
                  <p:nvPr/>
                </p:nvGrpSpPr>
                <p:grpSpPr>
                  <a:xfrm>
                    <a:off x="8112826" y="5417430"/>
                    <a:ext cx="1128180" cy="540000"/>
                    <a:chOff x="8196072" y="5662817"/>
                    <a:chExt cx="1128180" cy="540000"/>
                  </a:xfrm>
                </p:grpSpPr>
                <p:sp>
                  <p:nvSpPr>
                    <p:cNvPr id="255" name="Rectangle : coins arrondis 254">
                      <a:extLst>
                        <a:ext uri="{FF2B5EF4-FFF2-40B4-BE49-F238E27FC236}">
                          <a16:creationId xmlns:a16="http://schemas.microsoft.com/office/drawing/2014/main" id="{6EDF7F2C-2DEC-4A0D-88D9-B40B46C2C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4252" y="5662817"/>
                      <a:ext cx="720000" cy="540000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56" name="ZoneTexte 255">
                      <a:extLst>
                        <a:ext uri="{FF2B5EF4-FFF2-40B4-BE49-F238E27FC236}">
                          <a16:creationId xmlns:a16="http://schemas.microsoft.com/office/drawing/2014/main" id="{F13787B1-D19D-4741-B27C-782A82E667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96072" y="5835391"/>
                      <a:ext cx="44687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</a:t>
                      </a:r>
                      <a:endParaRPr lang="fr-FR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391" name="Zone de texte 80">
                    <a:extLst>
                      <a:ext uri="{FF2B5EF4-FFF2-40B4-BE49-F238E27FC236}">
                        <a16:creationId xmlns:a16="http://schemas.microsoft.com/office/drawing/2014/main" id="{7745BBE4-A5B6-4F00-AA44-3702F4048BC6}"/>
                      </a:ext>
                    </a:extLst>
                  </p:cNvPr>
                  <p:cNvSpPr txBox="1"/>
                  <p:nvPr/>
                </p:nvSpPr>
                <p:spPr>
                  <a:xfrm>
                    <a:off x="8278979" y="5936161"/>
                    <a:ext cx="1058317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[10 + Vitalit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é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430" name="ZoneTexte 429">
                  <a:extLst>
                    <a:ext uri="{FF2B5EF4-FFF2-40B4-BE49-F238E27FC236}">
                      <a16:creationId xmlns:a16="http://schemas.microsoft.com/office/drawing/2014/main" id="{C493C8D4-0147-4205-A98F-E7A7F5F745B9}"/>
                    </a:ext>
                  </a:extLst>
                </p:cNvPr>
                <p:cNvSpPr txBox="1"/>
                <p:nvPr/>
              </p:nvSpPr>
              <p:spPr>
                <a:xfrm>
                  <a:off x="8991381" y="6119215"/>
                  <a:ext cx="30825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25</a:t>
                  </a:r>
                </a:p>
              </p:txBody>
            </p:sp>
            <p:sp>
              <p:nvSpPr>
                <p:cNvPr id="486" name="ZoneTexte 485">
                  <a:extLst>
                    <a:ext uri="{FF2B5EF4-FFF2-40B4-BE49-F238E27FC236}">
                      <a16:creationId xmlns:a16="http://schemas.microsoft.com/office/drawing/2014/main" id="{AD97B256-F091-40BE-C05D-3DCFA3C7E5A6}"/>
                    </a:ext>
                  </a:extLst>
                </p:cNvPr>
                <p:cNvSpPr txBox="1"/>
                <p:nvPr/>
              </p:nvSpPr>
              <p:spPr>
                <a:xfrm>
                  <a:off x="8477976" y="5745302"/>
                  <a:ext cx="21243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9</a:t>
                  </a:r>
                </a:p>
              </p:txBody>
            </p:sp>
            <p:cxnSp>
              <p:nvCxnSpPr>
                <p:cNvPr id="67" name="Connecteur : en angle 66">
                  <a:extLst>
                    <a:ext uri="{FF2B5EF4-FFF2-40B4-BE49-F238E27FC236}">
                      <a16:creationId xmlns:a16="http://schemas.microsoft.com/office/drawing/2014/main" id="{600A73B4-0EE6-15F6-F013-1B00B9B1D8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4307" y="5774824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5B5B5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A9ECCD01-6DC2-446C-1229-C4A7648451CA}"/>
                    </a:ext>
                  </a:extLst>
                </p:cNvPr>
                <p:cNvSpPr txBox="1"/>
                <p:nvPr/>
              </p:nvSpPr>
              <p:spPr>
                <a:xfrm>
                  <a:off x="8867493" y="5877770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5B5B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55" name="Groupe 354">
              <a:extLst>
                <a:ext uri="{FF2B5EF4-FFF2-40B4-BE49-F238E27FC236}">
                  <a16:creationId xmlns:a16="http://schemas.microsoft.com/office/drawing/2014/main" id="{A6B98B37-5FAF-F25C-2636-3057385D7BE6}"/>
                </a:ext>
              </a:extLst>
            </p:cNvPr>
            <p:cNvGrpSpPr/>
            <p:nvPr/>
          </p:nvGrpSpPr>
          <p:grpSpPr>
            <a:xfrm>
              <a:off x="6158506" y="5312919"/>
              <a:ext cx="1292798" cy="661556"/>
              <a:chOff x="8162546" y="7742196"/>
              <a:chExt cx="1292798" cy="661556"/>
            </a:xfrm>
          </p:grpSpPr>
          <p:grpSp>
            <p:nvGrpSpPr>
              <p:cNvPr id="271" name="Groupe 270">
                <a:extLst>
                  <a:ext uri="{FF2B5EF4-FFF2-40B4-BE49-F238E27FC236}">
                    <a16:creationId xmlns:a16="http://schemas.microsoft.com/office/drawing/2014/main" id="{08DADEC9-126A-43B7-BD52-79DBFC47C2C1}"/>
                  </a:ext>
                </a:extLst>
              </p:cNvPr>
              <p:cNvGrpSpPr/>
              <p:nvPr/>
            </p:nvGrpSpPr>
            <p:grpSpPr>
              <a:xfrm>
                <a:off x="8162546" y="7742196"/>
                <a:ext cx="1184462" cy="661556"/>
                <a:chOff x="8162546" y="7400284"/>
                <a:chExt cx="1184462" cy="661556"/>
              </a:xfrm>
            </p:grpSpPr>
            <p:grpSp>
              <p:nvGrpSpPr>
                <p:cNvPr id="268" name="Groupe 267">
                  <a:extLst>
                    <a:ext uri="{FF2B5EF4-FFF2-40B4-BE49-F238E27FC236}">
                      <a16:creationId xmlns:a16="http://schemas.microsoft.com/office/drawing/2014/main" id="{74B98A02-F144-45C1-A6C8-7AE20640547A}"/>
                    </a:ext>
                  </a:extLst>
                </p:cNvPr>
                <p:cNvGrpSpPr/>
                <p:nvPr/>
              </p:nvGrpSpPr>
              <p:grpSpPr>
                <a:xfrm>
                  <a:off x="8286092" y="7400284"/>
                  <a:ext cx="1060915" cy="468277"/>
                  <a:chOff x="8286092" y="6894316"/>
                  <a:chExt cx="1060915" cy="468277"/>
                </a:xfrm>
              </p:grpSpPr>
              <p:grpSp>
                <p:nvGrpSpPr>
                  <p:cNvPr id="229" name="Groupe 228">
                    <a:extLst>
                      <a:ext uri="{FF2B5EF4-FFF2-40B4-BE49-F238E27FC236}">
                        <a16:creationId xmlns:a16="http://schemas.microsoft.com/office/drawing/2014/main" id="{017A978A-C356-4179-995F-67F31EEA9142}"/>
                      </a:ext>
                    </a:extLst>
                  </p:cNvPr>
                  <p:cNvGrpSpPr/>
                  <p:nvPr/>
                </p:nvGrpSpPr>
                <p:grpSpPr>
                  <a:xfrm>
                    <a:off x="8286092" y="6894316"/>
                    <a:ext cx="1060915" cy="468277"/>
                    <a:chOff x="8371840" y="6655894"/>
                    <a:chExt cx="1060915" cy="468277"/>
                  </a:xfrm>
                </p:grpSpPr>
                <p:sp>
                  <p:nvSpPr>
                    <p:cNvPr id="230" name="Rectangle : coins arrondis 229">
                      <a:extLst>
                        <a:ext uri="{FF2B5EF4-FFF2-40B4-BE49-F238E27FC236}">
                          <a16:creationId xmlns:a16="http://schemas.microsoft.com/office/drawing/2014/main" id="{B72AE0F7-008A-4FA3-96AA-C280B2663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11876" y="6701796"/>
                      <a:ext cx="620879" cy="422375"/>
                    </a:xfrm>
                    <a:prstGeom prst="round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31" name="ZoneTexte 230">
                      <a:extLst>
                        <a:ext uri="{FF2B5EF4-FFF2-40B4-BE49-F238E27FC236}">
                          <a16:creationId xmlns:a16="http://schemas.microsoft.com/office/drawing/2014/main" id="{2B3610CD-F8D1-42E3-BAD5-9E55805DAD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71840" y="6655894"/>
                      <a:ext cx="49404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Fuite</a:t>
                      </a:r>
                      <a:endParaRPr lang="fr-FR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pic>
                <p:nvPicPr>
                  <p:cNvPr id="2094" name="Picture 46">
                    <a:extLst>
                      <a:ext uri="{FF2B5EF4-FFF2-40B4-BE49-F238E27FC236}">
                        <a16:creationId xmlns:a16="http://schemas.microsoft.com/office/drawing/2014/main" id="{0BD9641A-E7FA-487B-B533-60F0E72EFDF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8473653" y="7130005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98" name="Zone de texte 80">
                  <a:extLst>
                    <a:ext uri="{FF2B5EF4-FFF2-40B4-BE49-F238E27FC236}">
                      <a16:creationId xmlns:a16="http://schemas.microsoft.com/office/drawing/2014/main" id="{457FB201-B094-4E00-9D82-6EC543A68930}"/>
                    </a:ext>
                  </a:extLst>
                </p:cNvPr>
                <p:cNvSpPr txBox="1"/>
                <p:nvPr/>
              </p:nvSpPr>
              <p:spPr>
                <a:xfrm>
                  <a:off x="8162546" y="7852290"/>
                  <a:ext cx="1184462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[Agi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33" name="ZoneTexte 432">
                <a:extLst>
                  <a:ext uri="{FF2B5EF4-FFF2-40B4-BE49-F238E27FC236}">
                    <a16:creationId xmlns:a16="http://schemas.microsoft.com/office/drawing/2014/main" id="{175F7D6C-893E-4028-8648-CAB8B2694B0E}"/>
                  </a:ext>
                </a:extLst>
              </p:cNvPr>
              <p:cNvSpPr txBox="1"/>
              <p:nvPr/>
            </p:nvSpPr>
            <p:spPr>
              <a:xfrm>
                <a:off x="9069254" y="8044973"/>
                <a:ext cx="3258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  <a:endParaRPr lang="fr-FR" sz="700" dirty="0">
                  <a:solidFill>
                    <a:srgbClr val="76B54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9" name="ZoneTexte 488">
                <a:extLst>
                  <a:ext uri="{FF2B5EF4-FFF2-40B4-BE49-F238E27FC236}">
                    <a16:creationId xmlns:a16="http://schemas.microsoft.com/office/drawing/2014/main" id="{7BA10B9B-9734-DA5E-B61D-E176357FAB5C}"/>
                  </a:ext>
                </a:extLst>
              </p:cNvPr>
              <p:cNvSpPr txBox="1"/>
              <p:nvPr/>
            </p:nvSpPr>
            <p:spPr>
              <a:xfrm>
                <a:off x="8673660" y="7764212"/>
                <a:ext cx="28459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cxnSp>
            <p:nvCxnSpPr>
              <p:cNvPr id="72" name="Connecteur : en angle 71">
                <a:extLst>
                  <a:ext uri="{FF2B5EF4-FFF2-40B4-BE49-F238E27FC236}">
                    <a16:creationId xmlns:a16="http://schemas.microsoft.com/office/drawing/2014/main" id="{4E02F1AE-3B3F-37B9-81E8-39DF26431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8834" y="7801105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76B54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7EE76183-0A73-DB44-AC7E-E38AB52A00A0}"/>
                  </a:ext>
                </a:extLst>
              </p:cNvPr>
              <p:cNvSpPr txBox="1"/>
              <p:nvPr/>
            </p:nvSpPr>
            <p:spPr>
              <a:xfrm>
                <a:off x="8982020" y="7904051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356" name="Groupe 355">
              <a:extLst>
                <a:ext uri="{FF2B5EF4-FFF2-40B4-BE49-F238E27FC236}">
                  <a16:creationId xmlns:a16="http://schemas.microsoft.com/office/drawing/2014/main" id="{7795BD55-935D-7EC0-D17B-D283B88EE431}"/>
                </a:ext>
              </a:extLst>
            </p:cNvPr>
            <p:cNvGrpSpPr/>
            <p:nvPr/>
          </p:nvGrpSpPr>
          <p:grpSpPr>
            <a:xfrm>
              <a:off x="7194273" y="5314805"/>
              <a:ext cx="1295032" cy="662627"/>
              <a:chOff x="8162544" y="8428822"/>
              <a:chExt cx="1295032" cy="662627"/>
            </a:xfrm>
          </p:grpSpPr>
          <p:grpSp>
            <p:nvGrpSpPr>
              <p:cNvPr id="270" name="Groupe 269">
                <a:extLst>
                  <a:ext uri="{FF2B5EF4-FFF2-40B4-BE49-F238E27FC236}">
                    <a16:creationId xmlns:a16="http://schemas.microsoft.com/office/drawing/2014/main" id="{6ABD0B3B-D6F4-4834-87DC-4A08783EB0E3}"/>
                  </a:ext>
                </a:extLst>
              </p:cNvPr>
              <p:cNvGrpSpPr/>
              <p:nvPr/>
            </p:nvGrpSpPr>
            <p:grpSpPr>
              <a:xfrm>
                <a:off x="8162544" y="8428822"/>
                <a:ext cx="1196383" cy="662627"/>
                <a:chOff x="8162544" y="8086910"/>
                <a:chExt cx="1196383" cy="662627"/>
              </a:xfrm>
            </p:grpSpPr>
            <p:grpSp>
              <p:nvGrpSpPr>
                <p:cNvPr id="269" name="Groupe 268">
                  <a:extLst>
                    <a:ext uri="{FF2B5EF4-FFF2-40B4-BE49-F238E27FC236}">
                      <a16:creationId xmlns:a16="http://schemas.microsoft.com/office/drawing/2014/main" id="{100D395A-D8A7-4E3B-9DD1-8434F7197886}"/>
                    </a:ext>
                  </a:extLst>
                </p:cNvPr>
                <p:cNvGrpSpPr/>
                <p:nvPr/>
              </p:nvGrpSpPr>
              <p:grpSpPr>
                <a:xfrm>
                  <a:off x="8222382" y="8086910"/>
                  <a:ext cx="1124625" cy="465340"/>
                  <a:chOff x="8222382" y="7391966"/>
                  <a:chExt cx="1124625" cy="465340"/>
                </a:xfrm>
              </p:grpSpPr>
              <p:grpSp>
                <p:nvGrpSpPr>
                  <p:cNvPr id="232" name="Groupe 231">
                    <a:extLst>
                      <a:ext uri="{FF2B5EF4-FFF2-40B4-BE49-F238E27FC236}">
                        <a16:creationId xmlns:a16="http://schemas.microsoft.com/office/drawing/2014/main" id="{BAD5FCEF-71D6-4A4C-A55A-74783435343A}"/>
                      </a:ext>
                    </a:extLst>
                  </p:cNvPr>
                  <p:cNvGrpSpPr/>
                  <p:nvPr/>
                </p:nvGrpSpPr>
                <p:grpSpPr>
                  <a:xfrm>
                    <a:off x="8222382" y="7391966"/>
                    <a:ext cx="1124625" cy="465340"/>
                    <a:chOff x="8308130" y="6652909"/>
                    <a:chExt cx="1124625" cy="465340"/>
                  </a:xfrm>
                </p:grpSpPr>
                <p:sp>
                  <p:nvSpPr>
                    <p:cNvPr id="233" name="Rectangle : coins arrondis 232">
                      <a:extLst>
                        <a:ext uri="{FF2B5EF4-FFF2-40B4-BE49-F238E27FC236}">
                          <a16:creationId xmlns:a16="http://schemas.microsoft.com/office/drawing/2014/main" id="{DCB2A359-621A-49C6-9596-CCF296779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11876" y="6695874"/>
                      <a:ext cx="620879" cy="422375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34" name="ZoneTexte 233">
                      <a:extLst>
                        <a:ext uri="{FF2B5EF4-FFF2-40B4-BE49-F238E27FC236}">
                          <a16:creationId xmlns:a16="http://schemas.microsoft.com/office/drawing/2014/main" id="{CF1494B9-705F-4B6D-A831-0F6D3E4BCC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08130" y="6652909"/>
                      <a:ext cx="56384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Tacle</a:t>
                      </a:r>
                      <a:endParaRPr lang="fr-FR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pic>
                <p:nvPicPr>
                  <p:cNvPr id="2092" name="Picture 44">
                    <a:extLst>
                      <a:ext uri="{FF2B5EF4-FFF2-40B4-BE49-F238E27FC236}">
                        <a16:creationId xmlns:a16="http://schemas.microsoft.com/office/drawing/2014/main" id="{C625D784-5490-421E-9242-18F535DB018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8485926" y="7623027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99" name="Zone de texte 80">
                  <a:extLst>
                    <a:ext uri="{FF2B5EF4-FFF2-40B4-BE49-F238E27FC236}">
                      <a16:creationId xmlns:a16="http://schemas.microsoft.com/office/drawing/2014/main" id="{6A36F270-5695-4D9C-AAE6-58BF162BF577}"/>
                    </a:ext>
                  </a:extLst>
                </p:cNvPr>
                <p:cNvSpPr txBox="1"/>
                <p:nvPr/>
              </p:nvSpPr>
              <p:spPr>
                <a:xfrm>
                  <a:off x="8162544" y="8539987"/>
                  <a:ext cx="1196383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[Chance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34" name="ZoneTexte 433">
                <a:extLst>
                  <a:ext uri="{FF2B5EF4-FFF2-40B4-BE49-F238E27FC236}">
                    <a16:creationId xmlns:a16="http://schemas.microsoft.com/office/drawing/2014/main" id="{17FE8E22-3C4C-420F-9072-6A468735FB7E}"/>
                  </a:ext>
                </a:extLst>
              </p:cNvPr>
              <p:cNvSpPr txBox="1"/>
              <p:nvPr/>
            </p:nvSpPr>
            <p:spPr>
              <a:xfrm>
                <a:off x="9089786" y="8730532"/>
                <a:ext cx="31359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  <a:endParaRPr lang="fr-FR" sz="700" dirty="0">
                  <a:solidFill>
                    <a:srgbClr val="8FAAD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0" name="ZoneTexte 489">
                <a:extLst>
                  <a:ext uri="{FF2B5EF4-FFF2-40B4-BE49-F238E27FC236}">
                    <a16:creationId xmlns:a16="http://schemas.microsoft.com/office/drawing/2014/main" id="{497EAB82-9EC2-A950-DA95-30AEB84CE397}"/>
                  </a:ext>
                </a:extLst>
              </p:cNvPr>
              <p:cNvSpPr txBox="1"/>
              <p:nvPr/>
            </p:nvSpPr>
            <p:spPr>
              <a:xfrm>
                <a:off x="8680694" y="8451942"/>
                <a:ext cx="26781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cxnSp>
            <p:nvCxnSpPr>
              <p:cNvPr id="84" name="Connecteur : en angle 83">
                <a:extLst>
                  <a:ext uri="{FF2B5EF4-FFF2-40B4-BE49-F238E27FC236}">
                    <a16:creationId xmlns:a16="http://schemas.microsoft.com/office/drawing/2014/main" id="{9ABAC3F4-C4A8-F9AD-E871-CD0CBD410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1066" y="8483507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8FAAD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E2D3BAC3-907A-EE04-73E4-48AFD5EA75A3}"/>
                  </a:ext>
                </a:extLst>
              </p:cNvPr>
              <p:cNvSpPr txBox="1"/>
              <p:nvPr/>
            </p:nvSpPr>
            <p:spPr>
              <a:xfrm>
                <a:off x="8984252" y="8586453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sp>
          <p:nvSpPr>
            <p:cNvPr id="359" name="ZoneTexte 358">
              <a:extLst>
                <a:ext uri="{FF2B5EF4-FFF2-40B4-BE49-F238E27FC236}">
                  <a16:creationId xmlns:a16="http://schemas.microsoft.com/office/drawing/2014/main" id="{839B7DB5-9D8C-6FE4-49D4-D03A5F277B08}"/>
                </a:ext>
              </a:extLst>
            </p:cNvPr>
            <p:cNvSpPr txBox="1"/>
            <p:nvPr/>
          </p:nvSpPr>
          <p:spPr>
            <a:xfrm>
              <a:off x="4024329" y="5044870"/>
              <a:ext cx="351091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dirty="0">
                  <a:solidFill>
                    <a:srgbClr val="1E3A8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Protections</a:t>
              </a:r>
            </a:p>
          </p:txBody>
        </p:sp>
      </p:grpSp>
      <p:grpSp>
        <p:nvGrpSpPr>
          <p:cNvPr id="361" name="Groupe 360">
            <a:extLst>
              <a:ext uri="{FF2B5EF4-FFF2-40B4-BE49-F238E27FC236}">
                <a16:creationId xmlns:a16="http://schemas.microsoft.com/office/drawing/2014/main" id="{6A0CF042-BA42-B249-1CDA-746412DE09DC}"/>
              </a:ext>
            </a:extLst>
          </p:cNvPr>
          <p:cNvGrpSpPr/>
          <p:nvPr/>
        </p:nvGrpSpPr>
        <p:grpSpPr>
          <a:xfrm>
            <a:off x="90786" y="10370968"/>
            <a:ext cx="9363114" cy="2277701"/>
            <a:chOff x="245778" y="4581047"/>
            <a:chExt cx="9093293" cy="2277701"/>
          </a:xfrm>
        </p:grpSpPr>
        <p:grpSp>
          <p:nvGrpSpPr>
            <p:cNvPr id="362" name="Groupe 361">
              <a:extLst>
                <a:ext uri="{FF2B5EF4-FFF2-40B4-BE49-F238E27FC236}">
                  <a16:creationId xmlns:a16="http://schemas.microsoft.com/office/drawing/2014/main" id="{03DF02DA-AD02-6999-E964-0DE00436C307}"/>
                </a:ext>
              </a:extLst>
            </p:cNvPr>
            <p:cNvGrpSpPr/>
            <p:nvPr/>
          </p:nvGrpSpPr>
          <p:grpSpPr>
            <a:xfrm>
              <a:off x="245778" y="4581047"/>
              <a:ext cx="9093293" cy="2277701"/>
              <a:chOff x="245778" y="4581047"/>
              <a:chExt cx="9093293" cy="2277701"/>
            </a:xfrm>
          </p:grpSpPr>
          <p:sp>
            <p:nvSpPr>
              <p:cNvPr id="2240" name="Rectangle : coins arrondis 2239">
                <a:extLst>
                  <a:ext uri="{FF2B5EF4-FFF2-40B4-BE49-F238E27FC236}">
                    <a16:creationId xmlns:a16="http://schemas.microsoft.com/office/drawing/2014/main" id="{C3E1E7CB-BA78-A0C5-A106-A1ABB01E159C}"/>
                  </a:ext>
                </a:extLst>
              </p:cNvPr>
              <p:cNvSpPr/>
              <p:nvPr/>
            </p:nvSpPr>
            <p:spPr>
              <a:xfrm>
                <a:off x="245778" y="4754683"/>
                <a:ext cx="9093293" cy="21040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41" name="ZoneTexte 2240">
                <a:extLst>
                  <a:ext uri="{FF2B5EF4-FFF2-40B4-BE49-F238E27FC236}">
                    <a16:creationId xmlns:a16="http://schemas.microsoft.com/office/drawing/2014/main" id="{1F6C31C3-8AFE-09B3-6607-E48F55CE9A2C}"/>
                  </a:ext>
                </a:extLst>
              </p:cNvPr>
              <p:cNvSpPr txBox="1"/>
              <p:nvPr/>
            </p:nvSpPr>
            <p:spPr>
              <a:xfrm>
                <a:off x="4127952" y="4581047"/>
                <a:ext cx="13452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Sorts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363" name="ZoneTexte 362">
              <a:extLst>
                <a:ext uri="{FF2B5EF4-FFF2-40B4-BE49-F238E27FC236}">
                  <a16:creationId xmlns:a16="http://schemas.microsoft.com/office/drawing/2014/main" id="{325DCE7F-0EA0-7254-97BF-BE4DBD1C0168}"/>
                </a:ext>
              </a:extLst>
            </p:cNvPr>
            <p:cNvSpPr txBox="1"/>
            <p:nvPr/>
          </p:nvSpPr>
          <p:spPr>
            <a:xfrm>
              <a:off x="370864" y="4750290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4" name="ZoneTexte 363">
              <a:extLst>
                <a:ext uri="{FF2B5EF4-FFF2-40B4-BE49-F238E27FC236}">
                  <a16:creationId xmlns:a16="http://schemas.microsoft.com/office/drawing/2014/main" id="{21DF1361-CC35-8456-A121-23B7D0C1EED8}"/>
                </a:ext>
              </a:extLst>
            </p:cNvPr>
            <p:cNvSpPr txBox="1"/>
            <p:nvPr/>
          </p:nvSpPr>
          <p:spPr>
            <a:xfrm>
              <a:off x="3354067" y="4757702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5" name="ZoneTexte 364">
              <a:extLst>
                <a:ext uri="{FF2B5EF4-FFF2-40B4-BE49-F238E27FC236}">
                  <a16:creationId xmlns:a16="http://schemas.microsoft.com/office/drawing/2014/main" id="{62E1D14A-04BD-0A80-566B-9F2390CCB0E8}"/>
                </a:ext>
              </a:extLst>
            </p:cNvPr>
            <p:cNvSpPr txBox="1"/>
            <p:nvPr/>
          </p:nvSpPr>
          <p:spPr>
            <a:xfrm>
              <a:off x="6321728" y="4766127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6" name="ZoneTexte 365">
              <a:extLst>
                <a:ext uri="{FF2B5EF4-FFF2-40B4-BE49-F238E27FC236}">
                  <a16:creationId xmlns:a16="http://schemas.microsoft.com/office/drawing/2014/main" id="{7C36AE98-C6FD-5BB5-2F90-4AFAE4D48F29}"/>
                </a:ext>
              </a:extLst>
            </p:cNvPr>
            <p:cNvSpPr txBox="1"/>
            <p:nvPr/>
          </p:nvSpPr>
          <p:spPr>
            <a:xfrm>
              <a:off x="3354066" y="5204716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5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7" name="ZoneTexte 366">
              <a:extLst>
                <a:ext uri="{FF2B5EF4-FFF2-40B4-BE49-F238E27FC236}">
                  <a16:creationId xmlns:a16="http://schemas.microsoft.com/office/drawing/2014/main" id="{5F494401-8FF0-5D8A-3039-9DFB9E120ECC}"/>
                </a:ext>
              </a:extLst>
            </p:cNvPr>
            <p:cNvSpPr txBox="1"/>
            <p:nvPr/>
          </p:nvSpPr>
          <p:spPr>
            <a:xfrm>
              <a:off x="3347196" y="5621791"/>
              <a:ext cx="5466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8" name="ZoneTexte 367">
              <a:extLst>
                <a:ext uri="{FF2B5EF4-FFF2-40B4-BE49-F238E27FC236}">
                  <a16:creationId xmlns:a16="http://schemas.microsoft.com/office/drawing/2014/main" id="{A7E7E47B-97D0-FF6A-7458-88E458716B4A}"/>
                </a:ext>
              </a:extLst>
            </p:cNvPr>
            <p:cNvSpPr txBox="1"/>
            <p:nvPr/>
          </p:nvSpPr>
          <p:spPr>
            <a:xfrm>
              <a:off x="3347195" y="602888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17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9" name="ZoneTexte 368">
              <a:extLst>
                <a:ext uri="{FF2B5EF4-FFF2-40B4-BE49-F238E27FC236}">
                  <a16:creationId xmlns:a16="http://schemas.microsoft.com/office/drawing/2014/main" id="{F0B26469-6277-CC29-A509-880B33356811}"/>
                </a:ext>
              </a:extLst>
            </p:cNvPr>
            <p:cNvSpPr txBox="1"/>
            <p:nvPr/>
          </p:nvSpPr>
          <p:spPr>
            <a:xfrm>
              <a:off x="6315906" y="6018869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19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0" name="ZoneTexte 369">
              <a:extLst>
                <a:ext uri="{FF2B5EF4-FFF2-40B4-BE49-F238E27FC236}">
                  <a16:creationId xmlns:a16="http://schemas.microsoft.com/office/drawing/2014/main" id="{95660AFF-E128-9775-1263-2A12A52EDB13}"/>
                </a:ext>
              </a:extLst>
            </p:cNvPr>
            <p:cNvSpPr txBox="1"/>
            <p:nvPr/>
          </p:nvSpPr>
          <p:spPr>
            <a:xfrm>
              <a:off x="6315905" y="5613968"/>
              <a:ext cx="59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13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1" name="ZoneTexte 370">
              <a:extLst>
                <a:ext uri="{FF2B5EF4-FFF2-40B4-BE49-F238E27FC236}">
                  <a16:creationId xmlns:a16="http://schemas.microsoft.com/office/drawing/2014/main" id="{C7AD8101-69C5-E592-AF92-C9BE0E6ADE2E}"/>
                </a:ext>
              </a:extLst>
            </p:cNvPr>
            <p:cNvSpPr txBox="1"/>
            <p:nvPr/>
          </p:nvSpPr>
          <p:spPr>
            <a:xfrm>
              <a:off x="6323525" y="5215281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7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2" name="ZoneTexte 371">
              <a:extLst>
                <a:ext uri="{FF2B5EF4-FFF2-40B4-BE49-F238E27FC236}">
                  <a16:creationId xmlns:a16="http://schemas.microsoft.com/office/drawing/2014/main" id="{4616B182-57D6-FCDE-E2AA-6252EFA66CEB}"/>
                </a:ext>
              </a:extLst>
            </p:cNvPr>
            <p:cNvSpPr txBox="1"/>
            <p:nvPr/>
          </p:nvSpPr>
          <p:spPr>
            <a:xfrm>
              <a:off x="377736" y="5204716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3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3" name="ZoneTexte 372">
              <a:extLst>
                <a:ext uri="{FF2B5EF4-FFF2-40B4-BE49-F238E27FC236}">
                  <a16:creationId xmlns:a16="http://schemas.microsoft.com/office/drawing/2014/main" id="{7FDA5AF1-0223-0BE6-6B83-78B57822C269}"/>
                </a:ext>
              </a:extLst>
            </p:cNvPr>
            <p:cNvSpPr txBox="1"/>
            <p:nvPr/>
          </p:nvSpPr>
          <p:spPr>
            <a:xfrm>
              <a:off x="370866" y="5621791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9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6" name="ZoneTexte 2235">
              <a:extLst>
                <a:ext uri="{FF2B5EF4-FFF2-40B4-BE49-F238E27FC236}">
                  <a16:creationId xmlns:a16="http://schemas.microsoft.com/office/drawing/2014/main" id="{00EE94AD-4444-B550-460D-BCA43872A409}"/>
                </a:ext>
              </a:extLst>
            </p:cNvPr>
            <p:cNvSpPr txBox="1"/>
            <p:nvPr/>
          </p:nvSpPr>
          <p:spPr>
            <a:xfrm>
              <a:off x="370865" y="602888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15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7" name="ZoneTexte 2236">
              <a:extLst>
                <a:ext uri="{FF2B5EF4-FFF2-40B4-BE49-F238E27FC236}">
                  <a16:creationId xmlns:a16="http://schemas.microsoft.com/office/drawing/2014/main" id="{3D7319B9-D4D0-0603-6CF4-453F6F946719}"/>
                </a:ext>
              </a:extLst>
            </p:cNvPr>
            <p:cNvSpPr txBox="1"/>
            <p:nvPr/>
          </p:nvSpPr>
          <p:spPr>
            <a:xfrm>
              <a:off x="3347195" y="641796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8" name="ZoneTexte 2237">
              <a:extLst>
                <a:ext uri="{FF2B5EF4-FFF2-40B4-BE49-F238E27FC236}">
                  <a16:creationId xmlns:a16="http://schemas.microsoft.com/office/drawing/2014/main" id="{79FE7B5E-1B57-7B83-C3F9-ECEBE81D9939}"/>
                </a:ext>
              </a:extLst>
            </p:cNvPr>
            <p:cNvSpPr txBox="1"/>
            <p:nvPr/>
          </p:nvSpPr>
          <p:spPr>
            <a:xfrm>
              <a:off x="6315906" y="6407949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9" name="ZoneTexte 2238">
              <a:extLst>
                <a:ext uri="{FF2B5EF4-FFF2-40B4-BE49-F238E27FC236}">
                  <a16:creationId xmlns:a16="http://schemas.microsoft.com/office/drawing/2014/main" id="{52D1B782-C047-E1F6-3795-BB1FAE6BED1F}"/>
                </a:ext>
              </a:extLst>
            </p:cNvPr>
            <p:cNvSpPr txBox="1"/>
            <p:nvPr/>
          </p:nvSpPr>
          <p:spPr>
            <a:xfrm>
              <a:off x="370865" y="641796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70" name="Groupe 2269">
            <a:extLst>
              <a:ext uri="{FF2B5EF4-FFF2-40B4-BE49-F238E27FC236}">
                <a16:creationId xmlns:a16="http://schemas.microsoft.com/office/drawing/2014/main" id="{F3F8C538-98F3-B05A-B362-6103E5E66E1E}"/>
              </a:ext>
            </a:extLst>
          </p:cNvPr>
          <p:cNvGrpSpPr/>
          <p:nvPr/>
        </p:nvGrpSpPr>
        <p:grpSpPr>
          <a:xfrm>
            <a:off x="4102582" y="6698790"/>
            <a:ext cx="5364903" cy="3618252"/>
            <a:chOff x="245778" y="4552139"/>
            <a:chExt cx="9093293" cy="3189488"/>
          </a:xfrm>
        </p:grpSpPr>
        <p:grpSp>
          <p:nvGrpSpPr>
            <p:cNvPr id="2271" name="Groupe 2270">
              <a:extLst>
                <a:ext uri="{FF2B5EF4-FFF2-40B4-BE49-F238E27FC236}">
                  <a16:creationId xmlns:a16="http://schemas.microsoft.com/office/drawing/2014/main" id="{A1F61734-633F-339F-F4A6-D5D6C2E9C042}"/>
                </a:ext>
              </a:extLst>
            </p:cNvPr>
            <p:cNvGrpSpPr/>
            <p:nvPr/>
          </p:nvGrpSpPr>
          <p:grpSpPr>
            <a:xfrm>
              <a:off x="245778" y="4563265"/>
              <a:ext cx="9093293" cy="3178362"/>
              <a:chOff x="245778" y="4563265"/>
              <a:chExt cx="9093293" cy="3178362"/>
            </a:xfrm>
          </p:grpSpPr>
          <p:sp>
            <p:nvSpPr>
              <p:cNvPr id="2274" name="Rectangle : coins arrondis 2273">
                <a:extLst>
                  <a:ext uri="{FF2B5EF4-FFF2-40B4-BE49-F238E27FC236}">
                    <a16:creationId xmlns:a16="http://schemas.microsoft.com/office/drawing/2014/main" id="{65EF145D-D8EC-1747-32AA-A4215C934D76}"/>
                  </a:ext>
                </a:extLst>
              </p:cNvPr>
              <p:cNvSpPr/>
              <p:nvPr/>
            </p:nvSpPr>
            <p:spPr>
              <a:xfrm>
                <a:off x="245778" y="4754682"/>
                <a:ext cx="9093293" cy="29869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75" name="ZoneTexte 2274">
                <a:extLst>
                  <a:ext uri="{FF2B5EF4-FFF2-40B4-BE49-F238E27FC236}">
                    <a16:creationId xmlns:a16="http://schemas.microsoft.com/office/drawing/2014/main" id="{CBB8CB03-6D34-D794-0DA1-23FAA1715C56}"/>
                  </a:ext>
                </a:extLst>
              </p:cNvPr>
              <p:cNvSpPr txBox="1"/>
              <p:nvPr/>
            </p:nvSpPr>
            <p:spPr>
              <a:xfrm>
                <a:off x="3560647" y="4563265"/>
                <a:ext cx="2499372" cy="2713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Spécialisation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273" name="ZoneTexte 2272">
              <a:extLst>
                <a:ext uri="{FF2B5EF4-FFF2-40B4-BE49-F238E27FC236}">
                  <a16:creationId xmlns:a16="http://schemas.microsoft.com/office/drawing/2014/main" id="{D71F8963-1F2A-B0AF-560E-1A3A761C60F3}"/>
                </a:ext>
              </a:extLst>
            </p:cNvPr>
            <p:cNvSpPr txBox="1"/>
            <p:nvPr/>
          </p:nvSpPr>
          <p:spPr>
            <a:xfrm>
              <a:off x="315483" y="4552139"/>
              <a:ext cx="3529380" cy="18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Aptitudes et bonus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276" name="Tableau 173">
            <a:extLst>
              <a:ext uri="{FF2B5EF4-FFF2-40B4-BE49-F238E27FC236}">
                <a16:creationId xmlns:a16="http://schemas.microsoft.com/office/drawing/2014/main" id="{6CA073C7-7B75-B41C-47AB-5BBC07D2A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78476"/>
              </p:ext>
            </p:extLst>
          </p:nvPr>
        </p:nvGraphicFramePr>
        <p:xfrm>
          <a:off x="4180852" y="6998140"/>
          <a:ext cx="5217070" cy="32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93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2603877">
                  <a:extLst>
                    <a:ext uri="{9D8B030D-6E8A-4147-A177-3AD203B41FA5}">
                      <a16:colId xmlns:a16="http://schemas.microsoft.com/office/drawing/2014/main" val="2534283285"/>
                    </a:ext>
                  </a:extLst>
                </a:gridCol>
              </a:tblGrid>
              <a:tr h="251227">
                <a:tc>
                  <a:txBody>
                    <a:bodyPr/>
                    <a:lstStyle/>
                    <a:p>
                      <a:endParaRPr lang="fr-FR" sz="1050" b="0" dirty="0">
                        <a:solidFill>
                          <a:schemeClr val="tx1"/>
                        </a:solidFill>
                        <a:latin typeface="Segoe UI Semilight 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30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46634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29097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495730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183911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404248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36425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052738"/>
                  </a:ext>
                </a:extLst>
              </a:tr>
            </a:tbl>
          </a:graphicData>
        </a:graphic>
      </p:graphicFrame>
      <p:graphicFrame>
        <p:nvGraphicFramePr>
          <p:cNvPr id="2280" name="Tableau 173">
            <a:extLst>
              <a:ext uri="{FF2B5EF4-FFF2-40B4-BE49-F238E27FC236}">
                <a16:creationId xmlns:a16="http://schemas.microsoft.com/office/drawing/2014/main" id="{7172105C-74B5-042F-54D6-A82A22927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236359"/>
              </p:ext>
            </p:extLst>
          </p:nvPr>
        </p:nvGraphicFramePr>
        <p:xfrm>
          <a:off x="214237" y="10615365"/>
          <a:ext cx="9183846" cy="198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801">
                  <a:extLst>
                    <a:ext uri="{9D8B030D-6E8A-4147-A177-3AD203B41FA5}">
                      <a16:colId xmlns:a16="http://schemas.microsoft.com/office/drawing/2014/main" val="1314404740"/>
                    </a:ext>
                  </a:extLst>
                </a:gridCol>
                <a:gridCol w="2988763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3061282">
                  <a:extLst>
                    <a:ext uri="{9D8B030D-6E8A-4147-A177-3AD203B41FA5}">
                      <a16:colId xmlns:a16="http://schemas.microsoft.com/office/drawing/2014/main" val="2579101607"/>
                    </a:ext>
                  </a:extLst>
                </a:gridCol>
              </a:tblGrid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</a:tbl>
          </a:graphicData>
        </a:graphic>
      </p:graphicFrame>
      <p:grpSp>
        <p:nvGrpSpPr>
          <p:cNvPr id="2329" name="Groupe 2328">
            <a:extLst>
              <a:ext uri="{FF2B5EF4-FFF2-40B4-BE49-F238E27FC236}">
                <a16:creationId xmlns:a16="http://schemas.microsoft.com/office/drawing/2014/main" id="{E429F657-792F-6452-418C-76C6BA64A454}"/>
              </a:ext>
            </a:extLst>
          </p:cNvPr>
          <p:cNvGrpSpPr/>
          <p:nvPr/>
        </p:nvGrpSpPr>
        <p:grpSpPr>
          <a:xfrm>
            <a:off x="2011700" y="2071793"/>
            <a:ext cx="1943492" cy="7621912"/>
            <a:chOff x="2011700" y="2158153"/>
            <a:chExt cx="1943492" cy="7621912"/>
          </a:xfrm>
        </p:grpSpPr>
        <p:grpSp>
          <p:nvGrpSpPr>
            <p:cNvPr id="2324" name="Groupe 2323">
              <a:extLst>
                <a:ext uri="{FF2B5EF4-FFF2-40B4-BE49-F238E27FC236}">
                  <a16:creationId xmlns:a16="http://schemas.microsoft.com/office/drawing/2014/main" id="{7A0C9B5E-0665-D8DB-E078-492B829040D6}"/>
                </a:ext>
              </a:extLst>
            </p:cNvPr>
            <p:cNvGrpSpPr/>
            <p:nvPr/>
          </p:nvGrpSpPr>
          <p:grpSpPr>
            <a:xfrm>
              <a:off x="2011700" y="2158153"/>
              <a:ext cx="1943492" cy="7621912"/>
              <a:chOff x="2011700" y="1947878"/>
              <a:chExt cx="1943492" cy="7621912"/>
            </a:xfrm>
          </p:grpSpPr>
          <p:grpSp>
            <p:nvGrpSpPr>
              <p:cNvPr id="2091" name="Groupe 2090">
                <a:extLst>
                  <a:ext uri="{FF2B5EF4-FFF2-40B4-BE49-F238E27FC236}">
                    <a16:creationId xmlns:a16="http://schemas.microsoft.com/office/drawing/2014/main" id="{9E4DE69F-E4D8-0D0C-D9D8-377885E9B716}"/>
                  </a:ext>
                </a:extLst>
              </p:cNvPr>
              <p:cNvGrpSpPr/>
              <p:nvPr/>
            </p:nvGrpSpPr>
            <p:grpSpPr>
              <a:xfrm>
                <a:off x="2011700" y="1947878"/>
                <a:ext cx="1943492" cy="7621912"/>
                <a:chOff x="1882594" y="4198721"/>
                <a:chExt cx="1943492" cy="7621912"/>
              </a:xfrm>
            </p:grpSpPr>
            <p:grpSp>
              <p:nvGrpSpPr>
                <p:cNvPr id="2087" name="Groupe 2086">
                  <a:extLst>
                    <a:ext uri="{FF2B5EF4-FFF2-40B4-BE49-F238E27FC236}">
                      <a16:creationId xmlns:a16="http://schemas.microsoft.com/office/drawing/2014/main" id="{906F079E-F097-0740-2768-8FB9AC3C739F}"/>
                    </a:ext>
                  </a:extLst>
                </p:cNvPr>
                <p:cNvGrpSpPr/>
                <p:nvPr/>
              </p:nvGrpSpPr>
              <p:grpSpPr>
                <a:xfrm>
                  <a:off x="1882594" y="4198721"/>
                  <a:ext cx="1943492" cy="7621912"/>
                  <a:chOff x="1882594" y="4198721"/>
                  <a:chExt cx="1943492" cy="7621912"/>
                </a:xfrm>
              </p:grpSpPr>
              <p:grpSp>
                <p:nvGrpSpPr>
                  <p:cNvPr id="469" name="Groupe 468">
                    <a:extLst>
                      <a:ext uri="{FF2B5EF4-FFF2-40B4-BE49-F238E27FC236}">
                        <a16:creationId xmlns:a16="http://schemas.microsoft.com/office/drawing/2014/main" id="{209D59F3-965F-8EC2-3554-E6AEE69C85BD}"/>
                      </a:ext>
                    </a:extLst>
                  </p:cNvPr>
                  <p:cNvGrpSpPr/>
                  <p:nvPr/>
                </p:nvGrpSpPr>
                <p:grpSpPr>
                  <a:xfrm>
                    <a:off x="1882594" y="4198721"/>
                    <a:ext cx="1882453" cy="7621912"/>
                    <a:chOff x="1882594" y="4198721"/>
                    <a:chExt cx="1882453" cy="7621912"/>
                  </a:xfrm>
                </p:grpSpPr>
                <p:grpSp>
                  <p:nvGrpSpPr>
                    <p:cNvPr id="85" name="Groupe 84">
                      <a:extLst>
                        <a:ext uri="{FF2B5EF4-FFF2-40B4-BE49-F238E27FC236}">
                          <a16:creationId xmlns:a16="http://schemas.microsoft.com/office/drawing/2014/main" id="{30045185-A7BD-4564-B3AE-0F3BAA8618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82594" y="4198721"/>
                      <a:ext cx="1882453" cy="7606253"/>
                      <a:chOff x="1767842" y="4281054"/>
                      <a:chExt cx="1882453" cy="7606253"/>
                    </a:xfrm>
                  </p:grpSpPr>
                  <p:sp>
                    <p:nvSpPr>
                      <p:cNvPr id="133" name="ZoneTexte 132">
                        <a:extLst>
                          <a:ext uri="{FF2B5EF4-FFF2-40B4-BE49-F238E27FC236}">
                            <a16:creationId xmlns:a16="http://schemas.microsoft.com/office/drawing/2014/main" id="{B3365883-93D4-4C05-A191-9D4B56E671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55448" y="4281054"/>
                        <a:ext cx="15948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400" dirty="0">
                            <a:solidFill>
                              <a:srgbClr val="1E3A8A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Compétences</a:t>
                        </a:r>
                      </a:p>
                    </p:txBody>
                  </p:sp>
                  <p:grpSp>
                    <p:nvGrpSpPr>
                      <p:cNvPr id="83" name="Groupe 82">
                        <a:extLst>
                          <a:ext uri="{FF2B5EF4-FFF2-40B4-BE49-F238E27FC236}">
                            <a16:creationId xmlns:a16="http://schemas.microsoft.com/office/drawing/2014/main" id="{9546653C-853A-41FA-B130-3B0C9C4CD9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41140" y="4740219"/>
                        <a:ext cx="1493513" cy="356695"/>
                        <a:chOff x="2041140" y="4740219"/>
                        <a:chExt cx="1493513" cy="356695"/>
                      </a:xfrm>
                    </p:grpSpPr>
                    <p:grpSp>
                      <p:nvGrpSpPr>
                        <p:cNvPr id="130" name="Groupe 129">
                          <a:extLst>
                            <a:ext uri="{FF2B5EF4-FFF2-40B4-BE49-F238E27FC236}">
                              <a16:creationId xmlns:a16="http://schemas.microsoft.com/office/drawing/2014/main" id="{5E735502-4A9E-469B-869E-5A9A1B7314A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041140" y="4754338"/>
                          <a:ext cx="1493513" cy="342576"/>
                          <a:chOff x="7920486" y="5674037"/>
                          <a:chExt cx="1493513" cy="342576"/>
                        </a:xfrm>
                      </p:grpSpPr>
                      <p:sp>
                        <p:nvSpPr>
                          <p:cNvPr id="131" name="Rectangle : coins arrondis 130">
                            <a:extLst>
                              <a:ext uri="{FF2B5EF4-FFF2-40B4-BE49-F238E27FC236}">
                                <a16:creationId xmlns:a16="http://schemas.microsoft.com/office/drawing/2014/main" id="{10C4B3B2-A6B9-4364-81DE-5DBD3B4C2D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2" name="ZoneTexte 131">
                            <a:extLst>
                              <a:ext uri="{FF2B5EF4-FFF2-40B4-BE49-F238E27FC236}">
                                <a16:creationId xmlns:a16="http://schemas.microsoft.com/office/drawing/2014/main" id="{F7ABD1DA-9459-499A-A048-CB3541841A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920486" y="5674037"/>
                            <a:ext cx="863349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Acrobatie</a:t>
                            </a:r>
                            <a:endParaRPr lang="fr-FR" sz="14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3" name="ZoneTexte 2">
                          <a:extLst>
                            <a:ext uri="{FF2B5EF4-FFF2-40B4-BE49-F238E27FC236}">
                              <a16:creationId xmlns:a16="http://schemas.microsoft.com/office/drawing/2014/main" id="{EA8A2C2C-1AF0-4B36-A784-26E2CF009F0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6647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38" name="Groupe 137">
                        <a:extLst>
                          <a:ext uri="{FF2B5EF4-FFF2-40B4-BE49-F238E27FC236}">
                            <a16:creationId xmlns:a16="http://schemas.microsoft.com/office/drawing/2014/main" id="{BE4D0204-18F5-46A1-A64F-F61A8F362F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46342" y="5135783"/>
                        <a:ext cx="1493513" cy="356695"/>
                        <a:chOff x="2041140" y="4740219"/>
                        <a:chExt cx="1493513" cy="356695"/>
                      </a:xfrm>
                    </p:grpSpPr>
                    <p:grpSp>
                      <p:nvGrpSpPr>
                        <p:cNvPr id="139" name="Groupe 138">
                          <a:extLst>
                            <a:ext uri="{FF2B5EF4-FFF2-40B4-BE49-F238E27FC236}">
                              <a16:creationId xmlns:a16="http://schemas.microsoft.com/office/drawing/2014/main" id="{AD8FA0A4-4456-415B-8C6C-3A978C852E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041140" y="4754338"/>
                          <a:ext cx="1493513" cy="342576"/>
                          <a:chOff x="7920486" y="5674037"/>
                          <a:chExt cx="1493513" cy="342576"/>
                        </a:xfrm>
                      </p:grpSpPr>
                      <p:sp>
                        <p:nvSpPr>
                          <p:cNvPr id="141" name="Rectangle : coins arrondis 140">
                            <a:extLst>
                              <a:ext uri="{FF2B5EF4-FFF2-40B4-BE49-F238E27FC236}">
                                <a16:creationId xmlns:a16="http://schemas.microsoft.com/office/drawing/2014/main" id="{E37A71DC-8156-4553-9CA0-9DCA44EB5C3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42" name="ZoneTexte 141">
                            <a:extLst>
                              <a:ext uri="{FF2B5EF4-FFF2-40B4-BE49-F238E27FC236}">
                                <a16:creationId xmlns:a16="http://schemas.microsoft.com/office/drawing/2014/main" id="{543B733D-C771-4A2D-B3A5-5E6EAE8EF2A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920486" y="5674037"/>
                            <a:ext cx="863349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Discrétion</a:t>
                            </a:r>
                            <a:endParaRPr lang="fr-FR" sz="14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0" name="ZoneTexte 139">
                          <a:extLst>
                            <a:ext uri="{FF2B5EF4-FFF2-40B4-BE49-F238E27FC236}">
                              <a16:creationId xmlns:a16="http://schemas.microsoft.com/office/drawing/2014/main" id="{B4A94BC7-C33B-412B-8FF3-1BB8AC44543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43" name="Groupe 142">
                        <a:extLst>
                          <a:ext uri="{FF2B5EF4-FFF2-40B4-BE49-F238E27FC236}">
                            <a16:creationId xmlns:a16="http://schemas.microsoft.com/office/drawing/2014/main" id="{AE1A7255-B941-4A34-86D6-8B19F1224E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5538927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44" name="Groupe 143">
                          <a:extLst>
                            <a:ext uri="{FF2B5EF4-FFF2-40B4-BE49-F238E27FC236}">
                              <a16:creationId xmlns:a16="http://schemas.microsoft.com/office/drawing/2014/main" id="{607DBA0E-D068-415F-9D9C-ADB093D143C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46" name="Rectangle : coins arrondis 145">
                            <a:extLst>
                              <a:ext uri="{FF2B5EF4-FFF2-40B4-BE49-F238E27FC236}">
                                <a16:creationId xmlns:a16="http://schemas.microsoft.com/office/drawing/2014/main" id="{D1541957-B232-4DE0-844D-F121599619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47" name="ZoneTexte 146">
                            <a:extLst>
                              <a:ext uri="{FF2B5EF4-FFF2-40B4-BE49-F238E27FC236}">
                                <a16:creationId xmlns:a16="http://schemas.microsoft.com/office/drawing/2014/main" id="{C8F17CFC-0E60-40F3-89B4-900F27A3C6A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Escamotage</a:t>
                            </a:r>
                            <a:endParaRPr lang="fr-FR" sz="14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5" name="ZoneTexte 144">
                          <a:extLst>
                            <a:ext uri="{FF2B5EF4-FFF2-40B4-BE49-F238E27FC236}">
                              <a16:creationId xmlns:a16="http://schemas.microsoft.com/office/drawing/2014/main" id="{FCCA0C40-990C-4768-8043-AB5683DE0CB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48" name="Groupe 147">
                        <a:extLst>
                          <a:ext uri="{FF2B5EF4-FFF2-40B4-BE49-F238E27FC236}">
                            <a16:creationId xmlns:a16="http://schemas.microsoft.com/office/drawing/2014/main" id="{CBE3E44A-3354-40CC-9721-2CB2612CE0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5941029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49" name="Groupe 148">
                          <a:extLst>
                            <a:ext uri="{FF2B5EF4-FFF2-40B4-BE49-F238E27FC236}">
                              <a16:creationId xmlns:a16="http://schemas.microsoft.com/office/drawing/2014/main" id="{B3E7CD32-94D1-4BFD-BB6F-C7B1C9A5E37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51" name="Rectangle : coins arrondis 150">
                            <a:extLst>
                              <a:ext uri="{FF2B5EF4-FFF2-40B4-BE49-F238E27FC236}">
                                <a16:creationId xmlns:a16="http://schemas.microsoft.com/office/drawing/2014/main" id="{D987ACE5-318E-4654-9B77-B68657FEDC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FE1D5"/>
                          </a:solidFill>
                          <a:ln>
                            <a:solidFill>
                              <a:srgbClr val="55473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rgbClr val="554735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52" name="ZoneTexte 151">
                            <a:extLst>
                              <a:ext uri="{FF2B5EF4-FFF2-40B4-BE49-F238E27FC236}">
                                <a16:creationId xmlns:a16="http://schemas.microsoft.com/office/drawing/2014/main" id="{03560BEC-28A9-424A-8AC5-2189916141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554735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Athlétisme</a:t>
                            </a:r>
                            <a:endParaRPr lang="fr-FR" sz="1400" dirty="0">
                              <a:solidFill>
                                <a:srgbClr val="554735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50" name="ZoneTexte 149">
                          <a:extLst>
                            <a:ext uri="{FF2B5EF4-FFF2-40B4-BE49-F238E27FC236}">
                              <a16:creationId xmlns:a16="http://schemas.microsoft.com/office/drawing/2014/main" id="{EB9647AF-3910-4C4C-B13E-AFDE430F5B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49F86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49F86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53" name="Groupe 152">
                        <a:extLst>
                          <a:ext uri="{FF2B5EF4-FFF2-40B4-BE49-F238E27FC236}">
                            <a16:creationId xmlns:a16="http://schemas.microsoft.com/office/drawing/2014/main" id="{5F2AD2A9-CD2C-4C62-AF73-73F86F4183B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7477" y="6340687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54" name="Groupe 153">
                          <a:extLst>
                            <a:ext uri="{FF2B5EF4-FFF2-40B4-BE49-F238E27FC236}">
                              <a16:creationId xmlns:a16="http://schemas.microsoft.com/office/drawing/2014/main" id="{BDC84211-1255-4519-BD38-1EC7A4C48C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56" name="Rectangle : coins arrondis 155">
                            <a:extLst>
                              <a:ext uri="{FF2B5EF4-FFF2-40B4-BE49-F238E27FC236}">
                                <a16:creationId xmlns:a16="http://schemas.microsoft.com/office/drawing/2014/main" id="{0DAC5071-4348-4CA5-9CB2-C4611DCE86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FE1D5"/>
                          </a:solidFill>
                          <a:ln>
                            <a:solidFill>
                              <a:srgbClr val="55473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57" name="ZoneTexte 156">
                            <a:extLst>
                              <a:ext uri="{FF2B5EF4-FFF2-40B4-BE49-F238E27FC236}">
                                <a16:creationId xmlns:a16="http://schemas.microsoft.com/office/drawing/2014/main" id="{E00499BD-B55A-49F1-B7C8-91B65AE536E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554735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Intimidation</a:t>
                            </a:r>
                            <a:endParaRPr lang="fr-FR" sz="1400" dirty="0">
                              <a:solidFill>
                                <a:srgbClr val="554735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55" name="ZoneTexte 154">
                          <a:extLst>
                            <a:ext uri="{FF2B5EF4-FFF2-40B4-BE49-F238E27FC236}">
                              <a16:creationId xmlns:a16="http://schemas.microsoft.com/office/drawing/2014/main" id="{D3E54FFB-9E5D-45FD-8822-0DE8C0D972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49F86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49F86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58" name="Groupe 157">
                        <a:extLst>
                          <a:ext uri="{FF2B5EF4-FFF2-40B4-BE49-F238E27FC236}">
                            <a16:creationId xmlns:a16="http://schemas.microsoft.com/office/drawing/2014/main" id="{53132983-145B-4DE2-82E4-4D057FE025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3430" y="6737273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59" name="Groupe 158">
                          <a:extLst>
                            <a:ext uri="{FF2B5EF4-FFF2-40B4-BE49-F238E27FC236}">
                              <a16:creationId xmlns:a16="http://schemas.microsoft.com/office/drawing/2014/main" id="{596F0C7A-DD88-422D-8823-7327F0DCC73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61" name="Rectangle : coins arrondis 160">
                            <a:extLst>
                              <a:ext uri="{FF2B5EF4-FFF2-40B4-BE49-F238E27FC236}">
                                <a16:creationId xmlns:a16="http://schemas.microsoft.com/office/drawing/2014/main" id="{F209A6F1-E754-4591-A95E-FCC6BC3D6C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62" name="ZoneTexte 161">
                            <a:extLst>
                              <a:ext uri="{FF2B5EF4-FFF2-40B4-BE49-F238E27FC236}">
                                <a16:creationId xmlns:a16="http://schemas.microsoft.com/office/drawing/2014/main" id="{F3D95646-1A16-4BCF-9FD0-7F265DC0F7A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Arcane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60" name="ZoneTexte 159">
                          <a:extLst>
                            <a:ext uri="{FF2B5EF4-FFF2-40B4-BE49-F238E27FC236}">
                              <a16:creationId xmlns:a16="http://schemas.microsoft.com/office/drawing/2014/main" id="{1F407965-DDEB-42AD-9521-1A9E1993D56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63" name="Groupe 162">
                        <a:extLst>
                          <a:ext uri="{FF2B5EF4-FFF2-40B4-BE49-F238E27FC236}">
                            <a16:creationId xmlns:a16="http://schemas.microsoft.com/office/drawing/2014/main" id="{113D9EF7-34A6-466F-A460-C3481F65D2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7145102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64" name="Groupe 163">
                          <a:extLst>
                            <a:ext uri="{FF2B5EF4-FFF2-40B4-BE49-F238E27FC236}">
                              <a16:creationId xmlns:a16="http://schemas.microsoft.com/office/drawing/2014/main" id="{AD9FC857-6A0F-48FA-B6F8-D04E220C36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66" name="Rectangle : coins arrondis 165">
                            <a:extLst>
                              <a:ext uri="{FF2B5EF4-FFF2-40B4-BE49-F238E27FC236}">
                                <a16:creationId xmlns:a16="http://schemas.microsoft.com/office/drawing/2014/main" id="{29F61BF6-2301-4897-A0BF-C72EF76F41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67" name="ZoneTexte 166">
                            <a:extLst>
                              <a:ext uri="{FF2B5EF4-FFF2-40B4-BE49-F238E27FC236}">
                                <a16:creationId xmlns:a16="http://schemas.microsoft.com/office/drawing/2014/main" id="{AECACD6E-C994-42B2-9186-2807EC418E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Histoire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65" name="ZoneTexte 164">
                          <a:extLst>
                            <a:ext uri="{FF2B5EF4-FFF2-40B4-BE49-F238E27FC236}">
                              <a16:creationId xmlns:a16="http://schemas.microsoft.com/office/drawing/2014/main" id="{F9E476A0-3AAE-4AF1-8578-5C35966BA9B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68" name="Groupe 167">
                        <a:extLst>
                          <a:ext uri="{FF2B5EF4-FFF2-40B4-BE49-F238E27FC236}">
                            <a16:creationId xmlns:a16="http://schemas.microsoft.com/office/drawing/2014/main" id="{E1ED123B-587A-48CE-9FB9-CD7561142E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7541796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69" name="Groupe 168">
                          <a:extLst>
                            <a:ext uri="{FF2B5EF4-FFF2-40B4-BE49-F238E27FC236}">
                              <a16:creationId xmlns:a16="http://schemas.microsoft.com/office/drawing/2014/main" id="{9EA9E270-5AEF-47C2-A5D1-946DE9D6E6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71" name="Rectangle : coins arrondis 170">
                            <a:extLst>
                              <a:ext uri="{FF2B5EF4-FFF2-40B4-BE49-F238E27FC236}">
                                <a16:creationId xmlns:a16="http://schemas.microsoft.com/office/drawing/2014/main" id="{67239330-DF71-4F59-8513-72AE844C603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2" name="ZoneTexte 171">
                            <a:extLst>
                              <a:ext uri="{FF2B5EF4-FFF2-40B4-BE49-F238E27FC236}">
                                <a16:creationId xmlns:a16="http://schemas.microsoft.com/office/drawing/2014/main" id="{A490BEAA-6052-45B4-8C7F-6033A5A6566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Religion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70" name="ZoneTexte 169">
                          <a:extLst>
                            <a:ext uri="{FF2B5EF4-FFF2-40B4-BE49-F238E27FC236}">
                              <a16:creationId xmlns:a16="http://schemas.microsoft.com/office/drawing/2014/main" id="{8466E448-5AAD-4481-8910-A95DB14BA50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73" name="Groupe 172">
                        <a:extLst>
                          <a:ext uri="{FF2B5EF4-FFF2-40B4-BE49-F238E27FC236}">
                            <a16:creationId xmlns:a16="http://schemas.microsoft.com/office/drawing/2014/main" id="{F8C7315E-8A47-4ABB-86D8-A027018907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24028" y="7943892"/>
                        <a:ext cx="1610625" cy="356695"/>
                        <a:chOff x="1924028" y="4740219"/>
                        <a:chExt cx="1610625" cy="356695"/>
                      </a:xfrm>
                    </p:grpSpPr>
                    <p:grpSp>
                      <p:nvGrpSpPr>
                        <p:cNvPr id="174" name="Groupe 173">
                          <a:extLst>
                            <a:ext uri="{FF2B5EF4-FFF2-40B4-BE49-F238E27FC236}">
                              <a16:creationId xmlns:a16="http://schemas.microsoft.com/office/drawing/2014/main" id="{6D18E88A-F337-4F5E-AB43-E04F42B293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4028" y="4754338"/>
                          <a:ext cx="1610625" cy="342576"/>
                          <a:chOff x="7803374" y="5674037"/>
                          <a:chExt cx="1610625" cy="342576"/>
                        </a:xfrm>
                      </p:grpSpPr>
                      <p:sp>
                        <p:nvSpPr>
                          <p:cNvPr id="176" name="Rectangle : coins arrondis 175">
                            <a:extLst>
                              <a:ext uri="{FF2B5EF4-FFF2-40B4-BE49-F238E27FC236}">
                                <a16:creationId xmlns:a16="http://schemas.microsoft.com/office/drawing/2014/main" id="{88C4989C-6061-4DA0-BD1D-BBCC8B6244E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7" name="ZoneTexte 176">
                            <a:extLst>
                              <a:ext uri="{FF2B5EF4-FFF2-40B4-BE49-F238E27FC236}">
                                <a16:creationId xmlns:a16="http://schemas.microsoft.com/office/drawing/2014/main" id="{E9DD9B25-C04F-4FBE-9D1C-8C68A5C9E43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03374" y="5674037"/>
                            <a:ext cx="980461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Investigation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75" name="ZoneTexte 174">
                          <a:extLst>
                            <a:ext uri="{FF2B5EF4-FFF2-40B4-BE49-F238E27FC236}">
                              <a16:creationId xmlns:a16="http://schemas.microsoft.com/office/drawing/2014/main" id="{03503299-5CC2-44DB-8F19-A2E34B070C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78" name="Groupe 177">
                        <a:extLst>
                          <a:ext uri="{FF2B5EF4-FFF2-40B4-BE49-F238E27FC236}">
                            <a16:creationId xmlns:a16="http://schemas.microsoft.com/office/drawing/2014/main" id="{A2F75455-14C5-4292-9A48-71D6A1D3D7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3430" y="8345988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79" name="Groupe 178">
                          <a:extLst>
                            <a:ext uri="{FF2B5EF4-FFF2-40B4-BE49-F238E27FC236}">
                              <a16:creationId xmlns:a16="http://schemas.microsoft.com/office/drawing/2014/main" id="{8EB815B0-6416-4C1E-AE62-5690EB79B56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81" name="Rectangle : coins arrondis 180">
                            <a:extLst>
                              <a:ext uri="{FF2B5EF4-FFF2-40B4-BE49-F238E27FC236}">
                                <a16:creationId xmlns:a16="http://schemas.microsoft.com/office/drawing/2014/main" id="{7391588B-644B-47B9-B654-AE0C00E895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82" name="ZoneTexte 181">
                            <a:extLst>
                              <a:ext uri="{FF2B5EF4-FFF2-40B4-BE49-F238E27FC236}">
                                <a16:creationId xmlns:a16="http://schemas.microsoft.com/office/drawing/2014/main" id="{88D8A86B-095C-44DB-A422-82201DAAE34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Nature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80" name="ZoneTexte 179">
                          <a:extLst>
                            <a:ext uri="{FF2B5EF4-FFF2-40B4-BE49-F238E27FC236}">
                              <a16:creationId xmlns:a16="http://schemas.microsoft.com/office/drawing/2014/main" id="{440FD9F7-19A5-4D79-9479-0FEF806CAD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83" name="Groupe 182">
                        <a:extLst>
                          <a:ext uri="{FF2B5EF4-FFF2-40B4-BE49-F238E27FC236}">
                            <a16:creationId xmlns:a16="http://schemas.microsoft.com/office/drawing/2014/main" id="{92534ED1-861E-4955-88B0-B89E858D77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1746" y="8742427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84" name="Groupe 183">
                          <a:extLst>
                            <a:ext uri="{FF2B5EF4-FFF2-40B4-BE49-F238E27FC236}">
                              <a16:creationId xmlns:a16="http://schemas.microsoft.com/office/drawing/2014/main" id="{FD670336-8F84-4A1A-9CC6-7EB296A15F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86" name="Rectangle : coins arrondis 185">
                            <a:extLst>
                              <a:ext uri="{FF2B5EF4-FFF2-40B4-BE49-F238E27FC236}">
                                <a16:creationId xmlns:a16="http://schemas.microsoft.com/office/drawing/2014/main" id="{A8677AC2-ACDA-435B-83E7-68E3DA3AD3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87" name="ZoneTexte 186">
                            <a:extLst>
                              <a:ext uri="{FF2B5EF4-FFF2-40B4-BE49-F238E27FC236}">
                                <a16:creationId xmlns:a16="http://schemas.microsoft.com/office/drawing/2014/main" id="{94784AB6-20CB-450C-BFC6-35C0339E136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Dressage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85" name="ZoneTexte 184">
                          <a:extLst>
                            <a:ext uri="{FF2B5EF4-FFF2-40B4-BE49-F238E27FC236}">
                              <a16:creationId xmlns:a16="http://schemas.microsoft.com/office/drawing/2014/main" id="{62BEB7ED-FE51-480B-8F5B-7248FB56079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88" name="Groupe 187">
                        <a:extLst>
                          <a:ext uri="{FF2B5EF4-FFF2-40B4-BE49-F238E27FC236}">
                            <a16:creationId xmlns:a16="http://schemas.microsoft.com/office/drawing/2014/main" id="{49179CAA-1543-444E-B39C-508E65178C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0554" y="9138866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89" name="Groupe 188">
                          <a:extLst>
                            <a:ext uri="{FF2B5EF4-FFF2-40B4-BE49-F238E27FC236}">
                              <a16:creationId xmlns:a16="http://schemas.microsoft.com/office/drawing/2014/main" id="{628941D8-2DC3-492E-A116-AEC0536F0FB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91" name="Rectangle : coins arrondis 190">
                            <a:extLst>
                              <a:ext uri="{FF2B5EF4-FFF2-40B4-BE49-F238E27FC236}">
                                <a16:creationId xmlns:a16="http://schemas.microsoft.com/office/drawing/2014/main" id="{C41266DD-4C6E-4103-A2FD-F02E512AFBB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2" name="ZoneTexte 191">
                            <a:extLst>
                              <a:ext uri="{FF2B5EF4-FFF2-40B4-BE49-F238E27FC236}">
                                <a16:creationId xmlns:a16="http://schemas.microsoft.com/office/drawing/2014/main" id="{12334A51-179A-422D-A4B6-F59BB25B73C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Médecine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90" name="ZoneTexte 189">
                          <a:extLst>
                            <a:ext uri="{FF2B5EF4-FFF2-40B4-BE49-F238E27FC236}">
                              <a16:creationId xmlns:a16="http://schemas.microsoft.com/office/drawing/2014/main" id="{A66F3602-2C48-4768-90BD-C1D558490F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3" name="Groupe 192">
                        <a:extLst>
                          <a:ext uri="{FF2B5EF4-FFF2-40B4-BE49-F238E27FC236}">
                            <a16:creationId xmlns:a16="http://schemas.microsoft.com/office/drawing/2014/main" id="{8D9D8967-86EB-4D28-A034-74EF422E8A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7901" y="9535305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94" name="Groupe 193">
                          <a:extLst>
                            <a:ext uri="{FF2B5EF4-FFF2-40B4-BE49-F238E27FC236}">
                              <a16:creationId xmlns:a16="http://schemas.microsoft.com/office/drawing/2014/main" id="{E99E1775-FAD4-4EB0-B8D9-DB1825B7190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96" name="Rectangle : coins arrondis 195">
                            <a:extLst>
                              <a:ext uri="{FF2B5EF4-FFF2-40B4-BE49-F238E27FC236}">
                                <a16:creationId xmlns:a16="http://schemas.microsoft.com/office/drawing/2014/main" id="{3D8A0B43-82E3-465F-92A6-20850D3024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7" name="ZoneTexte 196">
                            <a:extLst>
                              <a:ext uri="{FF2B5EF4-FFF2-40B4-BE49-F238E27FC236}">
                                <a16:creationId xmlns:a16="http://schemas.microsoft.com/office/drawing/2014/main" id="{E5CABD08-B2E4-49C2-B209-D5B99A664F1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Perception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95" name="ZoneTexte 194">
                          <a:extLst>
                            <a:ext uri="{FF2B5EF4-FFF2-40B4-BE49-F238E27FC236}">
                              <a16:creationId xmlns:a16="http://schemas.microsoft.com/office/drawing/2014/main" id="{E165BBA2-0363-44EE-8407-D4666AE612D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8" name="Groupe 197">
                        <a:extLst>
                          <a:ext uri="{FF2B5EF4-FFF2-40B4-BE49-F238E27FC236}">
                            <a16:creationId xmlns:a16="http://schemas.microsoft.com/office/drawing/2014/main" id="{29714747-3BE3-4B08-B40A-F0093E17C5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1746" y="9931744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99" name="Groupe 198">
                          <a:extLst>
                            <a:ext uri="{FF2B5EF4-FFF2-40B4-BE49-F238E27FC236}">
                              <a16:creationId xmlns:a16="http://schemas.microsoft.com/office/drawing/2014/main" id="{2AE2C6C7-5167-4AF7-AC43-0239735294A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01" name="Rectangle : coins arrondis 200">
                            <a:extLst>
                              <a:ext uri="{FF2B5EF4-FFF2-40B4-BE49-F238E27FC236}">
                                <a16:creationId xmlns:a16="http://schemas.microsoft.com/office/drawing/2014/main" id="{EF68997C-188E-4006-9E1C-DC0EBE7708E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rgbClr val="EBE2FE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02" name="ZoneTexte 201">
                            <a:extLst>
                              <a:ext uri="{FF2B5EF4-FFF2-40B4-BE49-F238E27FC236}">
                                <a16:creationId xmlns:a16="http://schemas.microsoft.com/office/drawing/2014/main" id="{11A81432-B0E4-4BD0-B185-A55975C535B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Intuition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00" name="ZoneTexte 199">
                          <a:extLst>
                            <a:ext uri="{FF2B5EF4-FFF2-40B4-BE49-F238E27FC236}">
                              <a16:creationId xmlns:a16="http://schemas.microsoft.com/office/drawing/2014/main" id="{F6DDD183-952C-4C7D-B470-B935BD0DCAC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03" name="Groupe 202">
                        <a:extLst>
                          <a:ext uri="{FF2B5EF4-FFF2-40B4-BE49-F238E27FC236}">
                            <a16:creationId xmlns:a16="http://schemas.microsoft.com/office/drawing/2014/main" id="{5633558C-D53D-4D53-9B9A-5535650ECC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0554" y="10329491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204" name="Groupe 203">
                          <a:extLst>
                            <a:ext uri="{FF2B5EF4-FFF2-40B4-BE49-F238E27FC236}">
                              <a16:creationId xmlns:a16="http://schemas.microsoft.com/office/drawing/2014/main" id="{5EE1CB1F-F998-4DC6-B0EF-466BF477F22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06" name="Rectangle : coins arrondis 205">
                            <a:extLst>
                              <a:ext uri="{FF2B5EF4-FFF2-40B4-BE49-F238E27FC236}">
                                <a16:creationId xmlns:a16="http://schemas.microsoft.com/office/drawing/2014/main" id="{ED319A75-7CD9-44CF-9E94-D1931BDE90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07" name="ZoneTexte 206">
                            <a:extLst>
                              <a:ext uri="{FF2B5EF4-FFF2-40B4-BE49-F238E27FC236}">
                                <a16:creationId xmlns:a16="http://schemas.microsoft.com/office/drawing/2014/main" id="{96B69321-B21A-4350-82B2-BF4684FF625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Survie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05" name="ZoneTexte 204">
                          <a:extLst>
                            <a:ext uri="{FF2B5EF4-FFF2-40B4-BE49-F238E27FC236}">
                              <a16:creationId xmlns:a16="http://schemas.microsoft.com/office/drawing/2014/main" id="{653B6AAA-B9D5-4089-9434-AEA5BC094E0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08" name="Groupe 207">
                        <a:extLst>
                          <a:ext uri="{FF2B5EF4-FFF2-40B4-BE49-F238E27FC236}">
                            <a16:creationId xmlns:a16="http://schemas.microsoft.com/office/drawing/2014/main" id="{DD78E17E-5F4B-4502-886E-36E3A94F15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8251" y="10731051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209" name="Groupe 208">
                          <a:extLst>
                            <a:ext uri="{FF2B5EF4-FFF2-40B4-BE49-F238E27FC236}">
                              <a16:creationId xmlns:a16="http://schemas.microsoft.com/office/drawing/2014/main" id="{7FC3348A-ED14-49BE-9E0D-7693A5E6EBC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11" name="Rectangle : coins arrondis 210">
                            <a:extLst>
                              <a:ext uri="{FF2B5EF4-FFF2-40B4-BE49-F238E27FC236}">
                                <a16:creationId xmlns:a16="http://schemas.microsoft.com/office/drawing/2014/main" id="{D84E96FF-8127-43A5-AA06-B25E93AE67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12" name="ZoneTexte 211">
                            <a:extLst>
                              <a:ext uri="{FF2B5EF4-FFF2-40B4-BE49-F238E27FC236}">
                                <a16:creationId xmlns:a16="http://schemas.microsoft.com/office/drawing/2014/main" id="{0F93EABB-7105-4430-9798-5EF5CF4496C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Persuasion</a:t>
                            </a:r>
                            <a:endParaRPr lang="fr-FR" sz="1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0" name="ZoneTexte 209">
                          <a:extLst>
                            <a:ext uri="{FF2B5EF4-FFF2-40B4-BE49-F238E27FC236}">
                              <a16:creationId xmlns:a16="http://schemas.microsoft.com/office/drawing/2014/main" id="{720419AB-13C1-4832-95F2-4AC8228292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13" name="Groupe 212">
                        <a:extLst>
                          <a:ext uri="{FF2B5EF4-FFF2-40B4-BE49-F238E27FC236}">
                            <a16:creationId xmlns:a16="http://schemas.microsoft.com/office/drawing/2014/main" id="{434194A4-C7A3-4557-B124-D8DF7FBD47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67842" y="11128801"/>
                        <a:ext cx="1772013" cy="356695"/>
                        <a:chOff x="1762640" y="4740219"/>
                        <a:chExt cx="1772013" cy="356695"/>
                      </a:xfrm>
                    </p:grpSpPr>
                    <p:grpSp>
                      <p:nvGrpSpPr>
                        <p:cNvPr id="214" name="Groupe 213">
                          <a:extLst>
                            <a:ext uri="{FF2B5EF4-FFF2-40B4-BE49-F238E27FC236}">
                              <a16:creationId xmlns:a16="http://schemas.microsoft.com/office/drawing/2014/main" id="{B28251D9-FBA2-424A-B42A-18C84F16731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62640" y="4754338"/>
                          <a:ext cx="1772013" cy="342576"/>
                          <a:chOff x="7641986" y="5674037"/>
                          <a:chExt cx="1772013" cy="342576"/>
                        </a:xfrm>
                      </p:grpSpPr>
                      <p:sp>
                        <p:nvSpPr>
                          <p:cNvPr id="216" name="Rectangle : coins arrondis 215">
                            <a:extLst>
                              <a:ext uri="{FF2B5EF4-FFF2-40B4-BE49-F238E27FC236}">
                                <a16:creationId xmlns:a16="http://schemas.microsoft.com/office/drawing/2014/main" id="{2CC7BE17-6398-4A9D-B2A8-98B6D15BAC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17" name="ZoneTexte 216">
                            <a:extLst>
                              <a:ext uri="{FF2B5EF4-FFF2-40B4-BE49-F238E27FC236}">
                                <a16:creationId xmlns:a16="http://schemas.microsoft.com/office/drawing/2014/main" id="{5F06BDA6-5441-4E3F-B6C6-7B36D334A06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641986" y="5674037"/>
                            <a:ext cx="1141850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Représentation</a:t>
                            </a:r>
                            <a:endParaRPr lang="fr-FR" sz="1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5" name="ZoneTexte 214">
                          <a:extLst>
                            <a:ext uri="{FF2B5EF4-FFF2-40B4-BE49-F238E27FC236}">
                              <a16:creationId xmlns:a16="http://schemas.microsoft.com/office/drawing/2014/main" id="{0F7FDB28-4ABC-4C49-8152-28744DB5AA2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18" name="Groupe 217">
                        <a:extLst>
                          <a:ext uri="{FF2B5EF4-FFF2-40B4-BE49-F238E27FC236}">
                            <a16:creationId xmlns:a16="http://schemas.microsoft.com/office/drawing/2014/main" id="{BCA24618-B5E9-48B7-8009-008C8300C3A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8251" y="11530612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219" name="Groupe 218">
                          <a:extLst>
                            <a:ext uri="{FF2B5EF4-FFF2-40B4-BE49-F238E27FC236}">
                              <a16:creationId xmlns:a16="http://schemas.microsoft.com/office/drawing/2014/main" id="{15FB9ABC-77DC-4253-B063-ABC0D117674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21" name="Rectangle : coins arrondis 220">
                            <a:extLst>
                              <a:ext uri="{FF2B5EF4-FFF2-40B4-BE49-F238E27FC236}">
                                <a16:creationId xmlns:a16="http://schemas.microsoft.com/office/drawing/2014/main" id="{1F810F3B-83A7-4B02-94E0-205C12B2AA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22" name="ZoneTexte 221">
                            <a:extLst>
                              <a:ext uri="{FF2B5EF4-FFF2-40B4-BE49-F238E27FC236}">
                                <a16:creationId xmlns:a16="http://schemas.microsoft.com/office/drawing/2014/main" id="{C5D7D88A-D9D9-49B2-8AD3-E4AB6A1261B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Supercherie</a:t>
                            </a:r>
                            <a:endParaRPr lang="fr-FR" sz="1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0" name="ZoneTexte 219">
                          <a:extLst>
                            <a:ext uri="{FF2B5EF4-FFF2-40B4-BE49-F238E27FC236}">
                              <a16:creationId xmlns:a16="http://schemas.microsoft.com/office/drawing/2014/main" id="{82875287-C4F4-4D44-8225-7A167A6808C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84" name="ZoneTexte 283">
                      <a:extLst>
                        <a:ext uri="{FF2B5EF4-FFF2-40B4-BE49-F238E27FC236}">
                          <a16:creationId xmlns:a16="http://schemas.microsoft.com/office/drawing/2014/main" id="{6195073D-EFDE-4522-8BDA-D829EA6DA8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5611" y="4842540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85" name="ZoneTexte 284">
                      <a:extLst>
                        <a:ext uri="{FF2B5EF4-FFF2-40B4-BE49-F238E27FC236}">
                          <a16:creationId xmlns:a16="http://schemas.microsoft.com/office/drawing/2014/main" id="{E59B5132-4066-42DC-B48B-4B140617B7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2056" y="523812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86" name="ZoneTexte 285">
                      <a:extLst>
                        <a:ext uri="{FF2B5EF4-FFF2-40B4-BE49-F238E27FC236}">
                          <a16:creationId xmlns:a16="http://schemas.microsoft.com/office/drawing/2014/main" id="{BE613142-2AA9-44B7-A4A6-3CE1734DDB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7097" y="5643913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87" name="ZoneTexte 286">
                      <a:extLst>
                        <a:ext uri="{FF2B5EF4-FFF2-40B4-BE49-F238E27FC236}">
                          <a16:creationId xmlns:a16="http://schemas.microsoft.com/office/drawing/2014/main" id="{7150EA4B-29B5-4DE2-9377-A0BF54ADA6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1439" y="6053272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49F8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88" name="ZoneTexte 287">
                      <a:extLst>
                        <a:ext uri="{FF2B5EF4-FFF2-40B4-BE49-F238E27FC236}">
                          <a16:creationId xmlns:a16="http://schemas.microsoft.com/office/drawing/2014/main" id="{353DB3CF-C358-42D9-B1C8-5FF695E886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8332" y="6448972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49F8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0" name="ZoneTexte 289">
                      <a:extLst>
                        <a:ext uri="{FF2B5EF4-FFF2-40B4-BE49-F238E27FC236}">
                          <a16:creationId xmlns:a16="http://schemas.microsoft.com/office/drawing/2014/main" id="{EE02235E-004B-44DE-8CB7-E242E3808E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9733" y="6852428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1" name="ZoneTexte 290">
                      <a:extLst>
                        <a:ext uri="{FF2B5EF4-FFF2-40B4-BE49-F238E27FC236}">
                          <a16:creationId xmlns:a16="http://schemas.microsoft.com/office/drawing/2014/main" id="{1E123B04-D1ED-4A40-B491-8EFC2EC53A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1561" y="725897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2" name="ZoneTexte 291">
                      <a:extLst>
                        <a:ext uri="{FF2B5EF4-FFF2-40B4-BE49-F238E27FC236}">
                          <a16:creationId xmlns:a16="http://schemas.microsoft.com/office/drawing/2014/main" id="{918AA430-07EE-41D5-9A29-A804BDC011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6317" y="766069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4" name="ZoneTexte 293">
                      <a:extLst>
                        <a:ext uri="{FF2B5EF4-FFF2-40B4-BE49-F238E27FC236}">
                          <a16:creationId xmlns:a16="http://schemas.microsoft.com/office/drawing/2014/main" id="{741A5207-299B-43A3-BAF6-78B5206E13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4239" y="806022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5" name="ZoneTexte 294">
                      <a:extLst>
                        <a:ext uri="{FF2B5EF4-FFF2-40B4-BE49-F238E27FC236}">
                          <a16:creationId xmlns:a16="http://schemas.microsoft.com/office/drawing/2014/main" id="{E19197CB-F975-4F5E-BA7F-DAF9974D1D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5509" y="846194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6" name="ZoneTexte 295">
                      <a:extLst>
                        <a:ext uri="{FF2B5EF4-FFF2-40B4-BE49-F238E27FC236}">
                          <a16:creationId xmlns:a16="http://schemas.microsoft.com/office/drawing/2014/main" id="{B60A4F03-66A3-4910-B3E0-F2AB1297B7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407" y="8853939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7" name="ZoneTexte 296">
                      <a:extLst>
                        <a:ext uri="{FF2B5EF4-FFF2-40B4-BE49-F238E27FC236}">
                          <a16:creationId xmlns:a16="http://schemas.microsoft.com/office/drawing/2014/main" id="{5B257CD5-B25A-415F-9634-C4F6C4AF0D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4298" y="9255105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8" name="ZoneTexte 297">
                      <a:extLst>
                        <a:ext uri="{FF2B5EF4-FFF2-40B4-BE49-F238E27FC236}">
                          <a16:creationId xmlns:a16="http://schemas.microsoft.com/office/drawing/2014/main" id="{38DC56CF-1D90-4803-932C-D14AE02D15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7760" y="9649090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9" name="ZoneTexte 298">
                      <a:extLst>
                        <a:ext uri="{FF2B5EF4-FFF2-40B4-BE49-F238E27FC236}">
                          <a16:creationId xmlns:a16="http://schemas.microsoft.com/office/drawing/2014/main" id="{99939AA1-11DF-4ECE-B713-0B406BB840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2097" y="10046533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300" name="ZoneTexte 299">
                      <a:extLst>
                        <a:ext uri="{FF2B5EF4-FFF2-40B4-BE49-F238E27FC236}">
                          <a16:creationId xmlns:a16="http://schemas.microsoft.com/office/drawing/2014/main" id="{2CB97897-2B82-41C7-A01F-8841ED6B29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3256" y="10439704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301" name="ZoneTexte 300">
                      <a:extLst>
                        <a:ext uri="{FF2B5EF4-FFF2-40B4-BE49-F238E27FC236}">
                          <a16:creationId xmlns:a16="http://schemas.microsoft.com/office/drawing/2014/main" id="{EF569F05-6368-450D-9181-3D917C793E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7288" y="1085199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302" name="ZoneTexte 301">
                      <a:extLst>
                        <a:ext uri="{FF2B5EF4-FFF2-40B4-BE49-F238E27FC236}">
                          <a16:creationId xmlns:a16="http://schemas.microsoft.com/office/drawing/2014/main" id="{A2F6D956-FE3D-487C-A0B3-1FDB911B37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8616" y="1124049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303" name="ZoneTexte 302">
                      <a:extLst>
                        <a:ext uri="{FF2B5EF4-FFF2-40B4-BE49-F238E27FC236}">
                          <a16:creationId xmlns:a16="http://schemas.microsoft.com/office/drawing/2014/main" id="{0C63EEA9-04AE-46E5-9EDC-28BCB3C76C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9733" y="1163596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</p:grpSp>
              <p:sp>
                <p:nvSpPr>
                  <p:cNvPr id="378" name="Zone de texte 80">
                    <a:extLst>
                      <a:ext uri="{FF2B5EF4-FFF2-40B4-BE49-F238E27FC236}">
                        <a16:creationId xmlns:a16="http://schemas.microsoft.com/office/drawing/2014/main" id="{F3B004DB-0314-4317-9EE0-6977D7FB9DA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190163" y="5164857"/>
                    <a:ext cx="1076260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[Agi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5" name="Zone de texte 80">
                    <a:extLst>
                      <a:ext uri="{FF2B5EF4-FFF2-40B4-BE49-F238E27FC236}">
                        <a16:creationId xmlns:a16="http://schemas.microsoft.com/office/drawing/2014/main" id="{59370E4C-EB7F-4CD4-8343-4FEBEB25082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324513" y="6157648"/>
                    <a:ext cx="817065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[Force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6" name="Zone de texte 80">
                    <a:extLst>
                      <a:ext uri="{FF2B5EF4-FFF2-40B4-BE49-F238E27FC236}">
                        <a16:creationId xmlns:a16="http://schemas.microsoft.com/office/drawing/2014/main" id="{02A6088E-B0BD-4B79-87C5-D3F4F6CF9C4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755658" y="7554351"/>
                    <a:ext cx="1947271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[Intel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7" name="Zone de texte 80">
                    <a:extLst>
                      <a:ext uri="{FF2B5EF4-FFF2-40B4-BE49-F238E27FC236}">
                        <a16:creationId xmlns:a16="http://schemas.microsoft.com/office/drawing/2014/main" id="{A9B59ACA-5961-495C-9E7B-41A1AA6757C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772001" y="9554419"/>
                    <a:ext cx="1914143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Sa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gesse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8" name="Zone de texte 80">
                    <a:extLst>
                      <a:ext uri="{FF2B5EF4-FFF2-40B4-BE49-F238E27FC236}">
                        <a16:creationId xmlns:a16="http://schemas.microsoft.com/office/drawing/2014/main" id="{4FBDDADB-17B1-4825-A8C0-C4D10F6268A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159602" y="11148617"/>
                    <a:ext cx="1148243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Chance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254A7A4A-468F-6213-22D0-D329D12C9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2234" y="5853287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4CD33015-77E0-8EAB-CA66-8DD152E254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71997" y="6654374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F969864E-1DF4-1B7A-7539-97A50482CD65}"/>
                    </a:ext>
                  </a:extLst>
                </p:cNvPr>
                <p:cNvCxnSpPr/>
                <p:nvPr/>
              </p:nvCxnSpPr>
              <p:spPr>
                <a:xfrm>
                  <a:off x="2167050" y="8663254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>
                  <a:extLst>
                    <a:ext uri="{FF2B5EF4-FFF2-40B4-BE49-F238E27FC236}">
                      <a16:creationId xmlns:a16="http://schemas.microsoft.com/office/drawing/2014/main" id="{B670F620-3FE4-DA75-9A43-79462D9A936A}"/>
                    </a:ext>
                  </a:extLst>
                </p:cNvPr>
                <p:cNvCxnSpPr/>
                <p:nvPr/>
              </p:nvCxnSpPr>
              <p:spPr>
                <a:xfrm>
                  <a:off x="2171997" y="10644505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3" name="Groupe 2322">
                <a:extLst>
                  <a:ext uri="{FF2B5EF4-FFF2-40B4-BE49-F238E27FC236}">
                    <a16:creationId xmlns:a16="http://schemas.microsoft.com/office/drawing/2014/main" id="{E9ACBD43-6E5D-FBB4-D3C4-237560B6863F}"/>
                  </a:ext>
                </a:extLst>
              </p:cNvPr>
              <p:cNvGrpSpPr/>
              <p:nvPr/>
            </p:nvGrpSpPr>
            <p:grpSpPr>
              <a:xfrm>
                <a:off x="2562904" y="2216085"/>
                <a:ext cx="664282" cy="7321372"/>
                <a:chOff x="2562904" y="2216085"/>
                <a:chExt cx="664282" cy="7321372"/>
              </a:xfrm>
            </p:grpSpPr>
            <p:sp>
              <p:nvSpPr>
                <p:cNvPr id="41" name="Ellipse 40">
                  <a:extLst>
                    <a:ext uri="{FF2B5EF4-FFF2-40B4-BE49-F238E27FC236}">
                      <a16:creationId xmlns:a16="http://schemas.microsoft.com/office/drawing/2014/main" id="{5E1B781F-A39A-FFEC-1C77-90D0437C5009}"/>
                    </a:ext>
                  </a:extLst>
                </p:cNvPr>
                <p:cNvSpPr/>
                <p:nvPr/>
              </p:nvSpPr>
              <p:spPr>
                <a:xfrm>
                  <a:off x="3101186" y="3821091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solidFill>
                      <a:srgbClr val="B49F8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59" name="Ellipse 2258">
                  <a:extLst>
                    <a:ext uri="{FF2B5EF4-FFF2-40B4-BE49-F238E27FC236}">
                      <a16:creationId xmlns:a16="http://schemas.microsoft.com/office/drawing/2014/main" id="{0EAC54DB-E9EB-FDAB-1541-63F7327F9865}"/>
                    </a:ext>
                  </a:extLst>
                </p:cNvPr>
                <p:cNvSpPr/>
                <p:nvPr/>
              </p:nvSpPr>
              <p:spPr>
                <a:xfrm>
                  <a:off x="3101186" y="4221624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sz="50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62" name="Ellipse 2261">
                  <a:extLst>
                    <a:ext uri="{FF2B5EF4-FFF2-40B4-BE49-F238E27FC236}">
                      <a16:creationId xmlns:a16="http://schemas.microsoft.com/office/drawing/2014/main" id="{69E83349-A964-4390-FDA2-EB051697F3C5}"/>
                    </a:ext>
                  </a:extLst>
                </p:cNvPr>
                <p:cNvSpPr/>
                <p:nvPr/>
              </p:nvSpPr>
              <p:spPr>
                <a:xfrm>
                  <a:off x="3101186" y="341761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548235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65" name="Ellipse 2264">
                  <a:extLst>
                    <a:ext uri="{FF2B5EF4-FFF2-40B4-BE49-F238E27FC236}">
                      <a16:creationId xmlns:a16="http://schemas.microsoft.com/office/drawing/2014/main" id="{F1B62858-2468-D203-F952-DC7198F3A1E1}"/>
                    </a:ext>
                  </a:extLst>
                </p:cNvPr>
                <p:cNvSpPr/>
                <p:nvPr/>
              </p:nvSpPr>
              <p:spPr>
                <a:xfrm>
                  <a:off x="3101186" y="3013406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548235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68" name="Ellipse 2267">
                  <a:extLst>
                    <a:ext uri="{FF2B5EF4-FFF2-40B4-BE49-F238E27FC236}">
                      <a16:creationId xmlns:a16="http://schemas.microsoft.com/office/drawing/2014/main" id="{F9DB6E36-F44A-0A27-D257-000586A330E2}"/>
                    </a:ext>
                  </a:extLst>
                </p:cNvPr>
                <p:cNvSpPr/>
                <p:nvPr/>
              </p:nvSpPr>
              <p:spPr>
                <a:xfrm>
                  <a:off x="3101186" y="2618607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548235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solidFill>
                      <a:srgbClr val="548235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77" name="Ellipse 2276">
                  <a:extLst>
                    <a:ext uri="{FF2B5EF4-FFF2-40B4-BE49-F238E27FC236}">
                      <a16:creationId xmlns:a16="http://schemas.microsoft.com/office/drawing/2014/main" id="{7C32808F-4DFF-2DA7-3782-EA9745172EE5}"/>
                    </a:ext>
                  </a:extLst>
                </p:cNvPr>
                <p:cNvSpPr/>
                <p:nvPr/>
              </p:nvSpPr>
              <p:spPr>
                <a:xfrm>
                  <a:off x="3101186" y="4614049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81" name="Ellipse 2280">
                  <a:extLst>
                    <a:ext uri="{FF2B5EF4-FFF2-40B4-BE49-F238E27FC236}">
                      <a16:creationId xmlns:a16="http://schemas.microsoft.com/office/drawing/2014/main" id="{4B0C2822-002E-E435-C1E3-7B6526C42C68}"/>
                    </a:ext>
                  </a:extLst>
                </p:cNvPr>
                <p:cNvSpPr/>
                <p:nvPr/>
              </p:nvSpPr>
              <p:spPr>
                <a:xfrm>
                  <a:off x="3101186" y="502570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84" name="Ellipse 2283">
                  <a:extLst>
                    <a:ext uri="{FF2B5EF4-FFF2-40B4-BE49-F238E27FC236}">
                      <a16:creationId xmlns:a16="http://schemas.microsoft.com/office/drawing/2014/main" id="{CD40F21E-6F97-3AB8-139C-1BCB9CB4F6CE}"/>
                    </a:ext>
                  </a:extLst>
                </p:cNvPr>
                <p:cNvSpPr/>
                <p:nvPr/>
              </p:nvSpPr>
              <p:spPr>
                <a:xfrm>
                  <a:off x="3101186" y="5424046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87" name="Ellipse 2286">
                  <a:extLst>
                    <a:ext uri="{FF2B5EF4-FFF2-40B4-BE49-F238E27FC236}">
                      <a16:creationId xmlns:a16="http://schemas.microsoft.com/office/drawing/2014/main" id="{8A801B19-4C0D-6A27-728F-BC24D80C46C7}"/>
                    </a:ext>
                  </a:extLst>
                </p:cNvPr>
                <p:cNvSpPr/>
                <p:nvPr/>
              </p:nvSpPr>
              <p:spPr>
                <a:xfrm>
                  <a:off x="3101186" y="5820219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0" name="Ellipse 2289">
                  <a:extLst>
                    <a:ext uri="{FF2B5EF4-FFF2-40B4-BE49-F238E27FC236}">
                      <a16:creationId xmlns:a16="http://schemas.microsoft.com/office/drawing/2014/main" id="{3E997423-D1F9-8937-0253-151523A83FDA}"/>
                    </a:ext>
                  </a:extLst>
                </p:cNvPr>
                <p:cNvSpPr/>
                <p:nvPr/>
              </p:nvSpPr>
              <p:spPr>
                <a:xfrm>
                  <a:off x="3101186" y="6225693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3" name="Ellipse 2292">
                  <a:extLst>
                    <a:ext uri="{FF2B5EF4-FFF2-40B4-BE49-F238E27FC236}">
                      <a16:creationId xmlns:a16="http://schemas.microsoft.com/office/drawing/2014/main" id="{6C3445C2-9DCF-4CE9-0B61-73959C7C65FB}"/>
                    </a:ext>
                  </a:extLst>
                </p:cNvPr>
                <p:cNvSpPr/>
                <p:nvPr/>
              </p:nvSpPr>
              <p:spPr>
                <a:xfrm>
                  <a:off x="3101186" y="662231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6" name="Ellipse 2295">
                  <a:extLst>
                    <a:ext uri="{FF2B5EF4-FFF2-40B4-BE49-F238E27FC236}">
                      <a16:creationId xmlns:a16="http://schemas.microsoft.com/office/drawing/2014/main" id="{225160FA-933C-5B54-6FDD-007CBC6052B5}"/>
                    </a:ext>
                  </a:extLst>
                </p:cNvPr>
                <p:cNvSpPr/>
                <p:nvPr/>
              </p:nvSpPr>
              <p:spPr>
                <a:xfrm>
                  <a:off x="3101186" y="7016844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9" name="Ellipse 2298">
                  <a:extLst>
                    <a:ext uri="{FF2B5EF4-FFF2-40B4-BE49-F238E27FC236}">
                      <a16:creationId xmlns:a16="http://schemas.microsoft.com/office/drawing/2014/main" id="{8F66DBC2-1914-937D-07C1-CDC9079414E6}"/>
                    </a:ext>
                  </a:extLst>
                </p:cNvPr>
                <p:cNvSpPr/>
                <p:nvPr/>
              </p:nvSpPr>
              <p:spPr>
                <a:xfrm>
                  <a:off x="3101186" y="7414787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302" name="Ellipse 2301">
                  <a:extLst>
                    <a:ext uri="{FF2B5EF4-FFF2-40B4-BE49-F238E27FC236}">
                      <a16:creationId xmlns:a16="http://schemas.microsoft.com/office/drawing/2014/main" id="{57B693F7-A60F-00C4-B65F-3AD9EDCFA1E2}"/>
                    </a:ext>
                  </a:extLst>
                </p:cNvPr>
                <p:cNvSpPr/>
                <p:nvPr/>
              </p:nvSpPr>
              <p:spPr>
                <a:xfrm>
                  <a:off x="3101186" y="7807482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510" name="Ellipse 509">
                  <a:extLst>
                    <a:ext uri="{FF2B5EF4-FFF2-40B4-BE49-F238E27FC236}">
                      <a16:creationId xmlns:a16="http://schemas.microsoft.com/office/drawing/2014/main" id="{21743EE3-D044-6916-EA55-1942595F8329}"/>
                    </a:ext>
                  </a:extLst>
                </p:cNvPr>
                <p:cNvSpPr/>
                <p:nvPr/>
              </p:nvSpPr>
              <p:spPr>
                <a:xfrm>
                  <a:off x="3101186" y="8208739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74" name="Ellipse 73">
                  <a:extLst>
                    <a:ext uri="{FF2B5EF4-FFF2-40B4-BE49-F238E27FC236}">
                      <a16:creationId xmlns:a16="http://schemas.microsoft.com/office/drawing/2014/main" id="{B53FD8BB-5D67-40FD-E572-AFB15CA5EAE4}"/>
                    </a:ext>
                  </a:extLst>
                </p:cNvPr>
                <p:cNvSpPr/>
                <p:nvPr/>
              </p:nvSpPr>
              <p:spPr>
                <a:xfrm>
                  <a:off x="3101186" y="8613003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28100C60-9698-7C35-2B88-553FB9B998A4}"/>
                    </a:ext>
                  </a:extLst>
                </p:cNvPr>
                <p:cNvSpPr/>
                <p:nvPr/>
              </p:nvSpPr>
              <p:spPr>
                <a:xfrm>
                  <a:off x="3101186" y="9007260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065" name="Ellipse 2064">
                  <a:extLst>
                    <a:ext uri="{FF2B5EF4-FFF2-40B4-BE49-F238E27FC236}">
                      <a16:creationId xmlns:a16="http://schemas.microsoft.com/office/drawing/2014/main" id="{6152A694-F786-1C9B-0946-53DE4CC8C385}"/>
                    </a:ext>
                  </a:extLst>
                </p:cNvPr>
                <p:cNvSpPr/>
                <p:nvPr/>
              </p:nvSpPr>
              <p:spPr>
                <a:xfrm>
                  <a:off x="3101186" y="9411457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326" name="Ellipse 2325">
                  <a:extLst>
                    <a:ext uri="{FF2B5EF4-FFF2-40B4-BE49-F238E27FC236}">
                      <a16:creationId xmlns:a16="http://schemas.microsoft.com/office/drawing/2014/main" id="{DD90908A-2AA6-B389-773A-582F5102DB41}"/>
                    </a:ext>
                  </a:extLst>
                </p:cNvPr>
                <p:cNvSpPr/>
                <p:nvPr/>
              </p:nvSpPr>
              <p:spPr>
                <a:xfrm>
                  <a:off x="2562904" y="221608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69676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7F7F7F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solidFill>
                      <a:srgbClr val="7F7F7F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grpSp>
            <p:nvGrpSpPr>
              <p:cNvPr id="2322" name="Groupe 2321">
                <a:extLst>
                  <a:ext uri="{FF2B5EF4-FFF2-40B4-BE49-F238E27FC236}">
                    <a16:creationId xmlns:a16="http://schemas.microsoft.com/office/drawing/2014/main" id="{F03EEA6E-6075-DAD8-13EC-8F3288D0A492}"/>
                  </a:ext>
                </a:extLst>
              </p:cNvPr>
              <p:cNvGrpSpPr/>
              <p:nvPr/>
            </p:nvGrpSpPr>
            <p:grpSpPr>
              <a:xfrm>
                <a:off x="3108874" y="2226245"/>
                <a:ext cx="699312" cy="7075526"/>
                <a:chOff x="3108874" y="2226245"/>
                <a:chExt cx="699312" cy="7075526"/>
              </a:xfrm>
            </p:grpSpPr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93BCE6B3-8F7B-3F72-0182-B2F9412E5E06}"/>
                    </a:ext>
                  </a:extLst>
                </p:cNvPr>
                <p:cNvSpPr/>
                <p:nvPr/>
              </p:nvSpPr>
              <p:spPr>
                <a:xfrm>
                  <a:off x="3690367" y="3601360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400" spc="20" dirty="0">
                    <a:solidFill>
                      <a:srgbClr val="B49F8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081" name="Ellipse 2080">
                  <a:extLst>
                    <a:ext uri="{FF2B5EF4-FFF2-40B4-BE49-F238E27FC236}">
                      <a16:creationId xmlns:a16="http://schemas.microsoft.com/office/drawing/2014/main" id="{8BCD8A0E-B440-D8C0-55C3-F2BAA172786C}"/>
                    </a:ext>
                  </a:extLst>
                </p:cNvPr>
                <p:cNvSpPr/>
                <p:nvPr/>
              </p:nvSpPr>
              <p:spPr>
                <a:xfrm>
                  <a:off x="3690367" y="4001893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109" name="Ellipse 2108">
                  <a:extLst>
                    <a:ext uri="{FF2B5EF4-FFF2-40B4-BE49-F238E27FC236}">
                      <a16:creationId xmlns:a16="http://schemas.microsoft.com/office/drawing/2014/main" id="{5405AA91-EF57-53C0-C58F-D8184FCF00BB}"/>
                    </a:ext>
                  </a:extLst>
                </p:cNvPr>
                <p:cNvSpPr/>
                <p:nvPr/>
              </p:nvSpPr>
              <p:spPr>
                <a:xfrm>
                  <a:off x="3690367" y="3197884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385723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400" spc="2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75" name="Ellipse 274">
                  <a:extLst>
                    <a:ext uri="{FF2B5EF4-FFF2-40B4-BE49-F238E27FC236}">
                      <a16:creationId xmlns:a16="http://schemas.microsoft.com/office/drawing/2014/main" id="{FA04BED5-242D-52EC-4A13-216E3EF5135F}"/>
                    </a:ext>
                  </a:extLst>
                </p:cNvPr>
                <p:cNvSpPr/>
                <p:nvPr/>
              </p:nvSpPr>
              <p:spPr>
                <a:xfrm>
                  <a:off x="3690367" y="2793675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385723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327" name="Ellipse 326">
                  <a:extLst>
                    <a:ext uri="{FF2B5EF4-FFF2-40B4-BE49-F238E27FC236}">
                      <a16:creationId xmlns:a16="http://schemas.microsoft.com/office/drawing/2014/main" id="{9C41C886-9B5B-47E6-C58A-3C77D810EE84}"/>
                    </a:ext>
                  </a:extLst>
                </p:cNvPr>
                <p:cNvSpPr/>
                <p:nvPr/>
              </p:nvSpPr>
              <p:spPr>
                <a:xfrm>
                  <a:off x="3678836" y="2384360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385723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solidFill>
                      <a:srgbClr val="385723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330" name="Ellipse 329">
                  <a:extLst>
                    <a:ext uri="{FF2B5EF4-FFF2-40B4-BE49-F238E27FC236}">
                      <a16:creationId xmlns:a16="http://schemas.microsoft.com/office/drawing/2014/main" id="{7ADF188F-2ABD-E960-65B2-9E98E12167E6}"/>
                    </a:ext>
                  </a:extLst>
                </p:cNvPr>
                <p:cNvSpPr/>
                <p:nvPr/>
              </p:nvSpPr>
              <p:spPr>
                <a:xfrm>
                  <a:off x="3690367" y="4394318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33" name="Ellipse 332">
                  <a:extLst>
                    <a:ext uri="{FF2B5EF4-FFF2-40B4-BE49-F238E27FC236}">
                      <a16:creationId xmlns:a16="http://schemas.microsoft.com/office/drawing/2014/main" id="{FA6133D9-773D-470F-03A5-3D1C85772EB9}"/>
                    </a:ext>
                  </a:extLst>
                </p:cNvPr>
                <p:cNvSpPr/>
                <p:nvPr/>
              </p:nvSpPr>
              <p:spPr>
                <a:xfrm>
                  <a:off x="3690367" y="4805974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36" name="Ellipse 335">
                  <a:extLst>
                    <a:ext uri="{FF2B5EF4-FFF2-40B4-BE49-F238E27FC236}">
                      <a16:creationId xmlns:a16="http://schemas.microsoft.com/office/drawing/2014/main" id="{B4F48DB3-5862-65CA-44D2-09F7223EB035}"/>
                    </a:ext>
                  </a:extLst>
                </p:cNvPr>
                <p:cNvSpPr/>
                <p:nvPr/>
              </p:nvSpPr>
              <p:spPr>
                <a:xfrm>
                  <a:off x="3690367" y="5204315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44" name="Ellipse 343">
                  <a:extLst>
                    <a:ext uri="{FF2B5EF4-FFF2-40B4-BE49-F238E27FC236}">
                      <a16:creationId xmlns:a16="http://schemas.microsoft.com/office/drawing/2014/main" id="{F2C91E86-AB3D-F636-FC7F-EFDBF1E69183}"/>
                    </a:ext>
                  </a:extLst>
                </p:cNvPr>
                <p:cNvSpPr/>
                <p:nvPr/>
              </p:nvSpPr>
              <p:spPr>
                <a:xfrm>
                  <a:off x="3690367" y="5600488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58" name="Ellipse 357">
                  <a:extLst>
                    <a:ext uri="{FF2B5EF4-FFF2-40B4-BE49-F238E27FC236}">
                      <a16:creationId xmlns:a16="http://schemas.microsoft.com/office/drawing/2014/main" id="{242C5636-60DC-066C-B95C-C26B8FE90856}"/>
                    </a:ext>
                  </a:extLst>
                </p:cNvPr>
                <p:cNvSpPr/>
                <p:nvPr/>
              </p:nvSpPr>
              <p:spPr>
                <a:xfrm>
                  <a:off x="3690367" y="6005962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406" name="Ellipse 405">
                  <a:extLst>
                    <a:ext uri="{FF2B5EF4-FFF2-40B4-BE49-F238E27FC236}">
                      <a16:creationId xmlns:a16="http://schemas.microsoft.com/office/drawing/2014/main" id="{4DF3C7E8-7949-C7F0-13A1-B15E8FFC4EC6}"/>
                    </a:ext>
                  </a:extLst>
                </p:cNvPr>
                <p:cNvSpPr/>
                <p:nvPr/>
              </p:nvSpPr>
              <p:spPr>
                <a:xfrm>
                  <a:off x="3690367" y="6402584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414" name="Ellipse 413">
                  <a:extLst>
                    <a:ext uri="{FF2B5EF4-FFF2-40B4-BE49-F238E27FC236}">
                      <a16:creationId xmlns:a16="http://schemas.microsoft.com/office/drawing/2014/main" id="{576ED015-2E2F-C6BC-3CE0-44314C831051}"/>
                    </a:ext>
                  </a:extLst>
                </p:cNvPr>
                <p:cNvSpPr/>
                <p:nvPr/>
              </p:nvSpPr>
              <p:spPr>
                <a:xfrm>
                  <a:off x="3690367" y="6797113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418" name="Ellipse 417">
                  <a:extLst>
                    <a:ext uri="{FF2B5EF4-FFF2-40B4-BE49-F238E27FC236}">
                      <a16:creationId xmlns:a16="http://schemas.microsoft.com/office/drawing/2014/main" id="{2136B5D2-0503-1B2A-8484-7F377F074BCE}"/>
                    </a:ext>
                  </a:extLst>
                </p:cNvPr>
                <p:cNvSpPr/>
                <p:nvPr/>
              </p:nvSpPr>
              <p:spPr>
                <a:xfrm>
                  <a:off x="3690367" y="7195056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06" name="Ellipse 2305">
                  <a:extLst>
                    <a:ext uri="{FF2B5EF4-FFF2-40B4-BE49-F238E27FC236}">
                      <a16:creationId xmlns:a16="http://schemas.microsoft.com/office/drawing/2014/main" id="{00630C43-A6AC-3B2E-539D-2DC92819C687}"/>
                    </a:ext>
                  </a:extLst>
                </p:cNvPr>
                <p:cNvSpPr/>
                <p:nvPr/>
              </p:nvSpPr>
              <p:spPr>
                <a:xfrm>
                  <a:off x="3690367" y="7587751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09" name="Ellipse 2308">
                  <a:extLst>
                    <a:ext uri="{FF2B5EF4-FFF2-40B4-BE49-F238E27FC236}">
                      <a16:creationId xmlns:a16="http://schemas.microsoft.com/office/drawing/2014/main" id="{C3D9A7B3-6A46-ED56-0B79-0D6FC1EA521A}"/>
                    </a:ext>
                  </a:extLst>
                </p:cNvPr>
                <p:cNvSpPr/>
                <p:nvPr/>
              </p:nvSpPr>
              <p:spPr>
                <a:xfrm>
                  <a:off x="3690367" y="7989008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12" name="Ellipse 2311">
                  <a:extLst>
                    <a:ext uri="{FF2B5EF4-FFF2-40B4-BE49-F238E27FC236}">
                      <a16:creationId xmlns:a16="http://schemas.microsoft.com/office/drawing/2014/main" id="{CD4CB596-98E8-069E-24C7-8407D96CF095}"/>
                    </a:ext>
                  </a:extLst>
                </p:cNvPr>
                <p:cNvSpPr/>
                <p:nvPr/>
              </p:nvSpPr>
              <p:spPr>
                <a:xfrm>
                  <a:off x="3690367" y="8393272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15" name="Ellipse 2314">
                  <a:extLst>
                    <a:ext uri="{FF2B5EF4-FFF2-40B4-BE49-F238E27FC236}">
                      <a16:creationId xmlns:a16="http://schemas.microsoft.com/office/drawing/2014/main" id="{AD281EA0-7A48-FFC3-638E-814AE7662FBC}"/>
                    </a:ext>
                  </a:extLst>
                </p:cNvPr>
                <p:cNvSpPr/>
                <p:nvPr/>
              </p:nvSpPr>
              <p:spPr>
                <a:xfrm>
                  <a:off x="3690367" y="8787663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19" name="Ellipse 2318">
                  <a:extLst>
                    <a:ext uri="{FF2B5EF4-FFF2-40B4-BE49-F238E27FC236}">
                      <a16:creationId xmlns:a16="http://schemas.microsoft.com/office/drawing/2014/main" id="{6D97A6C4-29D4-5A45-00E7-2E69665CC7DC}"/>
                    </a:ext>
                  </a:extLst>
                </p:cNvPr>
                <p:cNvSpPr/>
                <p:nvPr/>
              </p:nvSpPr>
              <p:spPr>
                <a:xfrm>
                  <a:off x="3694349" y="9191561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25" name="Ellipse 2324">
                  <a:extLst>
                    <a:ext uri="{FF2B5EF4-FFF2-40B4-BE49-F238E27FC236}">
                      <a16:creationId xmlns:a16="http://schemas.microsoft.com/office/drawing/2014/main" id="{8282FAE3-439D-DF87-8B85-C2D64A1D1E0D}"/>
                    </a:ext>
                  </a:extLst>
                </p:cNvPr>
                <p:cNvSpPr/>
                <p:nvPr/>
              </p:nvSpPr>
              <p:spPr>
                <a:xfrm>
                  <a:off x="3108874" y="2226245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69676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7F7F7F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solidFill>
                      <a:srgbClr val="7F7F7F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</p:grpSp>
        <p:sp>
          <p:nvSpPr>
            <p:cNvPr id="2327" name="ZoneTexte 2326">
              <a:extLst>
                <a:ext uri="{FF2B5EF4-FFF2-40B4-BE49-F238E27FC236}">
                  <a16:creationId xmlns:a16="http://schemas.microsoft.com/office/drawing/2014/main" id="{0CCA1BF8-33C9-29A1-292C-9C85AD621753}"/>
                </a:ext>
              </a:extLst>
            </p:cNvPr>
            <p:cNvSpPr txBox="1"/>
            <p:nvPr/>
          </p:nvSpPr>
          <p:spPr>
            <a:xfrm>
              <a:off x="2624373" y="2392809"/>
              <a:ext cx="50242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solidFill>
                    <a:srgbClr val="AFAFA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Maitrise</a:t>
              </a:r>
            </a:p>
          </p:txBody>
        </p:sp>
        <p:sp>
          <p:nvSpPr>
            <p:cNvPr id="2328" name="ZoneTexte 2327">
              <a:extLst>
                <a:ext uri="{FF2B5EF4-FFF2-40B4-BE49-F238E27FC236}">
                  <a16:creationId xmlns:a16="http://schemas.microsoft.com/office/drawing/2014/main" id="{6154DDD3-C59F-FE57-DFA3-AC35400D978A}"/>
                </a:ext>
              </a:extLst>
            </p:cNvPr>
            <p:cNvSpPr txBox="1"/>
            <p:nvPr/>
          </p:nvSpPr>
          <p:spPr>
            <a:xfrm>
              <a:off x="3160213" y="2393960"/>
              <a:ext cx="5356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solidFill>
                    <a:srgbClr val="AFAFA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Expertise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19867F6-DF56-992C-CA90-F1E1733DB65C}"/>
              </a:ext>
            </a:extLst>
          </p:cNvPr>
          <p:cNvGrpSpPr/>
          <p:nvPr/>
        </p:nvGrpSpPr>
        <p:grpSpPr>
          <a:xfrm>
            <a:off x="-5267" y="3254135"/>
            <a:ext cx="2093509" cy="7015605"/>
            <a:chOff x="-5267" y="3066723"/>
            <a:chExt cx="2093509" cy="7015605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17507A85-FC58-AC3D-C86D-0BA94C5538F5}"/>
                </a:ext>
              </a:extLst>
            </p:cNvPr>
            <p:cNvGrpSpPr/>
            <p:nvPr/>
          </p:nvGrpSpPr>
          <p:grpSpPr>
            <a:xfrm>
              <a:off x="-5267" y="3066723"/>
              <a:ext cx="2093509" cy="7015605"/>
              <a:chOff x="-5239" y="3066722"/>
              <a:chExt cx="2093509" cy="7015605"/>
            </a:xfrm>
          </p:grpSpPr>
          <p:grpSp>
            <p:nvGrpSpPr>
              <p:cNvPr id="2069" name="Groupe 2068">
                <a:extLst>
                  <a:ext uri="{FF2B5EF4-FFF2-40B4-BE49-F238E27FC236}">
                    <a16:creationId xmlns:a16="http://schemas.microsoft.com/office/drawing/2014/main" id="{0800BEA8-0FE5-6436-F58C-B21AC71F1505}"/>
                  </a:ext>
                </a:extLst>
              </p:cNvPr>
              <p:cNvGrpSpPr/>
              <p:nvPr/>
            </p:nvGrpSpPr>
            <p:grpSpPr>
              <a:xfrm>
                <a:off x="-5239" y="3066722"/>
                <a:ext cx="2093509" cy="7015605"/>
                <a:chOff x="-5558" y="3062971"/>
                <a:chExt cx="2093509" cy="7015605"/>
              </a:xfrm>
            </p:grpSpPr>
            <p:grpSp>
              <p:nvGrpSpPr>
                <p:cNvPr id="266" name="Groupe 265">
                  <a:extLst>
                    <a:ext uri="{FF2B5EF4-FFF2-40B4-BE49-F238E27FC236}">
                      <a16:creationId xmlns:a16="http://schemas.microsoft.com/office/drawing/2014/main" id="{E0DB98D9-5C25-4581-1E34-218F0EB43A83}"/>
                    </a:ext>
                  </a:extLst>
                </p:cNvPr>
                <p:cNvGrpSpPr/>
                <p:nvPr/>
              </p:nvGrpSpPr>
              <p:grpSpPr>
                <a:xfrm>
                  <a:off x="-5558" y="3329747"/>
                  <a:ext cx="2093509" cy="6748829"/>
                  <a:chOff x="-5558" y="1927665"/>
                  <a:chExt cx="2093509" cy="6748829"/>
                </a:xfrm>
              </p:grpSpPr>
              <p:grpSp>
                <p:nvGrpSpPr>
                  <p:cNvPr id="2118" name="Groupe 2117">
                    <a:extLst>
                      <a:ext uri="{FF2B5EF4-FFF2-40B4-BE49-F238E27FC236}">
                        <a16:creationId xmlns:a16="http://schemas.microsoft.com/office/drawing/2014/main" id="{1CA0BF16-A116-6FB1-1F96-E4C3C8639A3A}"/>
                      </a:ext>
                    </a:extLst>
                  </p:cNvPr>
                  <p:cNvGrpSpPr/>
                  <p:nvPr/>
                </p:nvGrpSpPr>
                <p:grpSpPr>
                  <a:xfrm>
                    <a:off x="-5558" y="1927665"/>
                    <a:ext cx="2093509" cy="1271133"/>
                    <a:chOff x="-5558" y="1862351"/>
                    <a:chExt cx="2093509" cy="1271133"/>
                  </a:xfrm>
                </p:grpSpPr>
                <p:grpSp>
                  <p:nvGrpSpPr>
                    <p:cNvPr id="2406" name="Groupe 2405">
                      <a:extLst>
                        <a:ext uri="{FF2B5EF4-FFF2-40B4-BE49-F238E27FC236}">
                          <a16:creationId xmlns:a16="http://schemas.microsoft.com/office/drawing/2014/main" id="{88BF8478-E220-C125-5655-C7023A6F7C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5558" y="2092457"/>
                      <a:ext cx="2093509" cy="1041027"/>
                      <a:chOff x="-5558" y="5118670"/>
                      <a:chExt cx="2093509" cy="1041027"/>
                    </a:xfrm>
                  </p:grpSpPr>
                  <p:grpSp>
                    <p:nvGrpSpPr>
                      <p:cNvPr id="2408" name="Groupe 2407">
                        <a:extLst>
                          <a:ext uri="{FF2B5EF4-FFF2-40B4-BE49-F238E27FC236}">
                            <a16:creationId xmlns:a16="http://schemas.microsoft.com/office/drawing/2014/main" id="{8C81FE70-D46A-EAC0-2279-4B1EADE161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5558" y="5118670"/>
                        <a:ext cx="2093509" cy="1041027"/>
                        <a:chOff x="-5558" y="5118670"/>
                        <a:chExt cx="2093509" cy="1041027"/>
                      </a:xfrm>
                    </p:grpSpPr>
                    <p:sp>
                      <p:nvSpPr>
                        <p:cNvPr id="2411" name="Zone de texte 79">
                          <a:extLst>
                            <a:ext uri="{FF2B5EF4-FFF2-40B4-BE49-F238E27FC236}">
                              <a16:creationId xmlns:a16="http://schemas.microsoft.com/office/drawing/2014/main" id="{961D2F80-3CCA-1ECE-395A-500E973329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7F6000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Vitalité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412" name="Groupe 2411">
                          <a:extLst>
                            <a:ext uri="{FF2B5EF4-FFF2-40B4-BE49-F238E27FC236}">
                              <a16:creationId xmlns:a16="http://schemas.microsoft.com/office/drawing/2014/main" id="{CB8851CF-3850-C9F8-0C9E-C79CD9E80E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5558" y="5119881"/>
                          <a:ext cx="2093509" cy="1039816"/>
                          <a:chOff x="-5558" y="5262121"/>
                          <a:chExt cx="2093509" cy="1039816"/>
                        </a:xfrm>
                      </p:grpSpPr>
                      <p:pic>
                        <p:nvPicPr>
                          <p:cNvPr id="2413" name="Picture 26">
                            <a:extLst>
                              <a:ext uri="{FF2B5EF4-FFF2-40B4-BE49-F238E27FC236}">
                                <a16:creationId xmlns:a16="http://schemas.microsoft.com/office/drawing/2014/main" id="{0366C12B-C903-286A-7D5F-1DEBBCE8956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73890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414" name="Groupe 2413">
                            <a:extLst>
                              <a:ext uri="{FF2B5EF4-FFF2-40B4-BE49-F238E27FC236}">
                                <a16:creationId xmlns:a16="http://schemas.microsoft.com/office/drawing/2014/main" id="{906F775D-3AEC-6BE9-DE76-4CEDE8B0C9E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5558" y="5262121"/>
                            <a:ext cx="2093509" cy="1039816"/>
                            <a:chOff x="-5558" y="5274313"/>
                            <a:chExt cx="2093509" cy="1039816"/>
                          </a:xfrm>
                        </p:grpSpPr>
                        <p:grpSp>
                          <p:nvGrpSpPr>
                            <p:cNvPr id="2415" name="Groupe 2414">
                              <a:extLst>
                                <a:ext uri="{FF2B5EF4-FFF2-40B4-BE49-F238E27FC236}">
                                  <a16:creationId xmlns:a16="http://schemas.microsoft.com/office/drawing/2014/main" id="{649342F0-2215-E6CA-B19C-4AC8F36C0D9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30" name="Rectangle : coins arrondis 2429">
                                <a:extLst>
                                  <a:ext uri="{FF2B5EF4-FFF2-40B4-BE49-F238E27FC236}">
                                    <a16:creationId xmlns:a16="http://schemas.microsoft.com/office/drawing/2014/main" id="{E927D779-1E92-0C69-131D-858A5038AAA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31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AC33C1D9-F581-A1CC-1D3B-F10B005562E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F600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416" name="Groupe 2415">
                              <a:extLst>
                                <a:ext uri="{FF2B5EF4-FFF2-40B4-BE49-F238E27FC236}">
                                  <a16:creationId xmlns:a16="http://schemas.microsoft.com/office/drawing/2014/main" id="{F6286C25-FECA-2BCD-793C-4F762A41FC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28" name="Rectangle : coins arrondis 2427">
                                <a:extLst>
                                  <a:ext uri="{FF2B5EF4-FFF2-40B4-BE49-F238E27FC236}">
                                    <a16:creationId xmlns:a16="http://schemas.microsoft.com/office/drawing/2014/main" id="{C70323B0-C947-CAB8-2D07-45E05373F0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29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A83EDBC3-6CFE-3685-C20A-2F42C9F4CD7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F600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417" name="Zone de texte 80">
                              <a:extLst>
                                <a:ext uri="{FF2B5EF4-FFF2-40B4-BE49-F238E27FC236}">
                                  <a16:creationId xmlns:a16="http://schemas.microsoft.com/office/drawing/2014/main" id="{F433768F-13E4-D79D-6DC7-62D3B4A7DB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-5558" y="6155388"/>
                              <a:ext cx="1244909" cy="158741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/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18" name="ZoneTexte 2417">
                              <a:extLst>
                                <a:ext uri="{FF2B5EF4-FFF2-40B4-BE49-F238E27FC236}">
                                  <a16:creationId xmlns:a16="http://schemas.microsoft.com/office/drawing/2014/main" id="{8A5FB818-C103-4C86-DDA9-A42CC065E47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49314" y="5977176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12</a:t>
                              </a:r>
                            </a:p>
                          </p:txBody>
                        </p:sp>
                        <p:sp>
                          <p:nvSpPr>
                            <p:cNvPr id="2419" name="Zone de texte 75">
                              <a:extLst>
                                <a:ext uri="{FF2B5EF4-FFF2-40B4-BE49-F238E27FC236}">
                                  <a16:creationId xmlns:a16="http://schemas.microsoft.com/office/drawing/2014/main" id="{71E83BEC-F26E-17B7-4243-C64948C56C5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7F600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7F600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7F600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20" name="ZoneTexte 2419">
                              <a:extLst>
                                <a:ext uri="{FF2B5EF4-FFF2-40B4-BE49-F238E27FC236}">
                                  <a16:creationId xmlns:a16="http://schemas.microsoft.com/office/drawing/2014/main" id="{30B1F690-67FC-E4F2-5171-59D7A9FEA2E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93972" y="5981804"/>
                              <a:ext cx="549412" cy="1692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5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20</a:t>
                              </a:r>
                            </a:p>
                          </p:txBody>
                        </p:sp>
                        <p:sp>
                          <p:nvSpPr>
                            <p:cNvPr id="2421" name="ZoneTexte 2420">
                              <a:extLst>
                                <a:ext uri="{FF2B5EF4-FFF2-40B4-BE49-F238E27FC236}">
                                  <a16:creationId xmlns:a16="http://schemas.microsoft.com/office/drawing/2014/main" id="{C88F8324-6956-B426-2106-0A3FE85DC00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189270" y="5662371"/>
                              <a:ext cx="898681" cy="2154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  <a:r>
                                <a:rPr lang="fr-FR" sz="800" kern="1200" baseline="20000" dirty="0">
                                  <a:solidFill>
                                    <a:srgbClr val="7F7F7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+</a:t>
                              </a:r>
                              <a:endParaRPr lang="fr-FR" sz="600" dirty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2422" name="Connecteur droit 2421">
                              <a:extLst>
                                <a:ext uri="{FF2B5EF4-FFF2-40B4-BE49-F238E27FC236}">
                                  <a16:creationId xmlns:a16="http://schemas.microsoft.com/office/drawing/2014/main" id="{C9477B01-125A-2B17-C758-1D1CAF0807BC}"/>
                                </a:ext>
                              </a:extLst>
                            </p:cNvPr>
                            <p:cNvCxnSpPr>
                              <a:cxnSpLocks/>
                              <a:stCxn id="2430" idx="0"/>
                              <a:endCxn id="2430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423" name="ZoneTexte 2422">
                              <a:extLst>
                                <a:ext uri="{FF2B5EF4-FFF2-40B4-BE49-F238E27FC236}">
                                  <a16:creationId xmlns:a16="http://schemas.microsoft.com/office/drawing/2014/main" id="{7DF6A045-3A0C-3414-596B-4E0CF9D858F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8</a:t>
                              </a:r>
                            </a:p>
                          </p:txBody>
                        </p:sp>
                        <p:sp>
                          <p:nvSpPr>
                            <p:cNvPr id="2424" name="ZoneTexte 2423">
                              <a:extLst>
                                <a:ext uri="{FF2B5EF4-FFF2-40B4-BE49-F238E27FC236}">
                                  <a16:creationId xmlns:a16="http://schemas.microsoft.com/office/drawing/2014/main" id="{4E91A46F-A805-E5C6-FA64-9E61C6038A7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425" name="ZoneTexte 2424">
                              <a:extLst>
                                <a:ext uri="{FF2B5EF4-FFF2-40B4-BE49-F238E27FC236}">
                                  <a16:creationId xmlns:a16="http://schemas.microsoft.com/office/drawing/2014/main" id="{3C8102CB-17CE-3181-5B66-0FC90277237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26" name="ZoneTexte 2425">
                              <a:extLst>
                                <a:ext uri="{FF2B5EF4-FFF2-40B4-BE49-F238E27FC236}">
                                  <a16:creationId xmlns:a16="http://schemas.microsoft.com/office/drawing/2014/main" id="{EE49C308-328B-47AF-B5AF-DA5C5A1854F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27" name="ZoneTexte 2426">
                              <a:extLst>
                                <a:ext uri="{FF2B5EF4-FFF2-40B4-BE49-F238E27FC236}">
                                  <a16:creationId xmlns:a16="http://schemas.microsoft.com/office/drawing/2014/main" id="{982092BB-BF42-385D-FFB8-3EDB4C00CF0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534" y="6125565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17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409" name="Zone de texte 78">
                        <a:extLst>
                          <a:ext uri="{FF2B5EF4-FFF2-40B4-BE49-F238E27FC236}">
                            <a16:creationId xmlns:a16="http://schemas.microsoft.com/office/drawing/2014/main" id="{37C677FF-ADA4-BA97-D1E8-F351B8EB65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26103" y="5657818"/>
                        <a:ext cx="64391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7F6000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410" name="Connecteur droit 2409">
                        <a:extLst>
                          <a:ext uri="{FF2B5EF4-FFF2-40B4-BE49-F238E27FC236}">
                            <a16:creationId xmlns:a16="http://schemas.microsoft.com/office/drawing/2014/main" id="{255B9772-9FCF-B189-1CEB-F3AFB306D3F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7F6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407" name="ZoneTexte 2406">
                      <a:extLst>
                        <a:ext uri="{FF2B5EF4-FFF2-40B4-BE49-F238E27FC236}">
                          <a16:creationId xmlns:a16="http://schemas.microsoft.com/office/drawing/2014/main" id="{2C5A5BE2-A0ED-97F6-79DD-E55B9183C2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870" y="1862351"/>
                      <a:ext cx="1975189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Modif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 = (Base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 – 10) / 2 ]</a:t>
                      </a:r>
                      <a:r>
                        <a:rPr lang="fr-FR" sz="900" kern="1200" baseline="20000" dirty="0">
                          <a:solidFill>
                            <a:srgbClr val="7F7F7F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fr-FR" sz="10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325" name="Groupe 324">
                    <a:extLst>
                      <a:ext uri="{FF2B5EF4-FFF2-40B4-BE49-F238E27FC236}">
                        <a16:creationId xmlns:a16="http://schemas.microsoft.com/office/drawing/2014/main" id="{3AF96C84-7036-40CA-94E0-DEA400561656}"/>
                      </a:ext>
                    </a:extLst>
                  </p:cNvPr>
                  <p:cNvGrpSpPr/>
                  <p:nvPr/>
                </p:nvGrpSpPr>
                <p:grpSpPr>
                  <a:xfrm>
                    <a:off x="47825" y="2187760"/>
                    <a:ext cx="2040126" cy="2103130"/>
                    <a:chOff x="47825" y="1027178"/>
                    <a:chExt cx="2040126" cy="2103130"/>
                  </a:xfrm>
                </p:grpSpPr>
                <p:grpSp>
                  <p:nvGrpSpPr>
                    <p:cNvPr id="2380" name="Groupe 2379">
                      <a:extLst>
                        <a:ext uri="{FF2B5EF4-FFF2-40B4-BE49-F238E27FC236}">
                          <a16:creationId xmlns:a16="http://schemas.microsoft.com/office/drawing/2014/main" id="{416E63B0-6FAE-81CD-0445-4C32DBAE3E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2382" name="Groupe 2381">
                        <a:extLst>
                          <a:ext uri="{FF2B5EF4-FFF2-40B4-BE49-F238E27FC236}">
                            <a16:creationId xmlns:a16="http://schemas.microsoft.com/office/drawing/2014/main" id="{04CBF897-B72A-08C6-C8CB-2EAAD185E9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2385" name="Zone de texte 79">
                          <a:extLst>
                            <a:ext uri="{FF2B5EF4-FFF2-40B4-BE49-F238E27FC236}">
                              <a16:creationId xmlns:a16="http://schemas.microsoft.com/office/drawing/2014/main" id="{056E16E6-80CE-7A09-FA25-91DFF62D38F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4B0472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Sagesse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86" name="Groupe 2385">
                          <a:extLst>
                            <a:ext uri="{FF2B5EF4-FFF2-40B4-BE49-F238E27FC236}">
                              <a16:creationId xmlns:a16="http://schemas.microsoft.com/office/drawing/2014/main" id="{8B984D6E-571B-AD99-5F51-FC505AE62CC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387" name="Picture 26">
                            <a:extLst>
                              <a:ext uri="{FF2B5EF4-FFF2-40B4-BE49-F238E27FC236}">
                                <a16:creationId xmlns:a16="http://schemas.microsoft.com/office/drawing/2014/main" id="{0E7C025C-011C-E22E-9065-281185684D1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79332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88" name="Groupe 2387">
                            <a:extLst>
                              <a:ext uri="{FF2B5EF4-FFF2-40B4-BE49-F238E27FC236}">
                                <a16:creationId xmlns:a16="http://schemas.microsoft.com/office/drawing/2014/main" id="{6F0D70CB-4230-8DC8-9F52-9BD6F5E95DE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2389" name="Groupe 2388">
                              <a:extLst>
                                <a:ext uri="{FF2B5EF4-FFF2-40B4-BE49-F238E27FC236}">
                                  <a16:creationId xmlns:a16="http://schemas.microsoft.com/office/drawing/2014/main" id="{6EC5AC0A-C2B3-BD16-7903-756ABF3C29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04" name="Rectangle : coins arrondis 2403">
                                <a:extLst>
                                  <a:ext uri="{FF2B5EF4-FFF2-40B4-BE49-F238E27FC236}">
                                    <a16:creationId xmlns:a16="http://schemas.microsoft.com/office/drawing/2014/main" id="{76E23475-3AF1-D733-0058-9552CD419BF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BE2FE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05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E1202F85-E806-BC9B-9CF2-0D4F169AEE0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030A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390" name="Groupe 2389">
                              <a:extLst>
                                <a:ext uri="{FF2B5EF4-FFF2-40B4-BE49-F238E27FC236}">
                                  <a16:creationId xmlns:a16="http://schemas.microsoft.com/office/drawing/2014/main" id="{BF6D744B-EDF2-B893-5E68-940D7887196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02" name="Rectangle : coins arrondis 2401">
                                <a:extLst>
                                  <a:ext uri="{FF2B5EF4-FFF2-40B4-BE49-F238E27FC236}">
                                    <a16:creationId xmlns:a16="http://schemas.microsoft.com/office/drawing/2014/main" id="{0F898B49-C476-F843-93C3-B7F87D21DBF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BE2FE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03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CA19A627-91A6-E8C1-3CD1-37272032EC6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030A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391" name="Zone de texte 80">
                              <a:extLst>
                                <a:ext uri="{FF2B5EF4-FFF2-40B4-BE49-F238E27FC236}">
                                  <a16:creationId xmlns:a16="http://schemas.microsoft.com/office/drawing/2014/main" id="{9E194CEA-12BA-6A0F-2CAA-3848E7C33C6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9579" y="6151293"/>
                              <a:ext cx="1175744" cy="154944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92" name="ZoneTexte 2391">
                              <a:extLst>
                                <a:ext uri="{FF2B5EF4-FFF2-40B4-BE49-F238E27FC236}">
                                  <a16:creationId xmlns:a16="http://schemas.microsoft.com/office/drawing/2014/main" id="{48121150-E379-0AF8-DBDA-4D1FB64BB8A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56457" y="5977176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12</a:t>
                              </a:r>
                            </a:p>
                          </p:txBody>
                        </p:sp>
                        <p:sp>
                          <p:nvSpPr>
                            <p:cNvPr id="2393" name="Zone de texte 75">
                              <a:extLst>
                                <a:ext uri="{FF2B5EF4-FFF2-40B4-BE49-F238E27FC236}">
                                  <a16:creationId xmlns:a16="http://schemas.microsoft.com/office/drawing/2014/main" id="{23BFB29E-66B7-CA88-1CA3-64FB94ED64B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7030A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7030A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7030A0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94" name="ZoneTexte 2393">
                              <a:extLst>
                                <a:ext uri="{FF2B5EF4-FFF2-40B4-BE49-F238E27FC236}">
                                  <a16:creationId xmlns:a16="http://schemas.microsoft.com/office/drawing/2014/main" id="{662A7762-F599-A996-3EC6-555627E0861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20</a:t>
                              </a:r>
                            </a:p>
                          </p:txBody>
                        </p:sp>
                        <p:sp>
                          <p:nvSpPr>
                            <p:cNvPr id="2395" name="ZoneTexte 2394">
                              <a:extLst>
                                <a:ext uri="{FF2B5EF4-FFF2-40B4-BE49-F238E27FC236}">
                                  <a16:creationId xmlns:a16="http://schemas.microsoft.com/office/drawing/2014/main" id="{B1EA9F7E-EC99-EA6D-F939-7F97044EB0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78440" y="5662371"/>
                              <a:ext cx="809511" cy="2154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  <a:r>
                                <a:rPr lang="fr-FR" sz="800" kern="1200" baseline="20000" dirty="0">
                                  <a:solidFill>
                                    <a:srgbClr val="7F7F7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+</a:t>
                              </a:r>
                              <a:endParaRPr lang="fr-FR" sz="600" dirty="0">
                                <a:solidFill>
                                  <a:srgbClr val="B381D9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2396" name="Connecteur droit 2395">
                              <a:extLst>
                                <a:ext uri="{FF2B5EF4-FFF2-40B4-BE49-F238E27FC236}">
                                  <a16:creationId xmlns:a16="http://schemas.microsoft.com/office/drawing/2014/main" id="{F66D555F-5094-0E5B-6FFC-F60EA089F48C}"/>
                                </a:ext>
                              </a:extLst>
                            </p:cNvPr>
                            <p:cNvCxnSpPr>
                              <a:cxnSpLocks/>
                              <a:stCxn id="2404" idx="0"/>
                              <a:endCxn id="2404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7030A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97" name="ZoneTexte 2396">
                              <a:extLst>
                                <a:ext uri="{FF2B5EF4-FFF2-40B4-BE49-F238E27FC236}">
                                  <a16:creationId xmlns:a16="http://schemas.microsoft.com/office/drawing/2014/main" id="{053F76FB-FB5E-8D8B-C9D0-9FFEBFD88CD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8</a:t>
                              </a:r>
                            </a:p>
                          </p:txBody>
                        </p:sp>
                        <p:sp>
                          <p:nvSpPr>
                            <p:cNvPr id="2398" name="ZoneTexte 2397">
                              <a:extLst>
                                <a:ext uri="{FF2B5EF4-FFF2-40B4-BE49-F238E27FC236}">
                                  <a16:creationId xmlns:a16="http://schemas.microsoft.com/office/drawing/2014/main" id="{48F04CA3-460F-5CC2-917E-3516153F11E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99" name="ZoneTexte 2398">
                              <a:extLst>
                                <a:ext uri="{FF2B5EF4-FFF2-40B4-BE49-F238E27FC236}">
                                  <a16:creationId xmlns:a16="http://schemas.microsoft.com/office/drawing/2014/main" id="{76BC291C-BA3D-83C4-D319-B7AA2E161C9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00" name="ZoneTexte 2399">
                              <a:extLst>
                                <a:ext uri="{FF2B5EF4-FFF2-40B4-BE49-F238E27FC236}">
                                  <a16:creationId xmlns:a16="http://schemas.microsoft.com/office/drawing/2014/main" id="{110C2783-4896-B91E-3552-59E816FCD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01" name="ZoneTexte 2400">
                              <a:extLst>
                                <a:ext uri="{FF2B5EF4-FFF2-40B4-BE49-F238E27FC236}">
                                  <a16:creationId xmlns:a16="http://schemas.microsoft.com/office/drawing/2014/main" id="{75892627-7F85-31E5-743A-FB07F8E7096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17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383" name="Zone de texte 78">
                        <a:extLst>
                          <a:ext uri="{FF2B5EF4-FFF2-40B4-BE49-F238E27FC236}">
                            <a16:creationId xmlns:a16="http://schemas.microsoft.com/office/drawing/2014/main" id="{B0CCC24A-B636-AC34-BFD3-88A46A5729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26103" y="5657818"/>
                        <a:ext cx="64391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7030A0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7030A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384" name="Connecteur droit 2383">
                        <a:extLst>
                          <a:ext uri="{FF2B5EF4-FFF2-40B4-BE49-F238E27FC236}">
                            <a16:creationId xmlns:a16="http://schemas.microsoft.com/office/drawing/2014/main" id="{FF4FC316-4EFA-BB4F-A653-14AEDE34326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81" name="ZoneTexte 2380">
                      <a:extLst>
                        <a:ext uri="{FF2B5EF4-FFF2-40B4-BE49-F238E27FC236}">
                          <a16:creationId xmlns:a16="http://schemas.microsoft.com/office/drawing/2014/main" id="{156F6DA0-8C80-C27D-0F1A-2E09E83F23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  <p:sp>
                  <p:nvSpPr>
                    <p:cNvPr id="2447" name="ZoneTexte 2446">
                      <a:extLst>
                        <a:ext uri="{FF2B5EF4-FFF2-40B4-BE49-F238E27FC236}">
                          <a16:creationId xmlns:a16="http://schemas.microsoft.com/office/drawing/2014/main" id="{0275CBBE-71B4-4369-69B7-69FF7F9218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6426" y="1027178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26" name="Groupe 325">
                    <a:extLst>
                      <a:ext uri="{FF2B5EF4-FFF2-40B4-BE49-F238E27FC236}">
                        <a16:creationId xmlns:a16="http://schemas.microsoft.com/office/drawing/2014/main" id="{BE16049F-4FFE-0B0C-3645-661BCA9F7A04}"/>
                      </a:ext>
                    </a:extLst>
                  </p:cNvPr>
                  <p:cNvGrpSpPr/>
                  <p:nvPr/>
                </p:nvGrpSpPr>
                <p:grpSpPr>
                  <a:xfrm>
                    <a:off x="46800" y="4349845"/>
                    <a:ext cx="2040126" cy="1038755"/>
                    <a:chOff x="47825" y="2092457"/>
                    <a:chExt cx="2040126" cy="1038755"/>
                  </a:xfrm>
                </p:grpSpPr>
                <p:grpSp>
                  <p:nvGrpSpPr>
                    <p:cNvPr id="2354" name="Groupe 2353">
                      <a:extLst>
                        <a:ext uri="{FF2B5EF4-FFF2-40B4-BE49-F238E27FC236}">
                          <a16:creationId xmlns:a16="http://schemas.microsoft.com/office/drawing/2014/main" id="{80191ABD-2442-6B44-A796-F8E8E83DAF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8755"/>
                      <a:chOff x="47825" y="5118670"/>
                      <a:chExt cx="2040126" cy="1038755"/>
                    </a:xfrm>
                  </p:grpSpPr>
                  <p:grpSp>
                    <p:nvGrpSpPr>
                      <p:cNvPr id="2356" name="Groupe 2355">
                        <a:extLst>
                          <a:ext uri="{FF2B5EF4-FFF2-40B4-BE49-F238E27FC236}">
                            <a16:creationId xmlns:a16="http://schemas.microsoft.com/office/drawing/2014/main" id="{05BFE60E-E10E-F490-84AD-414B4EA3C4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8755"/>
                        <a:chOff x="47825" y="5118670"/>
                        <a:chExt cx="2040126" cy="1038755"/>
                      </a:xfrm>
                    </p:grpSpPr>
                    <p:sp>
                      <p:nvSpPr>
                        <p:cNvPr id="2359" name="Zone de texte 79">
                          <a:extLst>
                            <a:ext uri="{FF2B5EF4-FFF2-40B4-BE49-F238E27FC236}">
                              <a16:creationId xmlns:a16="http://schemas.microsoft.com/office/drawing/2014/main" id="{FF8B1F92-0807-6364-5D38-B97B325412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5D4037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Force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60" name="Groupe 2359">
                          <a:extLst>
                            <a:ext uri="{FF2B5EF4-FFF2-40B4-BE49-F238E27FC236}">
                              <a16:creationId xmlns:a16="http://schemas.microsoft.com/office/drawing/2014/main" id="{BFA619EC-EA61-575C-8C41-A7C5B5CBC13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7544"/>
                          <a:chOff x="47825" y="5262121"/>
                          <a:chExt cx="2040126" cy="1037544"/>
                        </a:xfrm>
                      </p:grpSpPr>
                      <p:pic>
                        <p:nvPicPr>
                          <p:cNvPr id="2361" name="Picture 26">
                            <a:extLst>
                              <a:ext uri="{FF2B5EF4-FFF2-40B4-BE49-F238E27FC236}">
                                <a16:creationId xmlns:a16="http://schemas.microsoft.com/office/drawing/2014/main" id="{446A167A-70BC-2B7E-117C-FC6F132E50A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84774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62" name="Groupe 2361">
                            <a:extLst>
                              <a:ext uri="{FF2B5EF4-FFF2-40B4-BE49-F238E27FC236}">
                                <a16:creationId xmlns:a16="http://schemas.microsoft.com/office/drawing/2014/main" id="{257A1B55-DFB4-3C9B-3F93-1479CC01727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7544"/>
                            <a:chOff x="47825" y="5274313"/>
                            <a:chExt cx="2040126" cy="1037544"/>
                          </a:xfrm>
                        </p:grpSpPr>
                        <p:grpSp>
                          <p:nvGrpSpPr>
                            <p:cNvPr id="2363" name="Groupe 2362">
                              <a:extLst>
                                <a:ext uri="{FF2B5EF4-FFF2-40B4-BE49-F238E27FC236}">
                                  <a16:creationId xmlns:a16="http://schemas.microsoft.com/office/drawing/2014/main" id="{292CFEA5-FBC0-5B82-74F8-FD3A1895670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78" name="Rectangle : coins arrondis 2377">
                                <a:extLst>
                                  <a:ext uri="{FF2B5EF4-FFF2-40B4-BE49-F238E27FC236}">
                                    <a16:creationId xmlns:a16="http://schemas.microsoft.com/office/drawing/2014/main" id="{1D0F4859-2209-714F-9041-593BAFCA248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FE1D5"/>
                              </a:solidFill>
                              <a:ln>
                                <a:solidFill>
                                  <a:srgbClr val="5D403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9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522022EB-064C-8456-3EE5-07D2DC54984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5D403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364" name="Groupe 2363">
                              <a:extLst>
                                <a:ext uri="{FF2B5EF4-FFF2-40B4-BE49-F238E27FC236}">
                                  <a16:creationId xmlns:a16="http://schemas.microsoft.com/office/drawing/2014/main" id="{0A8973B9-E87E-60E9-1F75-0F5820D5E51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76" name="Rectangle : coins arrondis 2375">
                                <a:extLst>
                                  <a:ext uri="{FF2B5EF4-FFF2-40B4-BE49-F238E27FC236}">
                                    <a16:creationId xmlns:a16="http://schemas.microsoft.com/office/drawing/2014/main" id="{23DB4302-9C51-789C-78E9-F9177E7E90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FE1D5"/>
                              </a:solidFill>
                              <a:ln>
                                <a:solidFill>
                                  <a:srgbClr val="5D403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7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886608B9-078B-D57C-45BF-80E507A6EFC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5D403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365" name="Zone de texte 80">
                              <a:extLst>
                                <a:ext uri="{FF2B5EF4-FFF2-40B4-BE49-F238E27FC236}">
                                  <a16:creationId xmlns:a16="http://schemas.microsoft.com/office/drawing/2014/main" id="{E0755713-4628-139B-89B6-7058F4781F2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0604" y="6146464"/>
                              <a:ext cx="1174305" cy="165393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baseline="20000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66" name="ZoneTexte 2365">
                              <a:extLst>
                                <a:ext uri="{FF2B5EF4-FFF2-40B4-BE49-F238E27FC236}">
                                  <a16:creationId xmlns:a16="http://schemas.microsoft.com/office/drawing/2014/main" id="{46A27A52-AC35-0868-5B6C-7B9EC3B2EC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46930" y="597479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12</a:t>
                              </a:r>
                            </a:p>
                          </p:txBody>
                        </p:sp>
                        <p:sp>
                          <p:nvSpPr>
                            <p:cNvPr id="2367" name="Zone de texte 75">
                              <a:extLst>
                                <a:ext uri="{FF2B5EF4-FFF2-40B4-BE49-F238E27FC236}">
                                  <a16:creationId xmlns:a16="http://schemas.microsoft.com/office/drawing/2014/main" id="{47441556-CBB7-8DBB-7F12-ABD3A59A809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5D403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5D403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5D4037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68" name="ZoneTexte 2367">
                              <a:extLst>
                                <a:ext uri="{FF2B5EF4-FFF2-40B4-BE49-F238E27FC236}">
                                  <a16:creationId xmlns:a16="http://schemas.microsoft.com/office/drawing/2014/main" id="{6145977E-8EFF-0286-37B2-1CF2C259AA7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20</a:t>
                              </a:r>
                            </a:p>
                          </p:txBody>
                        </p:sp>
                        <p:sp>
                          <p:nvSpPr>
                            <p:cNvPr id="2369" name="ZoneTexte 2368">
                              <a:extLst>
                                <a:ext uri="{FF2B5EF4-FFF2-40B4-BE49-F238E27FC236}">
                                  <a16:creationId xmlns:a16="http://schemas.microsoft.com/office/drawing/2014/main" id="{84060D0E-D78A-6436-86F7-B92E03074C7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53928" y="5659990"/>
                              <a:ext cx="834023" cy="2154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  <a:r>
                                <a:rPr lang="fr-FR" sz="800" kern="1200" baseline="20000" dirty="0">
                                  <a:solidFill>
                                    <a:srgbClr val="7F7F7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+</a:t>
                              </a:r>
                              <a:endParaRPr lang="fr-FR" sz="600" dirty="0">
                                <a:solidFill>
                                  <a:srgbClr val="B49F86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2370" name="Connecteur droit 2369">
                              <a:extLst>
                                <a:ext uri="{FF2B5EF4-FFF2-40B4-BE49-F238E27FC236}">
                                  <a16:creationId xmlns:a16="http://schemas.microsoft.com/office/drawing/2014/main" id="{01F2AC78-06A0-35BE-CA9F-FE72BBE879B6}"/>
                                </a:ext>
                              </a:extLst>
                            </p:cNvPr>
                            <p:cNvCxnSpPr>
                              <a:cxnSpLocks/>
                              <a:stCxn id="2378" idx="0"/>
                              <a:endCxn id="2378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5D4037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71" name="ZoneTexte 2370">
                              <a:extLst>
                                <a:ext uri="{FF2B5EF4-FFF2-40B4-BE49-F238E27FC236}">
                                  <a16:creationId xmlns:a16="http://schemas.microsoft.com/office/drawing/2014/main" id="{8CA777D5-20F4-E9C2-CD16-729EFA61B4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8</a:t>
                              </a:r>
                            </a:p>
                          </p:txBody>
                        </p:sp>
                        <p:sp>
                          <p:nvSpPr>
                            <p:cNvPr id="2372" name="ZoneTexte 2371">
                              <a:extLst>
                                <a:ext uri="{FF2B5EF4-FFF2-40B4-BE49-F238E27FC236}">
                                  <a16:creationId xmlns:a16="http://schemas.microsoft.com/office/drawing/2014/main" id="{8BBBB645-B424-E80F-78A7-C5CC1064A24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73" name="ZoneTexte 2372">
                              <a:extLst>
                                <a:ext uri="{FF2B5EF4-FFF2-40B4-BE49-F238E27FC236}">
                                  <a16:creationId xmlns:a16="http://schemas.microsoft.com/office/drawing/2014/main" id="{851EA0B1-E4E8-D57F-E00F-A2E8022D322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74" name="ZoneTexte 2373">
                              <a:extLst>
                                <a:ext uri="{FF2B5EF4-FFF2-40B4-BE49-F238E27FC236}">
                                  <a16:creationId xmlns:a16="http://schemas.microsoft.com/office/drawing/2014/main" id="{BEF4E13C-710E-1072-785D-C074340B063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75" name="ZoneTexte 2374">
                              <a:extLst>
                                <a:ext uri="{FF2B5EF4-FFF2-40B4-BE49-F238E27FC236}">
                                  <a16:creationId xmlns:a16="http://schemas.microsoft.com/office/drawing/2014/main" id="{83667589-9BEE-F4FD-E7A5-350D7FC118E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17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357" name="Zone de texte 78">
                        <a:extLst>
                          <a:ext uri="{FF2B5EF4-FFF2-40B4-BE49-F238E27FC236}">
                            <a16:creationId xmlns:a16="http://schemas.microsoft.com/office/drawing/2014/main" id="{79D5A727-E21D-776F-7E37-52876E2FDB5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5D4037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5D4037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358" name="Connecteur droit 2357">
                        <a:extLst>
                          <a:ext uri="{FF2B5EF4-FFF2-40B4-BE49-F238E27FC236}">
                            <a16:creationId xmlns:a16="http://schemas.microsoft.com/office/drawing/2014/main" id="{F424DDC6-9AEF-304F-0D6B-A1975F9BA18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5D4037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55" name="ZoneTexte 2354">
                      <a:extLst>
                        <a:ext uri="{FF2B5EF4-FFF2-40B4-BE49-F238E27FC236}">
                          <a16:creationId xmlns:a16="http://schemas.microsoft.com/office/drawing/2014/main" id="{54248AF4-35EF-F24B-E405-F16CFE1692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28" name="Groupe 327">
                    <a:extLst>
                      <a:ext uri="{FF2B5EF4-FFF2-40B4-BE49-F238E27FC236}">
                        <a16:creationId xmlns:a16="http://schemas.microsoft.com/office/drawing/2014/main" id="{81DFC905-BF45-905B-16AD-18C72667F6D3}"/>
                      </a:ext>
                    </a:extLst>
                  </p:cNvPr>
                  <p:cNvGrpSpPr/>
                  <p:nvPr/>
                </p:nvGrpSpPr>
                <p:grpSpPr>
                  <a:xfrm>
                    <a:off x="11952" y="5449680"/>
                    <a:ext cx="2074974" cy="1038398"/>
                    <a:chOff x="12977" y="2092457"/>
                    <a:chExt cx="2074974" cy="1038398"/>
                  </a:xfrm>
                </p:grpSpPr>
                <p:grpSp>
                  <p:nvGrpSpPr>
                    <p:cNvPr id="2320" name="Groupe 2319">
                      <a:extLst>
                        <a:ext uri="{FF2B5EF4-FFF2-40B4-BE49-F238E27FC236}">
                          <a16:creationId xmlns:a16="http://schemas.microsoft.com/office/drawing/2014/main" id="{D7B4EBF3-31F0-EB8E-15BE-020074205E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77" y="2092457"/>
                      <a:ext cx="2074974" cy="1038398"/>
                      <a:chOff x="12977" y="5118670"/>
                      <a:chExt cx="2074974" cy="1038398"/>
                    </a:xfrm>
                  </p:grpSpPr>
                  <p:grpSp>
                    <p:nvGrpSpPr>
                      <p:cNvPr id="2330" name="Groupe 2329">
                        <a:extLst>
                          <a:ext uri="{FF2B5EF4-FFF2-40B4-BE49-F238E27FC236}">
                            <a16:creationId xmlns:a16="http://schemas.microsoft.com/office/drawing/2014/main" id="{8F64FA96-E2F5-018D-1C5C-9F18B51816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977" y="5118670"/>
                        <a:ext cx="2074974" cy="1038398"/>
                        <a:chOff x="12977" y="5118670"/>
                        <a:chExt cx="2074974" cy="1038398"/>
                      </a:xfrm>
                    </p:grpSpPr>
                    <p:sp>
                      <p:nvSpPr>
                        <p:cNvPr id="2333" name="Zone de texte 79">
                          <a:extLst>
                            <a:ext uri="{FF2B5EF4-FFF2-40B4-BE49-F238E27FC236}">
                              <a16:creationId xmlns:a16="http://schemas.microsoft.com/office/drawing/2014/main" id="{149B3F33-BB1D-C243-E51E-BD38227A36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7241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C62828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Intelligence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34" name="Groupe 2333">
                          <a:extLst>
                            <a:ext uri="{FF2B5EF4-FFF2-40B4-BE49-F238E27FC236}">
                              <a16:creationId xmlns:a16="http://schemas.microsoft.com/office/drawing/2014/main" id="{4C537874-B0D5-EBE7-4656-046C3EDA22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977" y="5119881"/>
                          <a:ext cx="2074974" cy="1037187"/>
                          <a:chOff x="12977" y="5262121"/>
                          <a:chExt cx="2074974" cy="1037187"/>
                        </a:xfrm>
                      </p:grpSpPr>
                      <p:pic>
                        <p:nvPicPr>
                          <p:cNvPr id="2335" name="Picture 26">
                            <a:extLst>
                              <a:ext uri="{FF2B5EF4-FFF2-40B4-BE49-F238E27FC236}">
                                <a16:creationId xmlns:a16="http://schemas.microsoft.com/office/drawing/2014/main" id="{9F9E4BF3-C8EF-7020-20B4-EEC4A92EC91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12977" y="5292032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36" name="Groupe 2335">
                            <a:extLst>
                              <a:ext uri="{FF2B5EF4-FFF2-40B4-BE49-F238E27FC236}">
                                <a16:creationId xmlns:a16="http://schemas.microsoft.com/office/drawing/2014/main" id="{130B2385-9053-605E-6FCF-89DB49F10A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7187"/>
                            <a:chOff x="47825" y="5274313"/>
                            <a:chExt cx="2040126" cy="1037187"/>
                          </a:xfrm>
                        </p:grpSpPr>
                        <p:grpSp>
                          <p:nvGrpSpPr>
                            <p:cNvPr id="2337" name="Groupe 2336">
                              <a:extLst>
                                <a:ext uri="{FF2B5EF4-FFF2-40B4-BE49-F238E27FC236}">
                                  <a16:creationId xmlns:a16="http://schemas.microsoft.com/office/drawing/2014/main" id="{B7A3C06D-2118-1304-867D-D0A8FAA047E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52" name="Rectangle : coins arrondis 2351">
                                <a:extLst>
                                  <a:ext uri="{FF2B5EF4-FFF2-40B4-BE49-F238E27FC236}">
                                    <a16:creationId xmlns:a16="http://schemas.microsoft.com/office/drawing/2014/main" id="{F11D8E20-1D0D-32CD-5988-4B5419FD9C9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E1E1"/>
                              </a:solidFill>
                              <a:ln>
                                <a:solidFill>
                                  <a:srgbClr val="C0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53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4088B072-4064-C5C2-10B7-22B201934E7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C62828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338" name="Groupe 2337">
                              <a:extLst>
                                <a:ext uri="{FF2B5EF4-FFF2-40B4-BE49-F238E27FC236}">
                                  <a16:creationId xmlns:a16="http://schemas.microsoft.com/office/drawing/2014/main" id="{3282F441-DC87-FC04-9182-3BDCE88F6C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50" name="Rectangle : coins arrondis 2349">
                                <a:extLst>
                                  <a:ext uri="{FF2B5EF4-FFF2-40B4-BE49-F238E27FC236}">
                                    <a16:creationId xmlns:a16="http://schemas.microsoft.com/office/drawing/2014/main" id="{93B50CE1-5578-78E2-B2C0-D6F2219EA8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E1E1"/>
                              </a:solidFill>
                              <a:ln>
                                <a:solidFill>
                                  <a:srgbClr val="C0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51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B86BAD3E-DB61-8723-1770-D19278231D1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C62828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339" name="Zone de texte 80">
                              <a:extLst>
                                <a:ext uri="{FF2B5EF4-FFF2-40B4-BE49-F238E27FC236}">
                                  <a16:creationId xmlns:a16="http://schemas.microsoft.com/office/drawing/2014/main" id="{51776755-0BE1-7951-AE60-8D992C70DCF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492" y="6146334"/>
                              <a:ext cx="1175249" cy="165166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40" name="ZoneTexte 2339">
                              <a:extLst>
                                <a:ext uri="{FF2B5EF4-FFF2-40B4-BE49-F238E27FC236}">
                                  <a16:creationId xmlns:a16="http://schemas.microsoft.com/office/drawing/2014/main" id="{41916826-16F5-B87A-4471-227105BD60F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39786" y="5972414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12</a:t>
                              </a:r>
                            </a:p>
                          </p:txBody>
                        </p:sp>
                        <p:sp>
                          <p:nvSpPr>
                            <p:cNvPr id="2341" name="Zone de texte 75">
                              <a:extLst>
                                <a:ext uri="{FF2B5EF4-FFF2-40B4-BE49-F238E27FC236}">
                                  <a16:creationId xmlns:a16="http://schemas.microsoft.com/office/drawing/2014/main" id="{FBACF937-AF22-1F63-E7AF-0231A5CB39A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C62828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C62828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C62828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42" name="ZoneTexte 2341">
                              <a:extLst>
                                <a:ext uri="{FF2B5EF4-FFF2-40B4-BE49-F238E27FC236}">
                                  <a16:creationId xmlns:a16="http://schemas.microsoft.com/office/drawing/2014/main" id="{3F51BDDE-16D5-5662-B78D-8AFA432AC6B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20</a:t>
                              </a:r>
                            </a:p>
                          </p:txBody>
                        </p:sp>
                        <p:sp>
                          <p:nvSpPr>
                            <p:cNvPr id="2343" name="ZoneTexte 2342">
                              <a:extLst>
                                <a:ext uri="{FF2B5EF4-FFF2-40B4-BE49-F238E27FC236}">
                                  <a16:creationId xmlns:a16="http://schemas.microsoft.com/office/drawing/2014/main" id="{A1C8015F-BB93-A338-BC98-C5C1B3DB904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53928" y="5659990"/>
                              <a:ext cx="834023" cy="2154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  <a:r>
                                <a:rPr lang="fr-FR" sz="800" kern="1200" baseline="20000" dirty="0">
                                  <a:solidFill>
                                    <a:srgbClr val="7F7F7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+</a:t>
                              </a:r>
                              <a:endParaRPr lang="fr-FR" sz="600" dirty="0">
                                <a:solidFill>
                                  <a:srgbClr val="ED7049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2344" name="Connecteur droit 2343">
                              <a:extLst>
                                <a:ext uri="{FF2B5EF4-FFF2-40B4-BE49-F238E27FC236}">
                                  <a16:creationId xmlns:a16="http://schemas.microsoft.com/office/drawing/2014/main" id="{0403B5B7-2531-384F-7163-D7FB714BF984}"/>
                                </a:ext>
                              </a:extLst>
                            </p:cNvPr>
                            <p:cNvCxnSpPr>
                              <a:cxnSpLocks/>
                              <a:stCxn id="2352" idx="0"/>
                              <a:endCxn id="2352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C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45" name="ZoneTexte 2344">
                              <a:extLst>
                                <a:ext uri="{FF2B5EF4-FFF2-40B4-BE49-F238E27FC236}">
                                  <a16:creationId xmlns:a16="http://schemas.microsoft.com/office/drawing/2014/main" id="{0882299C-B6EA-6945-9396-04832A8C3B1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8</a:t>
                              </a:r>
                            </a:p>
                          </p:txBody>
                        </p:sp>
                        <p:sp>
                          <p:nvSpPr>
                            <p:cNvPr id="2346" name="ZoneTexte 2345">
                              <a:extLst>
                                <a:ext uri="{FF2B5EF4-FFF2-40B4-BE49-F238E27FC236}">
                                  <a16:creationId xmlns:a16="http://schemas.microsoft.com/office/drawing/2014/main" id="{2AB23761-0223-E3DF-DB0C-9D51E1D1B37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47" name="ZoneTexte 2346">
                              <a:extLst>
                                <a:ext uri="{FF2B5EF4-FFF2-40B4-BE49-F238E27FC236}">
                                  <a16:creationId xmlns:a16="http://schemas.microsoft.com/office/drawing/2014/main" id="{BB0432DA-89A4-1CBA-378F-F12D48C2EC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48" name="ZoneTexte 2347">
                              <a:extLst>
                                <a:ext uri="{FF2B5EF4-FFF2-40B4-BE49-F238E27FC236}">
                                  <a16:creationId xmlns:a16="http://schemas.microsoft.com/office/drawing/2014/main" id="{FAB84C86-C0D4-241C-B562-7AB4F9E756F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49" name="ZoneTexte 2348">
                              <a:extLst>
                                <a:ext uri="{FF2B5EF4-FFF2-40B4-BE49-F238E27FC236}">
                                  <a16:creationId xmlns:a16="http://schemas.microsoft.com/office/drawing/2014/main" id="{54B79AFE-D590-609C-E1EA-2756F63AAB7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17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331" name="Zone de texte 78">
                        <a:extLst>
                          <a:ext uri="{FF2B5EF4-FFF2-40B4-BE49-F238E27FC236}">
                            <a16:creationId xmlns:a16="http://schemas.microsoft.com/office/drawing/2014/main" id="{88CCE9FD-1404-E83B-A4BB-AF07EE7B25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C62828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C62828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332" name="Connecteur droit 2331">
                        <a:extLst>
                          <a:ext uri="{FF2B5EF4-FFF2-40B4-BE49-F238E27FC236}">
                            <a16:creationId xmlns:a16="http://schemas.microsoft.com/office/drawing/2014/main" id="{E8CC974A-52F7-13EC-4B90-0132A8F0F56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21" name="ZoneTexte 2320">
                      <a:extLst>
                        <a:ext uri="{FF2B5EF4-FFF2-40B4-BE49-F238E27FC236}">
                          <a16:creationId xmlns:a16="http://schemas.microsoft.com/office/drawing/2014/main" id="{D039B7E5-5B7C-B922-031A-30A75AF3AC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17590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29" name="Groupe 328">
                    <a:extLst>
                      <a:ext uri="{FF2B5EF4-FFF2-40B4-BE49-F238E27FC236}">
                        <a16:creationId xmlns:a16="http://schemas.microsoft.com/office/drawing/2014/main" id="{56F96E1A-7A3C-7DB9-1A00-67BDC4E8D274}"/>
                      </a:ext>
                    </a:extLst>
                  </p:cNvPr>
                  <p:cNvGrpSpPr/>
                  <p:nvPr/>
                </p:nvGrpSpPr>
                <p:grpSpPr>
                  <a:xfrm>
                    <a:off x="46800" y="6530294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2291" name="Groupe 2290">
                      <a:extLst>
                        <a:ext uri="{FF2B5EF4-FFF2-40B4-BE49-F238E27FC236}">
                          <a16:creationId xmlns:a16="http://schemas.microsoft.com/office/drawing/2014/main" id="{412D01A3-960D-0667-4CB7-23AC692293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2294" name="Groupe 2293">
                        <a:extLst>
                          <a:ext uri="{FF2B5EF4-FFF2-40B4-BE49-F238E27FC236}">
                            <a16:creationId xmlns:a16="http://schemas.microsoft.com/office/drawing/2014/main" id="{FFA51369-A3BA-B32E-E440-1E55361FCD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2298" name="Zone de texte 79">
                          <a:extLst>
                            <a:ext uri="{FF2B5EF4-FFF2-40B4-BE49-F238E27FC236}">
                              <a16:creationId xmlns:a16="http://schemas.microsoft.com/office/drawing/2014/main" id="{A16A48F8-DB13-7507-54F2-2FE05702222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385723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Agilité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00" name="Groupe 2299">
                          <a:extLst>
                            <a:ext uri="{FF2B5EF4-FFF2-40B4-BE49-F238E27FC236}">
                              <a16:creationId xmlns:a16="http://schemas.microsoft.com/office/drawing/2014/main" id="{497FC001-E92E-02B8-4806-E473C49B4DD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301" name="Picture 26">
                            <a:extLst>
                              <a:ext uri="{FF2B5EF4-FFF2-40B4-BE49-F238E27FC236}">
                                <a16:creationId xmlns:a16="http://schemas.microsoft.com/office/drawing/2014/main" id="{69CB5352-E49F-7115-5323-2782211AE67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90216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03" name="Groupe 2302">
                            <a:extLst>
                              <a:ext uri="{FF2B5EF4-FFF2-40B4-BE49-F238E27FC236}">
                                <a16:creationId xmlns:a16="http://schemas.microsoft.com/office/drawing/2014/main" id="{45F7A797-8D71-7788-CC61-E4B2BB845DA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384" name="Groupe 383">
                              <a:extLst>
                                <a:ext uri="{FF2B5EF4-FFF2-40B4-BE49-F238E27FC236}">
                                  <a16:creationId xmlns:a16="http://schemas.microsoft.com/office/drawing/2014/main" id="{6D242FB5-8FEC-DD26-1561-B264B7D105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17" name="Rectangle : coins arrondis 2316">
                                <a:extLst>
                                  <a:ext uri="{FF2B5EF4-FFF2-40B4-BE49-F238E27FC236}">
                                    <a16:creationId xmlns:a16="http://schemas.microsoft.com/office/drawing/2014/main" id="{322EDF60-4940-2F93-8EFE-31D4D5A8C9D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2F0D9"/>
                              </a:solidFill>
                              <a:ln>
                                <a:solidFill>
                                  <a:srgbClr val="385723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 dirty="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18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A6FB5E6D-CDE7-3880-1BFA-F606E774650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385723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407" name="Groupe 406">
                              <a:extLst>
                                <a:ext uri="{FF2B5EF4-FFF2-40B4-BE49-F238E27FC236}">
                                  <a16:creationId xmlns:a16="http://schemas.microsoft.com/office/drawing/2014/main" id="{E8103E92-F2C9-D8FC-E1E6-932C14A2462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14" name="Rectangle : coins arrondis 2313">
                                <a:extLst>
                                  <a:ext uri="{FF2B5EF4-FFF2-40B4-BE49-F238E27FC236}">
                                    <a16:creationId xmlns:a16="http://schemas.microsoft.com/office/drawing/2014/main" id="{CE8BB7FB-7E7B-CE30-9DB1-B545279970E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2F0D9"/>
                              </a:solidFill>
                              <a:ln>
                                <a:solidFill>
                                  <a:srgbClr val="385723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16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E49CDBB4-84CB-9D07-146A-51A075B1B7A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385723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409" name="Zone de texte 80">
                              <a:extLst>
                                <a:ext uri="{FF2B5EF4-FFF2-40B4-BE49-F238E27FC236}">
                                  <a16:creationId xmlns:a16="http://schemas.microsoft.com/office/drawing/2014/main" id="{C70149FD-C793-E764-4F63-009E44E0A42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492" y="6146465"/>
                              <a:ext cx="1184533" cy="155962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/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15" name="ZoneTexte 414">
                              <a:extLst>
                                <a:ext uri="{FF2B5EF4-FFF2-40B4-BE49-F238E27FC236}">
                                  <a16:creationId xmlns:a16="http://schemas.microsoft.com/office/drawing/2014/main" id="{4D7ED5A5-343D-7029-A2D7-7F985CA4C52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46931" y="5970033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12</a:t>
                              </a:r>
                            </a:p>
                          </p:txBody>
                        </p:sp>
                        <p:sp>
                          <p:nvSpPr>
                            <p:cNvPr id="416" name="Zone de texte 75">
                              <a:extLst>
                                <a:ext uri="{FF2B5EF4-FFF2-40B4-BE49-F238E27FC236}">
                                  <a16:creationId xmlns:a16="http://schemas.microsoft.com/office/drawing/2014/main" id="{49F9543B-3506-5FF1-D16F-17B1CFCB470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385723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385723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385723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52" name="ZoneTexte 451">
                              <a:extLst>
                                <a:ext uri="{FF2B5EF4-FFF2-40B4-BE49-F238E27FC236}">
                                  <a16:creationId xmlns:a16="http://schemas.microsoft.com/office/drawing/2014/main" id="{4FED0501-12C4-B10C-3253-90CEA0C9EE9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20</a:t>
                              </a:r>
                            </a:p>
                          </p:txBody>
                        </p:sp>
                        <p:sp>
                          <p:nvSpPr>
                            <p:cNvPr id="2304" name="ZoneTexte 2303">
                              <a:extLst>
                                <a:ext uri="{FF2B5EF4-FFF2-40B4-BE49-F238E27FC236}">
                                  <a16:creationId xmlns:a16="http://schemas.microsoft.com/office/drawing/2014/main" id="{F1B08EEF-C57D-4C76-26A4-AB680B1B157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08040" y="5659990"/>
                              <a:ext cx="779911" cy="2154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  <a:r>
                                <a:rPr lang="fr-FR" sz="800" kern="1200" baseline="20000" dirty="0">
                                  <a:solidFill>
                                    <a:srgbClr val="7F7F7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+</a:t>
                              </a:r>
                              <a:endParaRPr lang="fr-FR" sz="600" dirty="0">
                                <a:solidFill>
                                  <a:srgbClr val="76B54B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2305" name="Connecteur droit 2304">
                              <a:extLst>
                                <a:ext uri="{FF2B5EF4-FFF2-40B4-BE49-F238E27FC236}">
                                  <a16:creationId xmlns:a16="http://schemas.microsoft.com/office/drawing/2014/main" id="{D75AA4DA-90DD-458A-70D2-2E8A922C7B3A}"/>
                                </a:ext>
                              </a:extLst>
                            </p:cNvPr>
                            <p:cNvCxnSpPr>
                              <a:cxnSpLocks/>
                              <a:stCxn id="2317" idx="0"/>
                              <a:endCxn id="2317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385723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07" name="ZoneTexte 2306">
                              <a:extLst>
                                <a:ext uri="{FF2B5EF4-FFF2-40B4-BE49-F238E27FC236}">
                                  <a16:creationId xmlns:a16="http://schemas.microsoft.com/office/drawing/2014/main" id="{3CFC2FC2-0C01-6BB8-0F99-B8F0F166EBB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8</a:t>
                              </a:r>
                            </a:p>
                          </p:txBody>
                        </p:sp>
                        <p:sp>
                          <p:nvSpPr>
                            <p:cNvPr id="2308" name="ZoneTexte 2307">
                              <a:extLst>
                                <a:ext uri="{FF2B5EF4-FFF2-40B4-BE49-F238E27FC236}">
                                  <a16:creationId xmlns:a16="http://schemas.microsoft.com/office/drawing/2014/main" id="{6F33E0F7-C562-DEE0-22AA-14874B64ECE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10" name="ZoneTexte 2309">
                              <a:extLst>
                                <a:ext uri="{FF2B5EF4-FFF2-40B4-BE49-F238E27FC236}">
                                  <a16:creationId xmlns:a16="http://schemas.microsoft.com/office/drawing/2014/main" id="{C8B26EC5-1AE0-FE08-04C9-75F195A865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11" name="ZoneTexte 2310">
                              <a:extLst>
                                <a:ext uri="{FF2B5EF4-FFF2-40B4-BE49-F238E27FC236}">
                                  <a16:creationId xmlns:a16="http://schemas.microsoft.com/office/drawing/2014/main" id="{23FB99D1-76B6-6ECA-6D54-9B55F4B8DC8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13" name="ZoneTexte 2312">
                              <a:extLst>
                                <a:ext uri="{FF2B5EF4-FFF2-40B4-BE49-F238E27FC236}">
                                  <a16:creationId xmlns:a16="http://schemas.microsoft.com/office/drawing/2014/main" id="{DCCA828B-9131-6AC7-B725-B7E4D17651B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17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295" name="Zone de texte 78">
                        <a:extLst>
                          <a:ext uri="{FF2B5EF4-FFF2-40B4-BE49-F238E27FC236}">
                            <a16:creationId xmlns:a16="http://schemas.microsoft.com/office/drawing/2014/main" id="{CE5D287D-BFA3-695D-7CCB-8F0F1EB348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385723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385723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297" name="Connecteur droit 2296">
                        <a:extLst>
                          <a:ext uri="{FF2B5EF4-FFF2-40B4-BE49-F238E27FC236}">
                            <a16:creationId xmlns:a16="http://schemas.microsoft.com/office/drawing/2014/main" id="{3B77EB30-0F2D-34D0-2321-2E71D01785C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385723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292" name="ZoneTexte 2291">
                      <a:extLst>
                        <a:ext uri="{FF2B5EF4-FFF2-40B4-BE49-F238E27FC236}">
                          <a16:creationId xmlns:a16="http://schemas.microsoft.com/office/drawing/2014/main" id="{81E6D47A-3720-ECBC-5EB8-6D407F3CDE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31" name="Groupe 330">
                    <a:extLst>
                      <a:ext uri="{FF2B5EF4-FFF2-40B4-BE49-F238E27FC236}">
                        <a16:creationId xmlns:a16="http://schemas.microsoft.com/office/drawing/2014/main" id="{CE87D048-9C7A-61F1-7487-30CE5338C200}"/>
                      </a:ext>
                    </a:extLst>
                  </p:cNvPr>
                  <p:cNvGrpSpPr/>
                  <p:nvPr/>
                </p:nvGrpSpPr>
                <p:grpSpPr>
                  <a:xfrm>
                    <a:off x="47006" y="7638643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332" name="Groupe 331">
                      <a:extLst>
                        <a:ext uri="{FF2B5EF4-FFF2-40B4-BE49-F238E27FC236}">
                          <a16:creationId xmlns:a16="http://schemas.microsoft.com/office/drawing/2014/main" id="{3F5F8BFB-5F6D-4BE9-89A3-7A45AF7D37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335" name="Groupe 334">
                        <a:extLst>
                          <a:ext uri="{FF2B5EF4-FFF2-40B4-BE49-F238E27FC236}">
                            <a16:creationId xmlns:a16="http://schemas.microsoft.com/office/drawing/2014/main" id="{859EC4E8-C0D2-D059-6851-839C5B5442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347" name="Zone de texte 79">
                          <a:extLst>
                            <a:ext uri="{FF2B5EF4-FFF2-40B4-BE49-F238E27FC236}">
                              <a16:creationId xmlns:a16="http://schemas.microsoft.com/office/drawing/2014/main" id="{99E58D3F-6692-DAAB-FF13-863634FBAF9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2F5597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Chance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351" name="Groupe 350">
                          <a:extLst>
                            <a:ext uri="{FF2B5EF4-FFF2-40B4-BE49-F238E27FC236}">
                              <a16:creationId xmlns:a16="http://schemas.microsoft.com/office/drawing/2014/main" id="{75D0603F-6D23-0384-5114-9370AC95EA8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256" name="Picture 26">
                            <a:extLst>
                              <a:ext uri="{FF2B5EF4-FFF2-40B4-BE49-F238E27FC236}">
                                <a16:creationId xmlns:a16="http://schemas.microsoft.com/office/drawing/2014/main" id="{B6549519-0F5E-E2CB-2A41-03683B4F791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90216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257" name="Groupe 2256">
                            <a:extLst>
                              <a:ext uri="{FF2B5EF4-FFF2-40B4-BE49-F238E27FC236}">
                                <a16:creationId xmlns:a16="http://schemas.microsoft.com/office/drawing/2014/main" id="{0CA6C139-AD92-0CE3-38B0-EB1125AE5B9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2258" name="Groupe 2257">
                              <a:extLst>
                                <a:ext uri="{FF2B5EF4-FFF2-40B4-BE49-F238E27FC236}">
                                  <a16:creationId xmlns:a16="http://schemas.microsoft.com/office/drawing/2014/main" id="{63750243-FBC2-3D10-77A6-404A977E37E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288" name="Rectangle : coins arrondis 2287">
                                <a:extLst>
                                  <a:ext uri="{FF2B5EF4-FFF2-40B4-BE49-F238E27FC236}">
                                    <a16:creationId xmlns:a16="http://schemas.microsoft.com/office/drawing/2014/main" id="{9621AA83-1A49-2584-0AB2-048EC2CE666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DAE3F3"/>
                              </a:solidFill>
                              <a:ln>
                                <a:solidFill>
                                  <a:srgbClr val="2F559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 dirty="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89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9E13C29A-312E-6315-47A2-C0A3876A0F8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2F559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260" name="Groupe 2259">
                              <a:extLst>
                                <a:ext uri="{FF2B5EF4-FFF2-40B4-BE49-F238E27FC236}">
                                  <a16:creationId xmlns:a16="http://schemas.microsoft.com/office/drawing/2014/main" id="{B1A36B5C-B74E-F45D-9F16-6714CE0000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285" name="Rectangle : coins arrondis 2284">
                                <a:extLst>
                                  <a:ext uri="{FF2B5EF4-FFF2-40B4-BE49-F238E27FC236}">
                                    <a16:creationId xmlns:a16="http://schemas.microsoft.com/office/drawing/2014/main" id="{1D1D5CF2-12F4-4503-941C-5E5E83AA15E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DAE3F3"/>
                              </a:solidFill>
                              <a:ln>
                                <a:solidFill>
                                  <a:srgbClr val="2F559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86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02439444-9D7E-322F-98EA-807CBD4F974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2F559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261" name="Zone de texte 80">
                              <a:extLst>
                                <a:ext uri="{FF2B5EF4-FFF2-40B4-BE49-F238E27FC236}">
                                  <a16:creationId xmlns:a16="http://schemas.microsoft.com/office/drawing/2014/main" id="{8C6E2D67-C062-4E86-B19A-F0C8E4A55D1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287" y="6146464"/>
                              <a:ext cx="1184048" cy="159359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63" name="ZoneTexte 2262">
                              <a:extLst>
                                <a:ext uri="{FF2B5EF4-FFF2-40B4-BE49-F238E27FC236}">
                                  <a16:creationId xmlns:a16="http://schemas.microsoft.com/office/drawing/2014/main" id="{F8E51F64-D95F-BCC8-414A-E97A62AD9C2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37405" y="5970033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12</a:t>
                              </a:r>
                            </a:p>
                          </p:txBody>
                        </p:sp>
                        <p:sp>
                          <p:nvSpPr>
                            <p:cNvPr id="2264" name="Zone de texte 75">
                              <a:extLst>
                                <a:ext uri="{FF2B5EF4-FFF2-40B4-BE49-F238E27FC236}">
                                  <a16:creationId xmlns:a16="http://schemas.microsoft.com/office/drawing/2014/main" id="{EEDF8E75-D0FF-C16A-4E3F-391828FD7F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2F559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2F559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2F5597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66" name="ZoneTexte 2265">
                              <a:extLst>
                                <a:ext uri="{FF2B5EF4-FFF2-40B4-BE49-F238E27FC236}">
                                  <a16:creationId xmlns:a16="http://schemas.microsoft.com/office/drawing/2014/main" id="{D15E490F-C97F-8FCA-E36A-7292CCF09D2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20</a:t>
                              </a:r>
                            </a:p>
                          </p:txBody>
                        </p:sp>
                        <p:sp>
                          <p:nvSpPr>
                            <p:cNvPr id="2267" name="ZoneTexte 2266">
                              <a:extLst>
                                <a:ext uri="{FF2B5EF4-FFF2-40B4-BE49-F238E27FC236}">
                                  <a16:creationId xmlns:a16="http://schemas.microsoft.com/office/drawing/2014/main" id="{B98AC522-E88C-65C4-29E7-F799F26BBE4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4022" y="5659990"/>
                              <a:ext cx="803929" cy="2154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  <a:r>
                                <a:rPr lang="fr-FR" sz="800" kern="1200" baseline="20000" dirty="0">
                                  <a:solidFill>
                                    <a:srgbClr val="7F7F7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+</a:t>
                              </a:r>
                              <a:endParaRPr lang="fr-FR" sz="600" dirty="0">
                                <a:solidFill>
                                  <a:srgbClr val="8FAADC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2269" name="Connecteur droit 2268">
                              <a:extLst>
                                <a:ext uri="{FF2B5EF4-FFF2-40B4-BE49-F238E27FC236}">
                                  <a16:creationId xmlns:a16="http://schemas.microsoft.com/office/drawing/2014/main" id="{8755D030-4785-3C16-AD87-9A5FB3D69B17}"/>
                                </a:ext>
                              </a:extLst>
                            </p:cNvPr>
                            <p:cNvCxnSpPr>
                              <a:cxnSpLocks/>
                              <a:stCxn id="2288" idx="0"/>
                              <a:endCxn id="2288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2F5597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272" name="ZoneTexte 2271">
                              <a:extLst>
                                <a:ext uri="{FF2B5EF4-FFF2-40B4-BE49-F238E27FC236}">
                                  <a16:creationId xmlns:a16="http://schemas.microsoft.com/office/drawing/2014/main" id="{F6266D9F-0286-FDD4-740D-0CBB4B3251D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8</a:t>
                              </a:r>
                            </a:p>
                          </p:txBody>
                        </p:sp>
                        <p:sp>
                          <p:nvSpPr>
                            <p:cNvPr id="2278" name="ZoneTexte 2277">
                              <a:extLst>
                                <a:ext uri="{FF2B5EF4-FFF2-40B4-BE49-F238E27FC236}">
                                  <a16:creationId xmlns:a16="http://schemas.microsoft.com/office/drawing/2014/main" id="{97F5B513-74CE-1FD2-EF2A-888C653EA4E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279" name="ZoneTexte 2278">
                              <a:extLst>
                                <a:ext uri="{FF2B5EF4-FFF2-40B4-BE49-F238E27FC236}">
                                  <a16:creationId xmlns:a16="http://schemas.microsoft.com/office/drawing/2014/main" id="{4322CFBE-57B3-8F5E-B78A-FACBAAF29AE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82" name="ZoneTexte 2281">
                              <a:extLst>
                                <a:ext uri="{FF2B5EF4-FFF2-40B4-BE49-F238E27FC236}">
                                  <a16:creationId xmlns:a16="http://schemas.microsoft.com/office/drawing/2014/main" id="{B209A2FB-EA67-AD75-FAA4-1D606AB689A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83" name="ZoneTexte 2282">
                              <a:extLst>
                                <a:ext uri="{FF2B5EF4-FFF2-40B4-BE49-F238E27FC236}">
                                  <a16:creationId xmlns:a16="http://schemas.microsoft.com/office/drawing/2014/main" id="{586EF7C7-CDD2-F33A-7998-C1EE0B2B79B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17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337" name="Zone de texte 78">
                        <a:extLst>
                          <a:ext uri="{FF2B5EF4-FFF2-40B4-BE49-F238E27FC236}">
                            <a16:creationId xmlns:a16="http://schemas.microsoft.com/office/drawing/2014/main" id="{7647DEC2-365A-22A3-75DF-A43841DA55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2F5597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2F5597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338" name="Connecteur droit 337">
                        <a:extLst>
                          <a:ext uri="{FF2B5EF4-FFF2-40B4-BE49-F238E27FC236}">
                            <a16:creationId xmlns:a16="http://schemas.microsoft.com/office/drawing/2014/main" id="{2AABF14D-0D3C-AF5D-CEC2-CF7F3DA6EB2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2F5597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34" name="ZoneTexte 333">
                      <a:extLst>
                        <a:ext uri="{FF2B5EF4-FFF2-40B4-BE49-F238E27FC236}">
                          <a16:creationId xmlns:a16="http://schemas.microsoft.com/office/drawing/2014/main" id="{575813F4-49C3-98DD-CC5F-437B1FE94A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4848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</p:grpSp>
            <p:sp>
              <p:nvSpPr>
                <p:cNvPr id="273" name="ZoneTexte 272">
                  <a:extLst>
                    <a:ext uri="{FF2B5EF4-FFF2-40B4-BE49-F238E27FC236}">
                      <a16:creationId xmlns:a16="http://schemas.microsoft.com/office/drawing/2014/main" id="{DE3519DA-7BFE-E4C3-7F7D-A76DFC0A4380}"/>
                    </a:ext>
                  </a:extLst>
                </p:cNvPr>
                <p:cNvSpPr txBox="1"/>
                <p:nvPr/>
              </p:nvSpPr>
              <p:spPr>
                <a:xfrm>
                  <a:off x="90785" y="3062971"/>
                  <a:ext cx="195512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400" dirty="0">
                      <a:solidFill>
                        <a:srgbClr val="1E3A8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Caractéristiques</a:t>
                  </a:r>
                  <a:endParaRPr lang="fr-FR" sz="1800" dirty="0">
                    <a:solidFill>
                      <a:srgbClr val="1E3A8A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071" name="Ellipse 2070">
                <a:extLst>
                  <a:ext uri="{FF2B5EF4-FFF2-40B4-BE49-F238E27FC236}">
                    <a16:creationId xmlns:a16="http://schemas.microsoft.com/office/drawing/2014/main" id="{CB16BCA4-2F8A-ACDC-EADC-0804FD72A80D}"/>
                  </a:ext>
                </a:extLst>
              </p:cNvPr>
              <p:cNvSpPr/>
              <p:nvPr/>
            </p:nvSpPr>
            <p:spPr>
              <a:xfrm>
                <a:off x="1245867" y="4407033"/>
                <a:ext cx="162602" cy="1567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6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89" name="Ellipse 2088">
                <a:extLst>
                  <a:ext uri="{FF2B5EF4-FFF2-40B4-BE49-F238E27FC236}">
                    <a16:creationId xmlns:a16="http://schemas.microsoft.com/office/drawing/2014/main" id="{C3E6F1A8-0F1B-5A91-495D-3727A91BDDEB}"/>
                  </a:ext>
                </a:extLst>
              </p:cNvPr>
              <p:cNvSpPr/>
              <p:nvPr/>
            </p:nvSpPr>
            <p:spPr>
              <a:xfrm>
                <a:off x="1247041" y="4407314"/>
                <a:ext cx="162602" cy="1553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6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500" dirty="0">
                    <a:solidFill>
                      <a:srgbClr val="BF9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</a:t>
                </a:r>
              </a:p>
            </p:txBody>
          </p:sp>
          <p:sp>
            <p:nvSpPr>
              <p:cNvPr id="2101" name="Ellipse 2100">
                <a:extLst>
                  <a:ext uri="{FF2B5EF4-FFF2-40B4-BE49-F238E27FC236}">
                    <a16:creationId xmlns:a16="http://schemas.microsoft.com/office/drawing/2014/main" id="{64B7490A-71B6-0E98-BBA2-C1B3F1C58B98}"/>
                  </a:ext>
                </a:extLst>
              </p:cNvPr>
              <p:cNvSpPr/>
              <p:nvPr/>
            </p:nvSpPr>
            <p:spPr>
              <a:xfrm>
                <a:off x="1269724" y="5509021"/>
                <a:ext cx="162602" cy="1553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500" dirty="0">
                    <a:solidFill>
                      <a:srgbClr val="B381D9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</a:t>
                </a:r>
                <a:endParaRPr lang="fr-FR" sz="1200" dirty="0">
                  <a:solidFill>
                    <a:srgbClr val="B381D9"/>
                  </a:solidFill>
                </a:endParaRPr>
              </a:p>
            </p:txBody>
          </p:sp>
        </p:grp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53A807BD-EDF7-07A7-27C6-A51C15F16649}"/>
                </a:ext>
              </a:extLst>
            </p:cNvPr>
            <p:cNvSpPr/>
            <p:nvPr/>
          </p:nvSpPr>
          <p:spPr>
            <a:xfrm>
              <a:off x="1257165" y="6600481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D40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B49F8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dirty="0">
                <a:solidFill>
                  <a:srgbClr val="B49F86"/>
                </a:solidFill>
              </a:endParaRPr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A19D894F-30A3-27B5-5E89-B70771A8E1FD}"/>
                </a:ext>
              </a:extLst>
            </p:cNvPr>
            <p:cNvSpPr/>
            <p:nvPr/>
          </p:nvSpPr>
          <p:spPr>
            <a:xfrm>
              <a:off x="1255619" y="7710044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FFA0A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sz="1200" dirty="0">
                <a:solidFill>
                  <a:srgbClr val="FFA0A0"/>
                </a:solidFill>
              </a:endParaRPr>
            </a:p>
          </p:txBody>
        </p:sp>
        <p:sp>
          <p:nvSpPr>
            <p:cNvPr id="2067" name="Ellipse 2066">
              <a:extLst>
                <a:ext uri="{FF2B5EF4-FFF2-40B4-BE49-F238E27FC236}">
                  <a16:creationId xmlns:a16="http://schemas.microsoft.com/office/drawing/2014/main" id="{7A0D7A4F-7C99-B921-2157-AB73E55CDEB1}"/>
                </a:ext>
              </a:extLst>
            </p:cNvPr>
            <p:cNvSpPr/>
            <p:nvPr/>
          </p:nvSpPr>
          <p:spPr>
            <a:xfrm>
              <a:off x="1254250" y="8792080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857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9BC97B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dirty="0">
                <a:solidFill>
                  <a:srgbClr val="9BC97B"/>
                </a:solidFill>
              </a:endParaRPr>
            </a:p>
          </p:txBody>
        </p:sp>
        <p:sp>
          <p:nvSpPr>
            <p:cNvPr id="2048" name="Ellipse 2047">
              <a:extLst>
                <a:ext uri="{FF2B5EF4-FFF2-40B4-BE49-F238E27FC236}">
                  <a16:creationId xmlns:a16="http://schemas.microsoft.com/office/drawing/2014/main" id="{CA9BDB56-74C8-EED0-3B3D-F7985B4CF75D}"/>
                </a:ext>
              </a:extLst>
            </p:cNvPr>
            <p:cNvSpPr/>
            <p:nvPr/>
          </p:nvSpPr>
          <p:spPr>
            <a:xfrm>
              <a:off x="1253194" y="9892373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8FAADC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sz="500" dirty="0">
                <a:solidFill>
                  <a:srgbClr val="8FAADC"/>
                </a:solidFill>
              </a:endParaRPr>
            </a:p>
          </p:txBody>
        </p:sp>
      </p:grpSp>
      <p:grpSp>
        <p:nvGrpSpPr>
          <p:cNvPr id="2435" name="Groupe 2434">
            <a:extLst>
              <a:ext uri="{FF2B5EF4-FFF2-40B4-BE49-F238E27FC236}">
                <a16:creationId xmlns:a16="http://schemas.microsoft.com/office/drawing/2014/main" id="{D9927DFA-A175-3EA2-6F27-DBBACDBBDBEA}"/>
              </a:ext>
            </a:extLst>
          </p:cNvPr>
          <p:cNvGrpSpPr/>
          <p:nvPr/>
        </p:nvGrpSpPr>
        <p:grpSpPr>
          <a:xfrm>
            <a:off x="3975313" y="2980027"/>
            <a:ext cx="1231786" cy="872763"/>
            <a:chOff x="6650436" y="5188392"/>
            <a:chExt cx="1231786" cy="872763"/>
          </a:xfrm>
        </p:grpSpPr>
        <p:sp>
          <p:nvSpPr>
            <p:cNvPr id="2437" name="Zone de texte 80">
              <a:extLst>
                <a:ext uri="{FF2B5EF4-FFF2-40B4-BE49-F238E27FC236}">
                  <a16:creationId xmlns:a16="http://schemas.microsoft.com/office/drawing/2014/main" id="{CCA5E6C0-BA81-73BF-00CE-5474DB5781B7}"/>
                </a:ext>
              </a:extLst>
            </p:cNvPr>
            <p:cNvSpPr txBox="1"/>
            <p:nvPr/>
          </p:nvSpPr>
          <p:spPr>
            <a:xfrm>
              <a:off x="6650436" y="5851605"/>
              <a:ext cx="1231786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10 + Compétence Perception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438" name="Groupe 2437">
              <a:extLst>
                <a:ext uri="{FF2B5EF4-FFF2-40B4-BE49-F238E27FC236}">
                  <a16:creationId xmlns:a16="http://schemas.microsoft.com/office/drawing/2014/main" id="{989C61CC-5A8B-9187-D41B-31858D08B692}"/>
                </a:ext>
              </a:extLst>
            </p:cNvPr>
            <p:cNvGrpSpPr/>
            <p:nvPr/>
          </p:nvGrpSpPr>
          <p:grpSpPr>
            <a:xfrm>
              <a:off x="6691684" y="5188392"/>
              <a:ext cx="1094370" cy="687503"/>
              <a:chOff x="6691684" y="5328600"/>
              <a:chExt cx="1094370" cy="687503"/>
            </a:xfrm>
          </p:grpSpPr>
          <p:grpSp>
            <p:nvGrpSpPr>
              <p:cNvPr id="2439" name="Groupe 2438">
                <a:extLst>
                  <a:ext uri="{FF2B5EF4-FFF2-40B4-BE49-F238E27FC236}">
                    <a16:creationId xmlns:a16="http://schemas.microsoft.com/office/drawing/2014/main" id="{3579357D-34E3-5C71-CA9E-DED005F4CDB9}"/>
                  </a:ext>
                </a:extLst>
              </p:cNvPr>
              <p:cNvGrpSpPr/>
              <p:nvPr/>
            </p:nvGrpSpPr>
            <p:grpSpPr>
              <a:xfrm>
                <a:off x="6691684" y="5328600"/>
                <a:ext cx="1094370" cy="687503"/>
                <a:chOff x="4857603" y="5247960"/>
                <a:chExt cx="1227738" cy="687503"/>
              </a:xfrm>
            </p:grpSpPr>
            <p:sp>
              <p:nvSpPr>
                <p:cNvPr id="2445" name="Hexagone 2444">
                  <a:extLst>
                    <a:ext uri="{FF2B5EF4-FFF2-40B4-BE49-F238E27FC236}">
                      <a16:creationId xmlns:a16="http://schemas.microsoft.com/office/drawing/2014/main" id="{F5C1BEA5-3F02-4AD9-71F6-A6C098353AB1}"/>
                    </a:ext>
                  </a:extLst>
                </p:cNvPr>
                <p:cNvSpPr/>
                <p:nvPr/>
              </p:nvSpPr>
              <p:spPr>
                <a:xfrm>
                  <a:off x="5183865" y="5456050"/>
                  <a:ext cx="583990" cy="479413"/>
                </a:xfrm>
                <a:prstGeom prst="hexagon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46" name="ZoneTexte 2445">
                  <a:extLst>
                    <a:ext uri="{FF2B5EF4-FFF2-40B4-BE49-F238E27FC236}">
                      <a16:creationId xmlns:a16="http://schemas.microsoft.com/office/drawing/2014/main" id="{D99C2CBB-FB3B-4B41-4A36-C6BF6974D5FB}"/>
                    </a:ext>
                  </a:extLst>
                </p:cNvPr>
                <p:cNvSpPr txBox="1"/>
                <p:nvPr/>
              </p:nvSpPr>
              <p:spPr>
                <a:xfrm>
                  <a:off x="4857603" y="5247960"/>
                  <a:ext cx="122773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800" dirty="0">
                      <a:solidFill>
                        <a:srgbClr val="4B047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Perception passive</a:t>
                  </a:r>
                </a:p>
              </p:txBody>
            </p:sp>
          </p:grpSp>
          <p:sp>
            <p:nvSpPr>
              <p:cNvPr id="2440" name="ZoneTexte 2439">
                <a:extLst>
                  <a:ext uri="{FF2B5EF4-FFF2-40B4-BE49-F238E27FC236}">
                    <a16:creationId xmlns:a16="http://schemas.microsoft.com/office/drawing/2014/main" id="{8FF678EC-F6F2-DAED-8C0A-3F9320E54688}"/>
                  </a:ext>
                </a:extLst>
              </p:cNvPr>
              <p:cNvSpPr txBox="1"/>
              <p:nvPr/>
            </p:nvSpPr>
            <p:spPr>
              <a:xfrm>
                <a:off x="7382719" y="5821202"/>
                <a:ext cx="29149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  <a:endParaRPr lang="fr-FR" sz="700" dirty="0">
                  <a:solidFill>
                    <a:srgbClr val="B381D9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41" name="ZoneTexte 2440">
                <a:extLst>
                  <a:ext uri="{FF2B5EF4-FFF2-40B4-BE49-F238E27FC236}">
                    <a16:creationId xmlns:a16="http://schemas.microsoft.com/office/drawing/2014/main" id="{E3A496E8-A624-F735-CE11-ECACB7DBC521}"/>
                  </a:ext>
                </a:extLst>
              </p:cNvPr>
              <p:cNvSpPr txBox="1"/>
              <p:nvPr/>
            </p:nvSpPr>
            <p:spPr>
              <a:xfrm>
                <a:off x="6855790" y="5528896"/>
                <a:ext cx="29464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</p:grpSp>
      </p:grp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6D2457C6-257D-EED4-A559-16270ABD2B71}"/>
              </a:ext>
            </a:extLst>
          </p:cNvPr>
          <p:cNvCxnSpPr>
            <a:cxnSpLocks/>
          </p:cNvCxnSpPr>
          <p:nvPr/>
        </p:nvCxnSpPr>
        <p:spPr>
          <a:xfrm>
            <a:off x="6293186" y="4126397"/>
            <a:ext cx="216000" cy="180000"/>
          </a:xfrm>
          <a:prstGeom prst="bentConnector3">
            <a:avLst>
              <a:gd name="adj1" fmla="val -1227"/>
            </a:avLst>
          </a:prstGeom>
          <a:ln>
            <a:solidFill>
              <a:srgbClr val="B49F8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835606A4-22D4-2C1B-79B4-4903DE3E66D1}"/>
              </a:ext>
            </a:extLst>
          </p:cNvPr>
          <p:cNvSpPr txBox="1"/>
          <p:nvPr/>
        </p:nvSpPr>
        <p:spPr>
          <a:xfrm>
            <a:off x="6293186" y="4255886"/>
            <a:ext cx="203750" cy="461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300" spc="-20" dirty="0">
                <a:solidFill>
                  <a:srgbClr val="B49F8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MONTURE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A83E0C46-8186-177A-0805-2EF7B29B2718}"/>
              </a:ext>
            </a:extLst>
          </p:cNvPr>
          <p:cNvSpPr txBox="1"/>
          <p:nvPr/>
        </p:nvSpPr>
        <p:spPr>
          <a:xfrm>
            <a:off x="7324539" y="4250042"/>
            <a:ext cx="203750" cy="461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300" spc="-20" dirty="0">
                <a:solidFill>
                  <a:srgbClr val="5482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MONTURE</a:t>
            </a:r>
          </a:p>
        </p:txBody>
      </p:sp>
      <p:cxnSp>
        <p:nvCxnSpPr>
          <p:cNvPr id="2245" name="Connecteur : en angle 2244">
            <a:extLst>
              <a:ext uri="{FF2B5EF4-FFF2-40B4-BE49-F238E27FC236}">
                <a16:creationId xmlns:a16="http://schemas.microsoft.com/office/drawing/2014/main" id="{9A57892E-35F9-E15E-C7DA-F6B49081ADEA}"/>
              </a:ext>
            </a:extLst>
          </p:cNvPr>
          <p:cNvCxnSpPr>
            <a:cxnSpLocks/>
          </p:cNvCxnSpPr>
          <p:nvPr/>
        </p:nvCxnSpPr>
        <p:spPr>
          <a:xfrm>
            <a:off x="5142065" y="4545686"/>
            <a:ext cx="216000" cy="180000"/>
          </a:xfrm>
          <a:prstGeom prst="bentConnector3">
            <a:avLst>
              <a:gd name="adj1" fmla="val -1227"/>
            </a:avLst>
          </a:prstGeom>
          <a:ln>
            <a:gradFill flip="none" rotWithShape="1">
              <a:gsLst>
                <a:gs pos="0">
                  <a:srgbClr val="7F7F7F"/>
                </a:gs>
                <a:gs pos="25000">
                  <a:srgbClr val="548235"/>
                </a:gs>
                <a:gs pos="75000">
                  <a:srgbClr val="ABBFE5"/>
                </a:gs>
                <a:gs pos="50000">
                  <a:srgbClr val="B49F86"/>
                </a:gs>
                <a:gs pos="100000">
                  <a:srgbClr val="FFA0A0"/>
                </a:gs>
              </a:gsLst>
              <a:lin ang="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6" name="ZoneTexte 2245">
            <a:extLst>
              <a:ext uri="{FF2B5EF4-FFF2-40B4-BE49-F238E27FC236}">
                <a16:creationId xmlns:a16="http://schemas.microsoft.com/office/drawing/2014/main" id="{522B5000-08DD-D8DD-8E19-84DE16C8A52A}"/>
              </a:ext>
            </a:extLst>
          </p:cNvPr>
          <p:cNvSpPr txBox="1"/>
          <p:nvPr/>
        </p:nvSpPr>
        <p:spPr>
          <a:xfrm>
            <a:off x="5142065" y="4675174"/>
            <a:ext cx="203750" cy="461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300" dirty="0">
                <a:gradFill>
                  <a:gsLst>
                    <a:gs pos="50000">
                      <a:srgbClr val="548235"/>
                    </a:gs>
                    <a:gs pos="25000">
                      <a:srgbClr val="B49F86"/>
                    </a:gs>
                    <a:gs pos="0">
                      <a:srgbClr val="E7E6E6"/>
                    </a:gs>
                    <a:gs pos="75000">
                      <a:srgbClr val="ABBFE5"/>
                    </a:gs>
                    <a:gs pos="100000">
                      <a:srgbClr val="FF8F8F"/>
                    </a:gs>
                  </a:gsLst>
                  <a:lin ang="27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MONTURE</a:t>
            </a:r>
            <a:endParaRPr lang="fr-FR" sz="100" spc="-20" dirty="0">
              <a:solidFill>
                <a:srgbClr val="B49F8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47" name="Connecteur : en angle 2246">
            <a:extLst>
              <a:ext uri="{FF2B5EF4-FFF2-40B4-BE49-F238E27FC236}">
                <a16:creationId xmlns:a16="http://schemas.microsoft.com/office/drawing/2014/main" id="{F2265E42-C34A-B5B0-B9AF-619E250041E9}"/>
              </a:ext>
            </a:extLst>
          </p:cNvPr>
          <p:cNvCxnSpPr>
            <a:cxnSpLocks/>
          </p:cNvCxnSpPr>
          <p:nvPr/>
        </p:nvCxnSpPr>
        <p:spPr>
          <a:xfrm>
            <a:off x="5143781" y="4127014"/>
            <a:ext cx="216000" cy="180000"/>
          </a:xfrm>
          <a:prstGeom prst="bentConnector3">
            <a:avLst>
              <a:gd name="adj1" fmla="val -1227"/>
            </a:avLst>
          </a:prstGeom>
          <a:ln>
            <a:solidFill>
              <a:srgbClr val="7F7F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9" name="ZoneTexte 2248">
            <a:extLst>
              <a:ext uri="{FF2B5EF4-FFF2-40B4-BE49-F238E27FC236}">
                <a16:creationId xmlns:a16="http://schemas.microsoft.com/office/drawing/2014/main" id="{A92F28CF-F1E9-2618-A0C3-88319746DD95}"/>
              </a:ext>
            </a:extLst>
          </p:cNvPr>
          <p:cNvSpPr txBox="1"/>
          <p:nvPr/>
        </p:nvSpPr>
        <p:spPr>
          <a:xfrm>
            <a:off x="5143781" y="4256503"/>
            <a:ext cx="203750" cy="461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300" spc="-20" dirty="0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MONTURE</a:t>
            </a:r>
          </a:p>
        </p:txBody>
      </p:sp>
      <p:grpSp>
        <p:nvGrpSpPr>
          <p:cNvPr id="2444" name="Groupe 2443">
            <a:extLst>
              <a:ext uri="{FF2B5EF4-FFF2-40B4-BE49-F238E27FC236}">
                <a16:creationId xmlns:a16="http://schemas.microsoft.com/office/drawing/2014/main" id="{1C8422D1-BCEE-C8BD-DFCE-2D13B36E0C80}"/>
              </a:ext>
            </a:extLst>
          </p:cNvPr>
          <p:cNvGrpSpPr/>
          <p:nvPr/>
        </p:nvGrpSpPr>
        <p:grpSpPr>
          <a:xfrm>
            <a:off x="4024377" y="3778985"/>
            <a:ext cx="3560410" cy="1109124"/>
            <a:chOff x="4024377" y="3778985"/>
            <a:chExt cx="3560410" cy="1109124"/>
          </a:xfrm>
        </p:grpSpPr>
        <p:grpSp>
          <p:nvGrpSpPr>
            <p:cNvPr id="2120" name="Groupe 2119">
              <a:extLst>
                <a:ext uri="{FF2B5EF4-FFF2-40B4-BE49-F238E27FC236}">
                  <a16:creationId xmlns:a16="http://schemas.microsoft.com/office/drawing/2014/main" id="{47D60575-B471-A36E-34C5-26C2E3BC03C2}"/>
                </a:ext>
              </a:extLst>
            </p:cNvPr>
            <p:cNvGrpSpPr/>
            <p:nvPr/>
          </p:nvGrpSpPr>
          <p:grpSpPr>
            <a:xfrm>
              <a:off x="4024377" y="3778985"/>
              <a:ext cx="3560410" cy="1109124"/>
              <a:chOff x="3780175" y="3795629"/>
              <a:chExt cx="3560410" cy="1109124"/>
            </a:xfrm>
          </p:grpSpPr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6137B-C224-108F-2027-B2CDE4C6CA89}"/>
                  </a:ext>
                </a:extLst>
              </p:cNvPr>
              <p:cNvSpPr txBox="1"/>
              <p:nvPr/>
            </p:nvSpPr>
            <p:spPr>
              <a:xfrm>
                <a:off x="3780175" y="3795629"/>
                <a:ext cx="35161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400" dirty="0">
                    <a:solidFill>
                      <a:srgbClr val="1E3A8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Dommages Fixes</a:t>
                </a:r>
              </a:p>
            </p:txBody>
          </p:sp>
          <p:grpSp>
            <p:nvGrpSpPr>
              <p:cNvPr id="319" name="Groupe 318">
                <a:extLst>
                  <a:ext uri="{FF2B5EF4-FFF2-40B4-BE49-F238E27FC236}">
                    <a16:creationId xmlns:a16="http://schemas.microsoft.com/office/drawing/2014/main" id="{8693574D-76A2-8154-FF9F-A64090C8FB21}"/>
                  </a:ext>
                </a:extLst>
              </p:cNvPr>
              <p:cNvGrpSpPr/>
              <p:nvPr/>
            </p:nvGrpSpPr>
            <p:grpSpPr>
              <a:xfrm>
                <a:off x="3895763" y="4111200"/>
                <a:ext cx="3444822" cy="372696"/>
                <a:chOff x="3895763" y="4111200"/>
                <a:chExt cx="3444822" cy="372696"/>
              </a:xfrm>
            </p:grpSpPr>
            <p:grpSp>
              <p:nvGrpSpPr>
                <p:cNvPr id="56" name="Groupe 55">
                  <a:extLst>
                    <a:ext uri="{FF2B5EF4-FFF2-40B4-BE49-F238E27FC236}">
                      <a16:creationId xmlns:a16="http://schemas.microsoft.com/office/drawing/2014/main" id="{35FF3C54-43B3-3B1D-4C23-4ECC0D2F532C}"/>
                    </a:ext>
                  </a:extLst>
                </p:cNvPr>
                <p:cNvGrpSpPr/>
                <p:nvPr/>
              </p:nvGrpSpPr>
              <p:grpSpPr>
                <a:xfrm>
                  <a:off x="5161478" y="4111200"/>
                  <a:ext cx="1146697" cy="372079"/>
                  <a:chOff x="4016753" y="4109476"/>
                  <a:chExt cx="1146697" cy="372079"/>
                </a:xfrm>
              </p:grpSpPr>
              <p:sp>
                <p:nvSpPr>
                  <p:cNvPr id="59" name="ZoneTexte 58">
                    <a:extLst>
                      <a:ext uri="{FF2B5EF4-FFF2-40B4-BE49-F238E27FC236}">
                        <a16:creationId xmlns:a16="http://schemas.microsoft.com/office/drawing/2014/main" id="{21CA011F-ED11-B7C8-219C-77D4E608345C}"/>
                      </a:ext>
                    </a:extLst>
                  </p:cNvPr>
                  <p:cNvSpPr txBox="1"/>
                  <p:nvPr/>
                </p:nvSpPr>
                <p:spPr>
                  <a:xfrm>
                    <a:off x="4016753" y="4219945"/>
                    <a:ext cx="50434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55473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Terre</a:t>
                    </a:r>
                    <a:endParaRPr lang="fr-FR" sz="14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61" name="Groupe 460">
                    <a:extLst>
                      <a:ext uri="{FF2B5EF4-FFF2-40B4-BE49-F238E27FC236}">
                        <a16:creationId xmlns:a16="http://schemas.microsoft.com/office/drawing/2014/main" id="{00808023-DDC6-8494-1EBC-F9C9875EBF62}"/>
                      </a:ext>
                    </a:extLst>
                  </p:cNvPr>
                  <p:cNvGrpSpPr/>
                  <p:nvPr/>
                </p:nvGrpSpPr>
                <p:grpSpPr>
                  <a:xfrm>
                    <a:off x="4454450" y="4109476"/>
                    <a:ext cx="709000" cy="371429"/>
                    <a:chOff x="4172604" y="4239034"/>
                    <a:chExt cx="709000" cy="371429"/>
                  </a:xfrm>
                </p:grpSpPr>
                <p:sp>
                  <p:nvSpPr>
                    <p:cNvPr id="479" name="Rectangle : coins arrondis 478">
                      <a:extLst>
                        <a:ext uri="{FF2B5EF4-FFF2-40B4-BE49-F238E27FC236}">
                          <a16:creationId xmlns:a16="http://schemas.microsoft.com/office/drawing/2014/main" id="{938EF134-2C11-E240-C0A7-80DC4CF4B5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233" y="4257099"/>
                      <a:ext cx="620879" cy="338555"/>
                    </a:xfrm>
                    <a:prstGeom prst="roundRect">
                      <a:avLst/>
                    </a:prstGeom>
                    <a:solidFill>
                      <a:srgbClr val="EFE1D5"/>
                    </a:solidFill>
                    <a:ln>
                      <a:solidFill>
                        <a:srgbClr val="55473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8" name="ZoneTexte 497">
                      <a:extLst>
                        <a:ext uri="{FF2B5EF4-FFF2-40B4-BE49-F238E27FC236}">
                          <a16:creationId xmlns:a16="http://schemas.microsoft.com/office/drawing/2014/main" id="{A198FA05-9966-7D21-15DC-E4A9431CF0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2604" y="4239034"/>
                      <a:ext cx="1659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49F8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fr-FR" sz="1100" dirty="0">
                        <a:solidFill>
                          <a:srgbClr val="B49F8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9" name="ZoneTexte 498">
                      <a:extLst>
                        <a:ext uri="{FF2B5EF4-FFF2-40B4-BE49-F238E27FC236}">
                          <a16:creationId xmlns:a16="http://schemas.microsoft.com/office/drawing/2014/main" id="{546AEBAF-0E24-38DF-69CF-6040E59EF4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2970" y="4425797"/>
                      <a:ext cx="26863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49F8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  <p:pic>
                <p:nvPicPr>
                  <p:cNvPr id="464" name="Picture 38">
                    <a:extLst>
                      <a:ext uri="{FF2B5EF4-FFF2-40B4-BE49-F238E27FC236}">
                        <a16:creationId xmlns:a16="http://schemas.microsoft.com/office/drawing/2014/main" id="{832BC316-2002-1AA1-9366-98FB0FAB6A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254295" y="4111968"/>
                    <a:ext cx="165920" cy="1659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02" name="Groupe 501">
                  <a:extLst>
                    <a:ext uri="{FF2B5EF4-FFF2-40B4-BE49-F238E27FC236}">
                      <a16:creationId xmlns:a16="http://schemas.microsoft.com/office/drawing/2014/main" id="{B2D9640B-AF15-593E-95E4-D3CD7281F217}"/>
                    </a:ext>
                  </a:extLst>
                </p:cNvPr>
                <p:cNvGrpSpPr/>
                <p:nvPr/>
              </p:nvGrpSpPr>
              <p:grpSpPr>
                <a:xfrm>
                  <a:off x="6274324" y="4111817"/>
                  <a:ext cx="1066261" cy="372079"/>
                  <a:chOff x="4097189" y="4109476"/>
                  <a:chExt cx="1066261" cy="372079"/>
                </a:xfrm>
              </p:grpSpPr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7FCD45D3-E037-2065-F248-852DD1D0708F}"/>
                      </a:ext>
                    </a:extLst>
                  </p:cNvPr>
                  <p:cNvSpPr txBox="1"/>
                  <p:nvPr/>
                </p:nvSpPr>
                <p:spPr>
                  <a:xfrm>
                    <a:off x="4097189" y="4219945"/>
                    <a:ext cx="42390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385723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Air</a:t>
                    </a:r>
                    <a:endParaRPr lang="fr-FR" sz="1400" dirty="0">
                      <a:solidFill>
                        <a:srgbClr val="385723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68" name="Groupe 67">
                    <a:extLst>
                      <a:ext uri="{FF2B5EF4-FFF2-40B4-BE49-F238E27FC236}">
                        <a16:creationId xmlns:a16="http://schemas.microsoft.com/office/drawing/2014/main" id="{E39BBCBE-D74D-B75A-6E9F-B7D422A1208F}"/>
                      </a:ext>
                    </a:extLst>
                  </p:cNvPr>
                  <p:cNvGrpSpPr/>
                  <p:nvPr/>
                </p:nvGrpSpPr>
                <p:grpSpPr>
                  <a:xfrm>
                    <a:off x="4454450" y="4109476"/>
                    <a:ext cx="709000" cy="371429"/>
                    <a:chOff x="4172604" y="4239034"/>
                    <a:chExt cx="709000" cy="371429"/>
                  </a:xfrm>
                </p:grpSpPr>
                <p:sp>
                  <p:nvSpPr>
                    <p:cNvPr id="87" name="Rectangle : coins arrondis 86">
                      <a:extLst>
                        <a:ext uri="{FF2B5EF4-FFF2-40B4-BE49-F238E27FC236}">
                          <a16:creationId xmlns:a16="http://schemas.microsoft.com/office/drawing/2014/main" id="{17D656B7-42AB-DB13-77F6-2E55D37D51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233" y="4257099"/>
                      <a:ext cx="620879" cy="338555"/>
                    </a:xfrm>
                    <a:prstGeom prst="roundRect">
                      <a:avLst/>
                    </a:prstGeom>
                    <a:solidFill>
                      <a:srgbClr val="E2F0D9"/>
                    </a:solidFill>
                    <a:ln>
                      <a:solidFill>
                        <a:srgbClr val="38572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88" name="ZoneTexte 87">
                      <a:extLst>
                        <a:ext uri="{FF2B5EF4-FFF2-40B4-BE49-F238E27FC236}">
                          <a16:creationId xmlns:a16="http://schemas.microsoft.com/office/drawing/2014/main" id="{F7621FD8-81B2-CCB5-68BD-AB619AC89E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2604" y="4239034"/>
                      <a:ext cx="1659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54823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fr-FR" sz="1100" dirty="0">
                        <a:solidFill>
                          <a:srgbClr val="54823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90" name="ZoneTexte 89">
                      <a:extLst>
                        <a:ext uri="{FF2B5EF4-FFF2-40B4-BE49-F238E27FC236}">
                          <a16:creationId xmlns:a16="http://schemas.microsoft.com/office/drawing/2014/main" id="{3FAD05C7-2F66-6123-589E-955BA08E61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2970" y="4425797"/>
                      <a:ext cx="26863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54823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  <p:pic>
                <p:nvPicPr>
                  <p:cNvPr id="86" name="Picture 38">
                    <a:extLst>
                      <a:ext uri="{FF2B5EF4-FFF2-40B4-BE49-F238E27FC236}">
                        <a16:creationId xmlns:a16="http://schemas.microsoft.com/office/drawing/2014/main" id="{A4539DCC-EE71-5B3B-4DF5-F2C43E3684C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254295" y="4111968"/>
                    <a:ext cx="165920" cy="1659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28" name="Groupe 227">
                  <a:extLst>
                    <a:ext uri="{FF2B5EF4-FFF2-40B4-BE49-F238E27FC236}">
                      <a16:creationId xmlns:a16="http://schemas.microsoft.com/office/drawing/2014/main" id="{1C442C40-B829-FD30-AB0E-4BEB40B80E60}"/>
                    </a:ext>
                  </a:extLst>
                </p:cNvPr>
                <p:cNvGrpSpPr/>
                <p:nvPr/>
              </p:nvGrpSpPr>
              <p:grpSpPr>
                <a:xfrm>
                  <a:off x="3895763" y="4111200"/>
                  <a:ext cx="1258513" cy="372079"/>
                  <a:chOff x="3904937" y="4109476"/>
                  <a:chExt cx="1258513" cy="372079"/>
                </a:xfrm>
              </p:grpSpPr>
              <p:sp>
                <p:nvSpPr>
                  <p:cNvPr id="243" name="ZoneTexte 242">
                    <a:extLst>
                      <a:ext uri="{FF2B5EF4-FFF2-40B4-BE49-F238E27FC236}">
                        <a16:creationId xmlns:a16="http://schemas.microsoft.com/office/drawing/2014/main" id="{EDD1E359-C1BC-2F93-A30E-932EDE15A919}"/>
                      </a:ext>
                    </a:extLst>
                  </p:cNvPr>
                  <p:cNvSpPr txBox="1"/>
                  <p:nvPr/>
                </p:nvSpPr>
                <p:spPr>
                  <a:xfrm>
                    <a:off x="3904937" y="4219945"/>
                    <a:ext cx="61616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chemeClr val="bg2">
                            <a:lumMod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Neutre</a:t>
                    </a:r>
                    <a:endParaRPr lang="fr-FR" sz="1400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064" name="Groupe 2063">
                    <a:extLst>
                      <a:ext uri="{FF2B5EF4-FFF2-40B4-BE49-F238E27FC236}">
                        <a16:creationId xmlns:a16="http://schemas.microsoft.com/office/drawing/2014/main" id="{34D4E10C-D813-E318-9917-10B7BF40BFCC}"/>
                      </a:ext>
                    </a:extLst>
                  </p:cNvPr>
                  <p:cNvGrpSpPr/>
                  <p:nvPr/>
                </p:nvGrpSpPr>
                <p:grpSpPr>
                  <a:xfrm>
                    <a:off x="4454450" y="4109476"/>
                    <a:ext cx="709000" cy="371429"/>
                    <a:chOff x="4172604" y="4239034"/>
                    <a:chExt cx="709000" cy="371429"/>
                  </a:xfrm>
                </p:grpSpPr>
                <p:sp>
                  <p:nvSpPr>
                    <p:cNvPr id="2068" name="Rectangle : coins arrondis 2067">
                      <a:extLst>
                        <a:ext uri="{FF2B5EF4-FFF2-40B4-BE49-F238E27FC236}">
                          <a16:creationId xmlns:a16="http://schemas.microsoft.com/office/drawing/2014/main" id="{1EBA42DE-6504-E3D5-B512-A043F4373E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233" y="4257099"/>
                      <a:ext cx="620879" cy="338555"/>
                    </a:xfrm>
                    <a:prstGeom prst="round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070" name="ZoneTexte 2069">
                      <a:extLst>
                        <a:ext uri="{FF2B5EF4-FFF2-40B4-BE49-F238E27FC236}">
                          <a16:creationId xmlns:a16="http://schemas.microsoft.com/office/drawing/2014/main" id="{01241D15-AD5F-177F-243D-A0183E209E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2604" y="4239034"/>
                      <a:ext cx="1659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fr-FR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072" name="ZoneTexte 2071">
                      <a:extLst>
                        <a:ext uri="{FF2B5EF4-FFF2-40B4-BE49-F238E27FC236}">
                          <a16:creationId xmlns:a16="http://schemas.microsoft.com/office/drawing/2014/main" id="{0D20512A-4172-BBE1-719D-D66C6CEA4C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2970" y="4425797"/>
                      <a:ext cx="26863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  <p:pic>
                <p:nvPicPr>
                  <p:cNvPr id="2066" name="Picture 38">
                    <a:extLst>
                      <a:ext uri="{FF2B5EF4-FFF2-40B4-BE49-F238E27FC236}">
                        <a16:creationId xmlns:a16="http://schemas.microsoft.com/office/drawing/2014/main" id="{FB2CF679-0569-2EF8-9554-66474D6C026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254295" y="4111968"/>
                    <a:ext cx="165920" cy="1659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318" name="Groupe 317">
                <a:extLst>
                  <a:ext uri="{FF2B5EF4-FFF2-40B4-BE49-F238E27FC236}">
                    <a16:creationId xmlns:a16="http://schemas.microsoft.com/office/drawing/2014/main" id="{403FBA41-05C2-A1FC-7315-0606C3375F08}"/>
                  </a:ext>
                </a:extLst>
              </p:cNvPr>
              <p:cNvGrpSpPr/>
              <p:nvPr/>
            </p:nvGrpSpPr>
            <p:grpSpPr>
              <a:xfrm>
                <a:off x="3890426" y="4526124"/>
                <a:ext cx="3450159" cy="378629"/>
                <a:chOff x="3890426" y="4500000"/>
                <a:chExt cx="3450159" cy="378629"/>
              </a:xfrm>
            </p:grpSpPr>
            <p:grpSp>
              <p:nvGrpSpPr>
                <p:cNvPr id="55" name="Groupe 54">
                  <a:extLst>
                    <a:ext uri="{FF2B5EF4-FFF2-40B4-BE49-F238E27FC236}">
                      <a16:creationId xmlns:a16="http://schemas.microsoft.com/office/drawing/2014/main" id="{ECFEE302-6F61-07E0-99FF-7491D531410C}"/>
                    </a:ext>
                  </a:extLst>
                </p:cNvPr>
                <p:cNvGrpSpPr/>
                <p:nvPr/>
              </p:nvGrpSpPr>
              <p:grpSpPr>
                <a:xfrm>
                  <a:off x="6274324" y="4500000"/>
                  <a:ext cx="1066261" cy="372079"/>
                  <a:chOff x="4097189" y="4109476"/>
                  <a:chExt cx="1066261" cy="372079"/>
                </a:xfrm>
              </p:grpSpPr>
              <p:sp>
                <p:nvSpPr>
                  <p:cNvPr id="48" name="ZoneTexte 47">
                    <a:extLst>
                      <a:ext uri="{FF2B5EF4-FFF2-40B4-BE49-F238E27FC236}">
                        <a16:creationId xmlns:a16="http://schemas.microsoft.com/office/drawing/2014/main" id="{67A28B28-751F-57B0-A1E2-56665C67B4E3}"/>
                      </a:ext>
                    </a:extLst>
                  </p:cNvPr>
                  <p:cNvSpPr txBox="1"/>
                  <p:nvPr/>
                </p:nvSpPr>
                <p:spPr>
                  <a:xfrm>
                    <a:off x="4097189" y="4219945"/>
                    <a:ext cx="42390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Feu</a:t>
                    </a:r>
                    <a:endParaRPr lang="fr-FR" sz="14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53" name="Groupe 52">
                    <a:extLst>
                      <a:ext uri="{FF2B5EF4-FFF2-40B4-BE49-F238E27FC236}">
                        <a16:creationId xmlns:a16="http://schemas.microsoft.com/office/drawing/2014/main" id="{50ECD044-58FC-1889-4809-D88333B759A1}"/>
                      </a:ext>
                    </a:extLst>
                  </p:cNvPr>
                  <p:cNvGrpSpPr/>
                  <p:nvPr/>
                </p:nvGrpSpPr>
                <p:grpSpPr>
                  <a:xfrm>
                    <a:off x="4454450" y="4109476"/>
                    <a:ext cx="709000" cy="371429"/>
                    <a:chOff x="4172604" y="4239034"/>
                    <a:chExt cx="709000" cy="371429"/>
                  </a:xfrm>
                </p:grpSpPr>
                <p:sp>
                  <p:nvSpPr>
                    <p:cNvPr id="47" name="Rectangle : coins arrondis 46">
                      <a:extLst>
                        <a:ext uri="{FF2B5EF4-FFF2-40B4-BE49-F238E27FC236}">
                          <a16:creationId xmlns:a16="http://schemas.microsoft.com/office/drawing/2014/main" id="{227A4CA7-B2DD-1A99-E72F-CA98499CBE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233" y="4257099"/>
                      <a:ext cx="620879" cy="338555"/>
                    </a:xfrm>
                    <a:prstGeom prst="roundRect">
                      <a:avLst/>
                    </a:prstGeom>
                    <a:solidFill>
                      <a:srgbClr val="FFE1E1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" name="ZoneTexte 48">
                      <a:extLst>
                        <a:ext uri="{FF2B5EF4-FFF2-40B4-BE49-F238E27FC236}">
                          <a16:creationId xmlns:a16="http://schemas.microsoft.com/office/drawing/2014/main" id="{D4B12ECB-B01E-4301-A508-9636574906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2604" y="4239034"/>
                      <a:ext cx="1659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8F8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fr-FR" sz="1100" dirty="0">
                        <a:solidFill>
                          <a:srgbClr val="FF8F8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40F7ECB8-3972-8915-8903-D78389FF1E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2970" y="4425797"/>
                      <a:ext cx="26863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  <p:pic>
                <p:nvPicPr>
                  <p:cNvPr id="54" name="Picture 38">
                    <a:extLst>
                      <a:ext uri="{FF2B5EF4-FFF2-40B4-BE49-F238E27FC236}">
                        <a16:creationId xmlns:a16="http://schemas.microsoft.com/office/drawing/2014/main" id="{036F0719-C8F9-A9A0-545C-99FDE566E0A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254295" y="4111968"/>
                    <a:ext cx="165920" cy="1659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073" name="Groupe 2072">
                  <a:extLst>
                    <a:ext uri="{FF2B5EF4-FFF2-40B4-BE49-F238E27FC236}">
                      <a16:creationId xmlns:a16="http://schemas.microsoft.com/office/drawing/2014/main" id="{411B9B23-F068-05AE-C98F-5A5506C3C008}"/>
                    </a:ext>
                  </a:extLst>
                </p:cNvPr>
                <p:cNvGrpSpPr/>
                <p:nvPr/>
              </p:nvGrpSpPr>
              <p:grpSpPr>
                <a:xfrm>
                  <a:off x="5161621" y="4500000"/>
                  <a:ext cx="1146697" cy="372079"/>
                  <a:chOff x="4016753" y="4109476"/>
                  <a:chExt cx="1146697" cy="372079"/>
                </a:xfrm>
              </p:grpSpPr>
              <p:sp>
                <p:nvSpPr>
                  <p:cNvPr id="2107" name="ZoneTexte 2106">
                    <a:extLst>
                      <a:ext uri="{FF2B5EF4-FFF2-40B4-BE49-F238E27FC236}">
                        <a16:creationId xmlns:a16="http://schemas.microsoft.com/office/drawing/2014/main" id="{38A26568-7D1C-36B0-ED48-44DF2811D0D9}"/>
                      </a:ext>
                    </a:extLst>
                  </p:cNvPr>
                  <p:cNvSpPr txBox="1"/>
                  <p:nvPr/>
                </p:nvSpPr>
                <p:spPr>
                  <a:xfrm>
                    <a:off x="4016753" y="4219945"/>
                    <a:ext cx="50434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2F559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Eau</a:t>
                    </a:r>
                    <a:endParaRPr lang="fr-FR" sz="14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62" name="Groupe 261">
                    <a:extLst>
                      <a:ext uri="{FF2B5EF4-FFF2-40B4-BE49-F238E27FC236}">
                        <a16:creationId xmlns:a16="http://schemas.microsoft.com/office/drawing/2014/main" id="{FB3079D7-FD52-15EE-699E-4F5A181BBEEA}"/>
                      </a:ext>
                    </a:extLst>
                  </p:cNvPr>
                  <p:cNvGrpSpPr/>
                  <p:nvPr/>
                </p:nvGrpSpPr>
                <p:grpSpPr>
                  <a:xfrm>
                    <a:off x="4454450" y="4109476"/>
                    <a:ext cx="709000" cy="371429"/>
                    <a:chOff x="4172604" y="4239034"/>
                    <a:chExt cx="709000" cy="371429"/>
                  </a:xfrm>
                </p:grpSpPr>
                <p:sp>
                  <p:nvSpPr>
                    <p:cNvPr id="264" name="Rectangle : coins arrondis 263">
                      <a:extLst>
                        <a:ext uri="{FF2B5EF4-FFF2-40B4-BE49-F238E27FC236}">
                          <a16:creationId xmlns:a16="http://schemas.microsoft.com/office/drawing/2014/main" id="{15DEC83F-0CC6-A986-8092-3F566B94EA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233" y="4257099"/>
                      <a:ext cx="620879" cy="338555"/>
                    </a:xfrm>
                    <a:prstGeom prst="roundRect">
                      <a:avLst/>
                    </a:prstGeom>
                    <a:solidFill>
                      <a:srgbClr val="DAE3F3"/>
                    </a:solidFill>
                    <a:ln>
                      <a:solidFill>
                        <a:srgbClr val="2F559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9" name="ZoneTexte 308">
                      <a:extLst>
                        <a:ext uri="{FF2B5EF4-FFF2-40B4-BE49-F238E27FC236}">
                          <a16:creationId xmlns:a16="http://schemas.microsoft.com/office/drawing/2014/main" id="{310734B9-808A-EB97-5CBB-6C0874DED6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2604" y="4239034"/>
                      <a:ext cx="1659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ABBFE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fr-FR" sz="1100" dirty="0">
                        <a:solidFill>
                          <a:srgbClr val="ABBFE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0" name="ZoneTexte 309">
                      <a:extLst>
                        <a:ext uri="{FF2B5EF4-FFF2-40B4-BE49-F238E27FC236}">
                          <a16:creationId xmlns:a16="http://schemas.microsoft.com/office/drawing/2014/main" id="{9B92DADA-FF25-5839-7B41-7E10B17482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2970" y="4425797"/>
                      <a:ext cx="26863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ABBFE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  <p:pic>
                <p:nvPicPr>
                  <p:cNvPr id="263" name="Picture 38">
                    <a:extLst>
                      <a:ext uri="{FF2B5EF4-FFF2-40B4-BE49-F238E27FC236}">
                        <a16:creationId xmlns:a16="http://schemas.microsoft.com/office/drawing/2014/main" id="{419EA03D-89C7-2351-2E60-BD4028B4421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254295" y="4111968"/>
                    <a:ext cx="165920" cy="1659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11" name="Groupe 310">
                  <a:extLst>
                    <a:ext uri="{FF2B5EF4-FFF2-40B4-BE49-F238E27FC236}">
                      <a16:creationId xmlns:a16="http://schemas.microsoft.com/office/drawing/2014/main" id="{B300F9EF-B54F-3D9C-F3CF-9E1DC0EA6D38}"/>
                    </a:ext>
                  </a:extLst>
                </p:cNvPr>
                <p:cNvGrpSpPr/>
                <p:nvPr/>
              </p:nvGrpSpPr>
              <p:grpSpPr>
                <a:xfrm>
                  <a:off x="3890426" y="4507200"/>
                  <a:ext cx="1263231" cy="371429"/>
                  <a:chOff x="3900219" y="4109476"/>
                  <a:chExt cx="1263231" cy="371429"/>
                </a:xfrm>
              </p:grpSpPr>
              <p:sp>
                <p:nvSpPr>
                  <p:cNvPr id="312" name="ZoneTexte 311">
                    <a:extLst>
                      <a:ext uri="{FF2B5EF4-FFF2-40B4-BE49-F238E27FC236}">
                        <a16:creationId xmlns:a16="http://schemas.microsoft.com/office/drawing/2014/main" id="{828C660F-D092-866C-4E04-3E290DCBAC06}"/>
                      </a:ext>
                    </a:extLst>
                  </p:cNvPr>
                  <p:cNvSpPr txBox="1"/>
                  <p:nvPr/>
                </p:nvSpPr>
                <p:spPr>
                  <a:xfrm>
                    <a:off x="3900219" y="4219945"/>
                    <a:ext cx="62087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900" dirty="0">
                        <a:gradFill flip="none" rotWithShape="1">
                          <a:gsLst>
                            <a:gs pos="25000">
                              <a:srgbClr val="554735"/>
                            </a:gs>
                            <a:gs pos="0">
                              <a:srgbClr val="3B3838"/>
                            </a:gs>
                            <a:gs pos="50000">
                              <a:srgbClr val="385723"/>
                            </a:gs>
                            <a:gs pos="75000">
                              <a:srgbClr val="2F5597"/>
                            </a:gs>
                            <a:gs pos="100000">
                              <a:srgbClr val="C00000"/>
                            </a:gs>
                          </a:gsLst>
                          <a:lin ang="0" scaled="1"/>
                          <a:tileRect/>
                        </a:gra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Multiple</a:t>
                    </a:r>
                    <a:endParaRPr lang="fr-FR" sz="1050" dirty="0">
                      <a:gradFill flip="none" rotWithShape="1">
                        <a:gsLst>
                          <a:gs pos="25000">
                            <a:srgbClr val="554735"/>
                          </a:gs>
                          <a:gs pos="0">
                            <a:srgbClr val="3B3838"/>
                          </a:gs>
                          <a:gs pos="50000">
                            <a:srgbClr val="385723"/>
                          </a:gs>
                          <a:gs pos="75000">
                            <a:srgbClr val="2F5597"/>
                          </a:gs>
                          <a:gs pos="100000">
                            <a:srgbClr val="C00000"/>
                          </a:gs>
                        </a:gsLst>
                        <a:lin ang="0" scaled="1"/>
                        <a:tileRect/>
                      </a:gra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313" name="Groupe 312">
                    <a:extLst>
                      <a:ext uri="{FF2B5EF4-FFF2-40B4-BE49-F238E27FC236}">
                        <a16:creationId xmlns:a16="http://schemas.microsoft.com/office/drawing/2014/main" id="{C3A792C9-5428-90C6-8F32-E1B944E4E181}"/>
                      </a:ext>
                    </a:extLst>
                  </p:cNvPr>
                  <p:cNvGrpSpPr/>
                  <p:nvPr/>
                </p:nvGrpSpPr>
                <p:grpSpPr>
                  <a:xfrm>
                    <a:off x="4454450" y="4109476"/>
                    <a:ext cx="709000" cy="371429"/>
                    <a:chOff x="4172604" y="4239034"/>
                    <a:chExt cx="709000" cy="371429"/>
                  </a:xfrm>
                </p:grpSpPr>
                <p:sp>
                  <p:nvSpPr>
                    <p:cNvPr id="315" name="Rectangle : coins arrondis 314">
                      <a:extLst>
                        <a:ext uri="{FF2B5EF4-FFF2-40B4-BE49-F238E27FC236}">
                          <a16:creationId xmlns:a16="http://schemas.microsoft.com/office/drawing/2014/main" id="{6B9B496B-7035-A4E2-07C4-F3DD0A26BC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233" y="4257099"/>
                      <a:ext cx="620879" cy="338555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25000">
                          <a:srgbClr val="EFE1D5"/>
                        </a:gs>
                        <a:gs pos="0">
                          <a:srgbClr val="E7E6E6"/>
                        </a:gs>
                        <a:gs pos="50000">
                          <a:srgbClr val="E2F0D9"/>
                        </a:gs>
                        <a:gs pos="75000">
                          <a:srgbClr val="DAE3F3"/>
                        </a:gs>
                        <a:gs pos="100000">
                          <a:srgbClr val="FFE1E1"/>
                        </a:gs>
                      </a:gsLst>
                      <a:lin ang="2700000" scaled="0"/>
                      <a:tileRect/>
                    </a:gradFill>
                    <a:ln>
                      <a:gradFill flip="none" rotWithShape="1">
                        <a:gsLst>
                          <a:gs pos="50000">
                            <a:srgbClr val="385723"/>
                          </a:gs>
                          <a:gs pos="25000">
                            <a:srgbClr val="554735"/>
                          </a:gs>
                          <a:gs pos="0">
                            <a:srgbClr val="3B3838"/>
                          </a:gs>
                          <a:gs pos="75000">
                            <a:srgbClr val="2F5597"/>
                          </a:gs>
                          <a:gs pos="100000">
                            <a:srgbClr val="C00000"/>
                          </a:gs>
                        </a:gsLst>
                        <a:lin ang="2700000" scaled="1"/>
                        <a:tileRect/>
                      </a:gra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gradFill>
                          <a:gsLst>
                            <a:gs pos="25000">
                              <a:srgbClr val="554735"/>
                            </a:gs>
                            <a:gs pos="0">
                              <a:srgbClr val="3B3838"/>
                            </a:gs>
                            <a:gs pos="50000">
                              <a:srgbClr val="385723"/>
                            </a:gs>
                            <a:gs pos="75000">
                              <a:srgbClr val="2F5597"/>
                            </a:gs>
                            <a:gs pos="100000">
                              <a:srgbClr val="C00000"/>
                            </a:gs>
                          </a:gsLst>
                          <a:lin ang="0" scaled="1"/>
                        </a:gra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6" name="ZoneTexte 315">
                      <a:extLst>
                        <a:ext uri="{FF2B5EF4-FFF2-40B4-BE49-F238E27FC236}">
                          <a16:creationId xmlns:a16="http://schemas.microsoft.com/office/drawing/2014/main" id="{049ACECF-349E-8539-557A-ED82EA5273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2604" y="4239034"/>
                      <a:ext cx="1659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gradFill>
                            <a:gsLst>
                              <a:gs pos="50000">
                                <a:srgbClr val="5B873D"/>
                              </a:gs>
                              <a:gs pos="25000">
                                <a:srgbClr val="B49F86"/>
                              </a:gs>
                              <a:gs pos="0">
                                <a:srgbClr val="E7E6E6"/>
                              </a:gs>
                              <a:gs pos="75000">
                                <a:srgbClr val="ABBFE5"/>
                              </a:gs>
                              <a:gs pos="100000">
                                <a:srgbClr val="FF8F8F"/>
                              </a:gs>
                            </a:gsLst>
                            <a:lin ang="2700000" scaled="1"/>
                          </a:gra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fr-FR" sz="1100" dirty="0">
                        <a:gradFill>
                          <a:gsLst>
                            <a:gs pos="50000">
                              <a:srgbClr val="5B873D"/>
                            </a:gs>
                            <a:gs pos="25000">
                              <a:srgbClr val="B49F86"/>
                            </a:gs>
                            <a:gs pos="0">
                              <a:srgbClr val="E7E6E6"/>
                            </a:gs>
                            <a:gs pos="75000">
                              <a:srgbClr val="ABBFE5"/>
                            </a:gs>
                            <a:gs pos="100000">
                              <a:srgbClr val="FF8F8F"/>
                            </a:gs>
                          </a:gsLst>
                          <a:lin ang="2700000" scaled="1"/>
                        </a:gra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7" name="ZoneTexte 316">
                      <a:extLst>
                        <a:ext uri="{FF2B5EF4-FFF2-40B4-BE49-F238E27FC236}">
                          <a16:creationId xmlns:a16="http://schemas.microsoft.com/office/drawing/2014/main" id="{C220965B-7FAB-2A99-10B9-51DC4FAAAF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2970" y="4425797"/>
                      <a:ext cx="26863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gradFill>
                            <a:gsLst>
                              <a:gs pos="50000">
                                <a:srgbClr val="548235"/>
                              </a:gs>
                              <a:gs pos="25000">
                                <a:srgbClr val="B49F86"/>
                              </a:gs>
                              <a:gs pos="0">
                                <a:srgbClr val="E7E6E6"/>
                              </a:gs>
                              <a:gs pos="75000">
                                <a:srgbClr val="ABBFE5"/>
                              </a:gs>
                              <a:gs pos="100000">
                                <a:srgbClr val="FF8F8F"/>
                              </a:gs>
                            </a:gsLst>
                            <a:lin ang="2700000" scaled="1"/>
                          </a:gra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  <p:pic>
                <p:nvPicPr>
                  <p:cNvPr id="314" name="Picture 38">
                    <a:extLst>
                      <a:ext uri="{FF2B5EF4-FFF2-40B4-BE49-F238E27FC236}">
                        <a16:creationId xmlns:a16="http://schemas.microsoft.com/office/drawing/2014/main" id="{3D2E15B1-186B-9E07-F514-95AED974547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254295" y="4111968"/>
                    <a:ext cx="165920" cy="1659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2119" name="ZoneTexte 2118">
                <a:extLst>
                  <a:ext uri="{FF2B5EF4-FFF2-40B4-BE49-F238E27FC236}">
                    <a16:creationId xmlns:a16="http://schemas.microsoft.com/office/drawing/2014/main" id="{CD4A2EF9-AA03-C55B-674E-877D9410D3C4}"/>
                  </a:ext>
                </a:extLst>
              </p:cNvPr>
              <p:cNvSpPr txBox="1"/>
              <p:nvPr/>
            </p:nvSpPr>
            <p:spPr>
              <a:xfrm>
                <a:off x="5471682" y="3848994"/>
                <a:ext cx="559240" cy="214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8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8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8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40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51" name="Connecteur : en angle 50">
              <a:extLst>
                <a:ext uri="{FF2B5EF4-FFF2-40B4-BE49-F238E27FC236}">
                  <a16:creationId xmlns:a16="http://schemas.microsoft.com/office/drawing/2014/main" id="{05CC7D17-3071-761C-C3AA-2C3889DDBC59}"/>
                </a:ext>
              </a:extLst>
            </p:cNvPr>
            <p:cNvCxnSpPr>
              <a:cxnSpLocks/>
            </p:cNvCxnSpPr>
            <p:nvPr/>
          </p:nvCxnSpPr>
          <p:spPr>
            <a:xfrm>
              <a:off x="7324539" y="4120553"/>
              <a:ext cx="216000" cy="180000"/>
            </a:xfrm>
            <a:prstGeom prst="bentConnector3">
              <a:avLst>
                <a:gd name="adj1" fmla="val -1227"/>
              </a:avLst>
            </a:prstGeom>
            <a:ln>
              <a:solidFill>
                <a:srgbClr val="54823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 : en angle 100">
              <a:extLst>
                <a:ext uri="{FF2B5EF4-FFF2-40B4-BE49-F238E27FC236}">
                  <a16:creationId xmlns:a16="http://schemas.microsoft.com/office/drawing/2014/main" id="{F692A9BC-A9D0-255A-7CB8-591134C82AFB}"/>
                </a:ext>
              </a:extLst>
            </p:cNvPr>
            <p:cNvCxnSpPr>
              <a:cxnSpLocks/>
            </p:cNvCxnSpPr>
            <p:nvPr/>
          </p:nvCxnSpPr>
          <p:spPr>
            <a:xfrm>
              <a:off x="7332384" y="4535898"/>
              <a:ext cx="216000" cy="180000"/>
            </a:xfrm>
            <a:prstGeom prst="bentConnector3">
              <a:avLst>
                <a:gd name="adj1" fmla="val -1227"/>
              </a:avLst>
            </a:prstGeom>
            <a:ln>
              <a:solidFill>
                <a:srgbClr val="FFBAB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70C4FBAB-CC45-5EB0-91C4-062362663DB3}"/>
                </a:ext>
              </a:extLst>
            </p:cNvPr>
            <p:cNvSpPr txBox="1"/>
            <p:nvPr/>
          </p:nvSpPr>
          <p:spPr>
            <a:xfrm>
              <a:off x="7332384" y="4665387"/>
              <a:ext cx="203750" cy="461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300" spc="-20" dirty="0">
                  <a:solidFill>
                    <a:srgbClr val="FFA0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MONTURE</a:t>
              </a:r>
            </a:p>
          </p:txBody>
        </p:sp>
        <p:cxnSp>
          <p:nvCxnSpPr>
            <p:cNvPr id="2063" name="Connecteur : en angle 2062">
              <a:extLst>
                <a:ext uri="{FF2B5EF4-FFF2-40B4-BE49-F238E27FC236}">
                  <a16:creationId xmlns:a16="http://schemas.microsoft.com/office/drawing/2014/main" id="{1CFEEC35-C94D-4AE8-0EAA-37A574CE18F4}"/>
                </a:ext>
              </a:extLst>
            </p:cNvPr>
            <p:cNvCxnSpPr>
              <a:cxnSpLocks/>
            </p:cNvCxnSpPr>
            <p:nvPr/>
          </p:nvCxnSpPr>
          <p:spPr>
            <a:xfrm>
              <a:off x="6290861" y="4536724"/>
              <a:ext cx="216000" cy="180000"/>
            </a:xfrm>
            <a:prstGeom prst="bentConnector3">
              <a:avLst>
                <a:gd name="adj1" fmla="val -1227"/>
              </a:avLst>
            </a:prstGeom>
            <a:ln>
              <a:solidFill>
                <a:srgbClr val="ABBFE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3" name="ZoneTexte 2242">
              <a:extLst>
                <a:ext uri="{FF2B5EF4-FFF2-40B4-BE49-F238E27FC236}">
                  <a16:creationId xmlns:a16="http://schemas.microsoft.com/office/drawing/2014/main" id="{D701984D-A2EF-94D0-7A1B-7E22A9BFE659}"/>
                </a:ext>
              </a:extLst>
            </p:cNvPr>
            <p:cNvSpPr txBox="1"/>
            <p:nvPr/>
          </p:nvSpPr>
          <p:spPr>
            <a:xfrm>
              <a:off x="6290861" y="4666213"/>
              <a:ext cx="203750" cy="461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300" spc="-20" dirty="0">
                  <a:solidFill>
                    <a:srgbClr val="ABBFE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MONTURE</a:t>
              </a:r>
            </a:p>
          </p:txBody>
        </p:sp>
        <p:cxnSp>
          <p:nvCxnSpPr>
            <p:cNvPr id="2250" name="Connecteur : en angle 2249">
              <a:extLst>
                <a:ext uri="{FF2B5EF4-FFF2-40B4-BE49-F238E27FC236}">
                  <a16:creationId xmlns:a16="http://schemas.microsoft.com/office/drawing/2014/main" id="{441E0B74-ACB7-762C-EFA9-FFFE52C32350}"/>
                </a:ext>
              </a:extLst>
            </p:cNvPr>
            <p:cNvCxnSpPr>
              <a:cxnSpLocks/>
            </p:cNvCxnSpPr>
            <p:nvPr/>
          </p:nvCxnSpPr>
          <p:spPr>
            <a:xfrm>
              <a:off x="6285194" y="4125867"/>
              <a:ext cx="216000" cy="180000"/>
            </a:xfrm>
            <a:prstGeom prst="bentConnector3">
              <a:avLst>
                <a:gd name="adj1" fmla="val -1227"/>
              </a:avLst>
            </a:prstGeom>
            <a:ln>
              <a:solidFill>
                <a:srgbClr val="B49F8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2" name="ZoneTexte 2251">
              <a:extLst>
                <a:ext uri="{FF2B5EF4-FFF2-40B4-BE49-F238E27FC236}">
                  <a16:creationId xmlns:a16="http://schemas.microsoft.com/office/drawing/2014/main" id="{D22BD03C-472D-6D08-A08B-D909E90A7598}"/>
                </a:ext>
              </a:extLst>
            </p:cNvPr>
            <p:cNvSpPr txBox="1"/>
            <p:nvPr/>
          </p:nvSpPr>
          <p:spPr>
            <a:xfrm>
              <a:off x="6285194" y="4255356"/>
              <a:ext cx="203750" cy="461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300" spc="-20" dirty="0">
                  <a:solidFill>
                    <a:srgbClr val="B49F8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MONTURE</a:t>
              </a:r>
            </a:p>
          </p:txBody>
        </p:sp>
        <p:sp>
          <p:nvSpPr>
            <p:cNvPr id="2253" name="ZoneTexte 2252">
              <a:extLst>
                <a:ext uri="{FF2B5EF4-FFF2-40B4-BE49-F238E27FC236}">
                  <a16:creationId xmlns:a16="http://schemas.microsoft.com/office/drawing/2014/main" id="{816E7228-FDCE-D0B0-E6CE-884EC06CB32C}"/>
                </a:ext>
              </a:extLst>
            </p:cNvPr>
            <p:cNvSpPr txBox="1"/>
            <p:nvPr/>
          </p:nvSpPr>
          <p:spPr>
            <a:xfrm>
              <a:off x="7316547" y="4249512"/>
              <a:ext cx="203750" cy="461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300" spc="-20" dirty="0">
                  <a:solidFill>
                    <a:srgbClr val="5482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MONTURE</a:t>
              </a:r>
            </a:p>
          </p:txBody>
        </p:sp>
        <p:cxnSp>
          <p:nvCxnSpPr>
            <p:cNvPr id="2434" name="Connecteur : en angle 2433">
              <a:extLst>
                <a:ext uri="{FF2B5EF4-FFF2-40B4-BE49-F238E27FC236}">
                  <a16:creationId xmlns:a16="http://schemas.microsoft.com/office/drawing/2014/main" id="{96BC630D-0A0B-01CC-5CAF-AEB44B55FAE7}"/>
                </a:ext>
              </a:extLst>
            </p:cNvPr>
            <p:cNvCxnSpPr>
              <a:cxnSpLocks/>
            </p:cNvCxnSpPr>
            <p:nvPr/>
          </p:nvCxnSpPr>
          <p:spPr>
            <a:xfrm>
              <a:off x="5134073" y="4545156"/>
              <a:ext cx="216000" cy="180000"/>
            </a:xfrm>
            <a:prstGeom prst="bentConnector3">
              <a:avLst>
                <a:gd name="adj1" fmla="val -1227"/>
              </a:avLst>
            </a:prstGeom>
            <a:ln>
              <a:gradFill flip="none" rotWithShape="1">
                <a:gsLst>
                  <a:gs pos="0">
                    <a:srgbClr val="7F7F7F"/>
                  </a:gs>
                  <a:gs pos="25000">
                    <a:srgbClr val="548235"/>
                  </a:gs>
                  <a:gs pos="75000">
                    <a:srgbClr val="ABBFE5"/>
                  </a:gs>
                  <a:gs pos="50000">
                    <a:srgbClr val="B49F86"/>
                  </a:gs>
                  <a:gs pos="100000">
                    <a:srgbClr val="FFA0A0"/>
                  </a:gs>
                </a:gsLst>
                <a:lin ang="0" scaled="1"/>
                <a:tileRect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6" name="ZoneTexte 2435">
              <a:extLst>
                <a:ext uri="{FF2B5EF4-FFF2-40B4-BE49-F238E27FC236}">
                  <a16:creationId xmlns:a16="http://schemas.microsoft.com/office/drawing/2014/main" id="{76F327B7-ECDF-F5E0-0B70-8BC2373A49F8}"/>
                </a:ext>
              </a:extLst>
            </p:cNvPr>
            <p:cNvSpPr txBox="1"/>
            <p:nvPr/>
          </p:nvSpPr>
          <p:spPr>
            <a:xfrm>
              <a:off x="5134073" y="4674644"/>
              <a:ext cx="203750" cy="461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300" dirty="0">
                  <a:gradFill>
                    <a:gsLst>
                      <a:gs pos="50000">
                        <a:srgbClr val="548235"/>
                      </a:gs>
                      <a:gs pos="25000">
                        <a:srgbClr val="B49F86"/>
                      </a:gs>
                      <a:gs pos="0">
                        <a:srgbClr val="E7E6E6"/>
                      </a:gs>
                      <a:gs pos="75000">
                        <a:srgbClr val="ABBFE5"/>
                      </a:gs>
                      <a:gs pos="100000">
                        <a:srgbClr val="FF8F8F"/>
                      </a:gs>
                    </a:gsLst>
                    <a:lin ang="2700000" scaled="1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MONTURE</a:t>
              </a:r>
              <a:endParaRPr lang="fr-FR" sz="100" spc="-20" dirty="0">
                <a:solidFill>
                  <a:srgbClr val="B49F8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442" name="Connecteur : en angle 2441">
              <a:extLst>
                <a:ext uri="{FF2B5EF4-FFF2-40B4-BE49-F238E27FC236}">
                  <a16:creationId xmlns:a16="http://schemas.microsoft.com/office/drawing/2014/main" id="{2A478BA0-8348-BF87-A577-A005F27A4887}"/>
                </a:ext>
              </a:extLst>
            </p:cNvPr>
            <p:cNvCxnSpPr>
              <a:cxnSpLocks/>
            </p:cNvCxnSpPr>
            <p:nvPr/>
          </p:nvCxnSpPr>
          <p:spPr>
            <a:xfrm>
              <a:off x="5135789" y="4126484"/>
              <a:ext cx="216000" cy="180000"/>
            </a:xfrm>
            <a:prstGeom prst="bentConnector3">
              <a:avLst>
                <a:gd name="adj1" fmla="val -1227"/>
              </a:avLst>
            </a:prstGeom>
            <a:ln>
              <a:solidFill>
                <a:srgbClr val="7F7F7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3" name="ZoneTexte 2442">
              <a:extLst>
                <a:ext uri="{FF2B5EF4-FFF2-40B4-BE49-F238E27FC236}">
                  <a16:creationId xmlns:a16="http://schemas.microsoft.com/office/drawing/2014/main" id="{742BCC81-FAB2-3665-E698-38746092DD8F}"/>
                </a:ext>
              </a:extLst>
            </p:cNvPr>
            <p:cNvSpPr txBox="1"/>
            <p:nvPr/>
          </p:nvSpPr>
          <p:spPr>
            <a:xfrm>
              <a:off x="5135789" y="4255973"/>
              <a:ext cx="203750" cy="461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300" spc="-20" dirty="0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MONTURE</a:t>
              </a:r>
            </a:p>
          </p:txBody>
        </p:sp>
      </p:grpSp>
      <p:grpSp>
        <p:nvGrpSpPr>
          <p:cNvPr id="2449" name="Groupe 2448">
            <a:extLst>
              <a:ext uri="{FF2B5EF4-FFF2-40B4-BE49-F238E27FC236}">
                <a16:creationId xmlns:a16="http://schemas.microsoft.com/office/drawing/2014/main" id="{7BA9AD88-B523-558D-B146-4B58AD25AFAD}"/>
              </a:ext>
            </a:extLst>
          </p:cNvPr>
          <p:cNvGrpSpPr/>
          <p:nvPr/>
        </p:nvGrpSpPr>
        <p:grpSpPr>
          <a:xfrm>
            <a:off x="1067717" y="2146629"/>
            <a:ext cx="1290115" cy="1066340"/>
            <a:chOff x="1067717" y="2146629"/>
            <a:chExt cx="1290115" cy="1066340"/>
          </a:xfrm>
        </p:grpSpPr>
        <p:grpSp>
          <p:nvGrpSpPr>
            <p:cNvPr id="410" name="Groupe 409">
              <a:extLst>
                <a:ext uri="{FF2B5EF4-FFF2-40B4-BE49-F238E27FC236}">
                  <a16:creationId xmlns:a16="http://schemas.microsoft.com/office/drawing/2014/main" id="{53717814-9553-7786-A7B1-3DE21EC87E05}"/>
                </a:ext>
              </a:extLst>
            </p:cNvPr>
            <p:cNvGrpSpPr/>
            <p:nvPr/>
          </p:nvGrpSpPr>
          <p:grpSpPr>
            <a:xfrm>
              <a:off x="1067717" y="2146629"/>
              <a:ext cx="1290115" cy="1066340"/>
              <a:chOff x="28715" y="4126602"/>
              <a:chExt cx="1290115" cy="1066340"/>
            </a:xfrm>
          </p:grpSpPr>
          <p:grpSp>
            <p:nvGrpSpPr>
              <p:cNvPr id="403" name="Groupe 402">
                <a:extLst>
                  <a:ext uri="{FF2B5EF4-FFF2-40B4-BE49-F238E27FC236}">
                    <a16:creationId xmlns:a16="http://schemas.microsoft.com/office/drawing/2014/main" id="{A6AC2C17-DE02-EFD0-FAEB-D1A5A73A8E68}"/>
                  </a:ext>
                </a:extLst>
              </p:cNvPr>
              <p:cNvGrpSpPr/>
              <p:nvPr/>
            </p:nvGrpSpPr>
            <p:grpSpPr>
              <a:xfrm>
                <a:off x="28715" y="4486692"/>
                <a:ext cx="1290115" cy="607587"/>
                <a:chOff x="28715" y="4486692"/>
                <a:chExt cx="1290115" cy="607587"/>
              </a:xfrm>
            </p:grpSpPr>
            <p:grpSp>
              <p:nvGrpSpPr>
                <p:cNvPr id="395" name="Groupe 394">
                  <a:extLst>
                    <a:ext uri="{FF2B5EF4-FFF2-40B4-BE49-F238E27FC236}">
                      <a16:creationId xmlns:a16="http://schemas.microsoft.com/office/drawing/2014/main" id="{6D10C8CE-1DD3-7DC8-36F8-363B2DA77D89}"/>
                    </a:ext>
                  </a:extLst>
                </p:cNvPr>
                <p:cNvGrpSpPr/>
                <p:nvPr/>
              </p:nvGrpSpPr>
              <p:grpSpPr>
                <a:xfrm>
                  <a:off x="79422" y="4527230"/>
                  <a:ext cx="1188000" cy="544360"/>
                  <a:chOff x="79422" y="4527230"/>
                  <a:chExt cx="1188000" cy="544360"/>
                </a:xfrm>
              </p:grpSpPr>
              <p:sp>
                <p:nvSpPr>
                  <p:cNvPr id="278" name="Rectangle : coins arrondis 277">
                    <a:extLst>
                      <a:ext uri="{FF2B5EF4-FFF2-40B4-BE49-F238E27FC236}">
                        <a16:creationId xmlns:a16="http://schemas.microsoft.com/office/drawing/2014/main" id="{D2F20978-50F2-6F37-3E80-0BD39B41EFCB}"/>
                      </a:ext>
                    </a:extLst>
                  </p:cNvPr>
                  <p:cNvSpPr/>
                  <p:nvPr/>
                </p:nvSpPr>
                <p:spPr>
                  <a:xfrm>
                    <a:off x="79422" y="4530022"/>
                    <a:ext cx="1188000" cy="540000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b="1"/>
                  </a:p>
                </p:txBody>
              </p:sp>
              <p:cxnSp>
                <p:nvCxnSpPr>
                  <p:cNvPr id="281" name="Connecteur droit 280">
                    <a:extLst>
                      <a:ext uri="{FF2B5EF4-FFF2-40B4-BE49-F238E27FC236}">
                        <a16:creationId xmlns:a16="http://schemas.microsoft.com/office/drawing/2014/main" id="{AAA7AEA9-F6B5-8AE8-4FFC-A50EEEEBFADC}"/>
                      </a:ext>
                    </a:extLst>
                  </p:cNvPr>
                  <p:cNvCxnSpPr/>
                  <p:nvPr/>
                </p:nvCxnSpPr>
                <p:spPr>
                  <a:xfrm>
                    <a:off x="468000" y="4527230"/>
                    <a:ext cx="0" cy="54436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Connecteur droit 305">
                    <a:extLst>
                      <a:ext uri="{FF2B5EF4-FFF2-40B4-BE49-F238E27FC236}">
                        <a16:creationId xmlns:a16="http://schemas.microsoft.com/office/drawing/2014/main" id="{B54F2A60-FA5A-DD09-B5F4-4D2C8F303D5E}"/>
                      </a:ext>
                    </a:extLst>
                  </p:cNvPr>
                  <p:cNvCxnSpPr/>
                  <p:nvPr/>
                </p:nvCxnSpPr>
                <p:spPr>
                  <a:xfrm>
                    <a:off x="900000" y="4527230"/>
                    <a:ext cx="0" cy="54436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Connecteur droit 306">
                    <a:extLst>
                      <a:ext uri="{FF2B5EF4-FFF2-40B4-BE49-F238E27FC236}">
                        <a16:creationId xmlns:a16="http://schemas.microsoft.com/office/drawing/2014/main" id="{8CC0EA1A-3697-67DF-D198-0E7813F0EB95}"/>
                      </a:ext>
                    </a:extLst>
                  </p:cNvPr>
                  <p:cNvCxnSpPr>
                    <a:cxnSpLocks/>
                    <a:stCxn id="278" idx="3"/>
                    <a:endCxn id="278" idx="1"/>
                  </p:cNvCxnSpPr>
                  <p:nvPr/>
                </p:nvCxnSpPr>
                <p:spPr>
                  <a:xfrm flipH="1">
                    <a:off x="79422" y="4800022"/>
                    <a:ext cx="1188000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3" name="Groupe 382">
                  <a:extLst>
                    <a:ext uri="{FF2B5EF4-FFF2-40B4-BE49-F238E27FC236}">
                      <a16:creationId xmlns:a16="http://schemas.microsoft.com/office/drawing/2014/main" id="{238C47DE-B841-A77C-7FC4-C4536BC5DBDC}"/>
                    </a:ext>
                  </a:extLst>
                </p:cNvPr>
                <p:cNvGrpSpPr/>
                <p:nvPr/>
              </p:nvGrpSpPr>
              <p:grpSpPr>
                <a:xfrm>
                  <a:off x="28715" y="4486692"/>
                  <a:ext cx="1290115" cy="607587"/>
                  <a:chOff x="28715" y="4486692"/>
                  <a:chExt cx="1290115" cy="607587"/>
                </a:xfrm>
              </p:grpSpPr>
              <p:sp>
                <p:nvSpPr>
                  <p:cNvPr id="376" name="ZoneTexte 375">
                    <a:extLst>
                      <a:ext uri="{FF2B5EF4-FFF2-40B4-BE49-F238E27FC236}">
                        <a16:creationId xmlns:a16="http://schemas.microsoft.com/office/drawing/2014/main" id="{C82D9EC6-2FFA-3349-8495-306560791B5C}"/>
                      </a:ext>
                    </a:extLst>
                  </p:cNvPr>
                  <p:cNvSpPr txBox="1"/>
                  <p:nvPr/>
                </p:nvSpPr>
                <p:spPr>
                  <a:xfrm>
                    <a:off x="65693" y="4491462"/>
                    <a:ext cx="411440" cy="33675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9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</a:t>
                    </a:r>
                  </a:p>
                  <a:p>
                    <a:pPr algn="ctr"/>
                    <a:r>
                      <a:rPr lang="fr-F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1 → 3</a:t>
                    </a:r>
                    <a:endPara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77" name="ZoneTexte 376">
                    <a:extLst>
                      <a:ext uri="{FF2B5EF4-FFF2-40B4-BE49-F238E27FC236}">
                        <a16:creationId xmlns:a16="http://schemas.microsoft.com/office/drawing/2014/main" id="{938FABFB-131F-0F09-25C8-2A3C15583D5A}"/>
                      </a:ext>
                    </a:extLst>
                  </p:cNvPr>
                  <p:cNvSpPr txBox="1"/>
                  <p:nvPr/>
                </p:nvSpPr>
                <p:spPr>
                  <a:xfrm>
                    <a:off x="474522" y="4486805"/>
                    <a:ext cx="411440" cy="33675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9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2</a:t>
                    </a:r>
                  </a:p>
                  <a:p>
                    <a:pPr algn="ctr"/>
                    <a:r>
                      <a:rPr lang="fr-FR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4</a:t>
                    </a:r>
                    <a:r>
                      <a:rPr lang="fr-F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→ 7</a:t>
                    </a:r>
                    <a:endPara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79" name="ZoneTexte 378">
                    <a:extLst>
                      <a:ext uri="{FF2B5EF4-FFF2-40B4-BE49-F238E27FC236}">
                        <a16:creationId xmlns:a16="http://schemas.microsoft.com/office/drawing/2014/main" id="{4183404F-DE4D-6FB0-B71A-E31E4E4B4DFB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40" y="4486692"/>
                    <a:ext cx="449890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9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3</a:t>
                    </a:r>
                  </a:p>
                  <a:p>
                    <a:pPr algn="ctr"/>
                    <a:r>
                      <a:rPr lang="fr-FR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8</a:t>
                    </a:r>
                    <a:r>
                      <a:rPr lang="fr-F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→ 11</a:t>
                    </a:r>
                    <a:endPara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0" name="ZoneTexte 379">
                    <a:extLst>
                      <a:ext uri="{FF2B5EF4-FFF2-40B4-BE49-F238E27FC236}">
                        <a16:creationId xmlns:a16="http://schemas.microsoft.com/office/drawing/2014/main" id="{8D76F1CA-38A3-FEF0-06DD-B4F8F5EDAEC0}"/>
                      </a:ext>
                    </a:extLst>
                  </p:cNvPr>
                  <p:cNvSpPr txBox="1"/>
                  <p:nvPr/>
                </p:nvSpPr>
                <p:spPr>
                  <a:xfrm>
                    <a:off x="873229" y="4752213"/>
                    <a:ext cx="411440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9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6</a:t>
                    </a:r>
                  </a:p>
                  <a:p>
                    <a:pPr algn="ctr"/>
                    <a:r>
                      <a:rPr lang="fr-FR" sz="500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Niv</a:t>
                    </a:r>
                    <a:r>
                      <a:rPr lang="fr-FR"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 </a:t>
                    </a:r>
                    <a:r>
                      <a:rPr lang="fr-FR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20</a:t>
                    </a:r>
                    <a:endPara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1" name="ZoneTexte 380">
                    <a:extLst>
                      <a:ext uri="{FF2B5EF4-FFF2-40B4-BE49-F238E27FC236}">
                        <a16:creationId xmlns:a16="http://schemas.microsoft.com/office/drawing/2014/main" id="{29FDA66F-3BD5-DE0B-6D91-6CA83E491400}"/>
                      </a:ext>
                    </a:extLst>
                  </p:cNvPr>
                  <p:cNvSpPr txBox="1"/>
                  <p:nvPr/>
                </p:nvSpPr>
                <p:spPr>
                  <a:xfrm>
                    <a:off x="431330" y="4755725"/>
                    <a:ext cx="499596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9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5</a:t>
                    </a:r>
                  </a:p>
                  <a:p>
                    <a:pPr algn="ctr"/>
                    <a:r>
                      <a:rPr lang="fr-F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16 → 19</a:t>
                    </a:r>
                    <a:endPara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2" name="ZoneTexte 381">
                    <a:extLst>
                      <a:ext uri="{FF2B5EF4-FFF2-40B4-BE49-F238E27FC236}">
                        <a16:creationId xmlns:a16="http://schemas.microsoft.com/office/drawing/2014/main" id="{5B4A8345-D0B5-BFE9-DFE0-8E03117E904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15" y="4752002"/>
                    <a:ext cx="497504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9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4</a:t>
                    </a:r>
                  </a:p>
                  <a:p>
                    <a:pPr algn="ctr"/>
                    <a:r>
                      <a:rPr lang="fr-F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12 → 15</a:t>
                    </a:r>
                    <a:endPara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453" name="Groupe 452">
                <a:extLst>
                  <a:ext uri="{FF2B5EF4-FFF2-40B4-BE49-F238E27FC236}">
                    <a16:creationId xmlns:a16="http://schemas.microsoft.com/office/drawing/2014/main" id="{F252A15F-87DB-CD80-607B-9222A87B5C79}"/>
                  </a:ext>
                </a:extLst>
              </p:cNvPr>
              <p:cNvGrpSpPr/>
              <p:nvPr/>
            </p:nvGrpSpPr>
            <p:grpSpPr>
              <a:xfrm>
                <a:off x="78316" y="4126602"/>
                <a:ext cx="1187253" cy="1066340"/>
                <a:chOff x="641751" y="3956707"/>
                <a:chExt cx="1187253" cy="1066340"/>
              </a:xfrm>
            </p:grpSpPr>
            <p:sp>
              <p:nvSpPr>
                <p:cNvPr id="460" name="ZoneTexte 459">
                  <a:extLst>
                    <a:ext uri="{FF2B5EF4-FFF2-40B4-BE49-F238E27FC236}">
                      <a16:creationId xmlns:a16="http://schemas.microsoft.com/office/drawing/2014/main" id="{9E8C1EDC-57A7-77DA-B721-70962CDFF41A}"/>
                    </a:ext>
                  </a:extLst>
                </p:cNvPr>
                <p:cNvSpPr txBox="1"/>
                <p:nvPr/>
              </p:nvSpPr>
              <p:spPr>
                <a:xfrm>
                  <a:off x="932874" y="3956707"/>
                  <a:ext cx="89613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Bonus de maitrise</a:t>
                  </a:r>
                </a:p>
              </p:txBody>
            </p:sp>
            <p:sp>
              <p:nvSpPr>
                <p:cNvPr id="462" name="Zone de texte 80">
                  <a:extLst>
                    <a:ext uri="{FF2B5EF4-FFF2-40B4-BE49-F238E27FC236}">
                      <a16:creationId xmlns:a16="http://schemas.microsoft.com/office/drawing/2014/main" id="{B4B7C952-CF0F-7C91-FB90-EEAF78A84693}"/>
                    </a:ext>
                  </a:extLst>
                </p:cNvPr>
                <p:cNvSpPr txBox="1"/>
                <p:nvPr/>
              </p:nvSpPr>
              <p:spPr>
                <a:xfrm>
                  <a:off x="641751" y="4838322"/>
                  <a:ext cx="1187253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[1 + niveau /  4]</a:t>
                  </a:r>
                  <a:r>
                    <a:rPr lang="fr-FR" sz="1000" kern="1200" baseline="20000" dirty="0">
                      <a:solidFill>
                        <a:srgbClr val="7F7F7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-</a:t>
                  </a:r>
                  <a:endParaRPr lang="fr-FR" sz="10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2448" name="Image 2447">
              <a:extLst>
                <a:ext uri="{FF2B5EF4-FFF2-40B4-BE49-F238E27FC236}">
                  <a16:creationId xmlns:a16="http://schemas.microsoft.com/office/drawing/2014/main" id="{1330B31E-F445-641F-5751-3194905B0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9561" y="2254023"/>
              <a:ext cx="208417" cy="2084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91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20A773B7-14A8-4ADF-8BFF-4785C7B3D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310466" y="11827435"/>
            <a:ext cx="794788" cy="8524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12EC6AC-C641-41EA-BF32-54C2752BB249}"/>
              </a:ext>
            </a:extLst>
          </p:cNvPr>
          <p:cNvGrpSpPr/>
          <p:nvPr/>
        </p:nvGrpSpPr>
        <p:grpSpPr>
          <a:xfrm>
            <a:off x="7250648" y="9386"/>
            <a:ext cx="2077721" cy="1168967"/>
            <a:chOff x="309879" y="596816"/>
            <a:chExt cx="2077721" cy="116896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CBCDB8B-14AA-4748-88B5-4435D1040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13" y="596816"/>
              <a:ext cx="659560" cy="65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D59B6E1-1C39-4AFC-B4EE-D99255862D1A}"/>
                </a:ext>
              </a:extLst>
            </p:cNvPr>
            <p:cNvSpPr txBox="1"/>
            <p:nvPr/>
          </p:nvSpPr>
          <p:spPr>
            <a:xfrm>
              <a:off x="801737" y="828833"/>
              <a:ext cx="1139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Boucliers</a:t>
              </a:r>
              <a:endPara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angle : avec coins arrondis en haut 4">
              <a:extLst>
                <a:ext uri="{FF2B5EF4-FFF2-40B4-BE49-F238E27FC236}">
                  <a16:creationId xmlns:a16="http://schemas.microsoft.com/office/drawing/2014/main" id="{308F3302-7664-41AC-9498-B2DF8BDE71BB}"/>
                </a:ext>
              </a:extLst>
            </p:cNvPr>
            <p:cNvSpPr/>
            <p:nvPr/>
          </p:nvSpPr>
          <p:spPr>
            <a:xfrm>
              <a:off x="355600" y="1148080"/>
              <a:ext cx="2032000" cy="231911"/>
            </a:xfrm>
            <a:prstGeom prst="round2SameRect">
              <a:avLst/>
            </a:prstGeom>
            <a:solidFill>
              <a:srgbClr val="DBEAFE"/>
            </a:solidFill>
            <a:ln>
              <a:solidFill>
                <a:srgbClr val="1E3A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 : avec coins arrondis en haut 21">
              <a:extLst>
                <a:ext uri="{FF2B5EF4-FFF2-40B4-BE49-F238E27FC236}">
                  <a16:creationId xmlns:a16="http://schemas.microsoft.com/office/drawing/2014/main" id="{28F6AA14-6044-4143-B43A-33C7B382092F}"/>
                </a:ext>
              </a:extLst>
            </p:cNvPr>
            <p:cNvSpPr/>
            <p:nvPr/>
          </p:nvSpPr>
          <p:spPr>
            <a:xfrm rot="10800000">
              <a:off x="355600" y="1378910"/>
              <a:ext cx="2032000" cy="386873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1E3A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2C11450-DA91-4513-8900-D0876E23BE1E}"/>
                </a:ext>
              </a:extLst>
            </p:cNvPr>
            <p:cNvSpPr txBox="1"/>
            <p:nvPr/>
          </p:nvSpPr>
          <p:spPr>
            <a:xfrm>
              <a:off x="309880" y="1121757"/>
              <a:ext cx="4787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>
                  <a:solidFill>
                    <a:srgbClr val="60A5F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Equipé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EC626F8-FC38-4872-A1BA-A8B2893D4960}"/>
                </a:ext>
              </a:extLst>
            </p:cNvPr>
            <p:cNvSpPr txBox="1"/>
            <p:nvPr/>
          </p:nvSpPr>
          <p:spPr>
            <a:xfrm>
              <a:off x="309879" y="1347062"/>
              <a:ext cx="4787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>
                  <a:solidFill>
                    <a:srgbClr val="60A5F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Effets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5AC6E7C-3216-4760-B67F-E99D66F1B604}"/>
              </a:ext>
            </a:extLst>
          </p:cNvPr>
          <p:cNvGrpSpPr/>
          <p:nvPr/>
        </p:nvGrpSpPr>
        <p:grpSpPr>
          <a:xfrm>
            <a:off x="2556460" y="-17131"/>
            <a:ext cx="2077721" cy="1159346"/>
            <a:chOff x="5310006" y="615765"/>
            <a:chExt cx="2077721" cy="1159346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DC286180-E3B4-481B-9C6C-11E9554FA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006" y="615765"/>
              <a:ext cx="627891" cy="627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262620FA-2C06-4FB1-AD06-9996B0473AAF}"/>
                </a:ext>
              </a:extLst>
            </p:cNvPr>
            <p:cNvGrpSpPr/>
            <p:nvPr/>
          </p:nvGrpSpPr>
          <p:grpSpPr>
            <a:xfrm>
              <a:off x="5310006" y="838161"/>
              <a:ext cx="2077721" cy="936950"/>
              <a:chOff x="309879" y="828833"/>
              <a:chExt cx="2077721" cy="936950"/>
            </a:xfrm>
          </p:grpSpPr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ADF7E52-D9F0-4C11-BB82-DCA2D261FAF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Chapeaux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Rectangle : avec coins arrondis en haut 35">
                <a:extLst>
                  <a:ext uri="{FF2B5EF4-FFF2-40B4-BE49-F238E27FC236}">
                    <a16:creationId xmlns:a16="http://schemas.microsoft.com/office/drawing/2014/main" id="{3CE5E8C2-63A9-400D-8602-15E4A523E00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Rectangle : avec coins arrondis en haut 36">
                <a:extLst>
                  <a:ext uri="{FF2B5EF4-FFF2-40B4-BE49-F238E27FC236}">
                    <a16:creationId xmlns:a16="http://schemas.microsoft.com/office/drawing/2014/main" id="{8D8D3BAF-5E9E-4159-98A6-3B9D0B755C1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0C56318-623C-4534-9BD7-6E0F0FA0D89E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7BF7D1D-DD84-4199-BA81-A138D79B342D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CE49B63-B3F3-47E1-8322-70B4CA4F300E}"/>
              </a:ext>
            </a:extLst>
          </p:cNvPr>
          <p:cNvGrpSpPr/>
          <p:nvPr/>
        </p:nvGrpSpPr>
        <p:grpSpPr>
          <a:xfrm>
            <a:off x="4854111" y="1078439"/>
            <a:ext cx="2077721" cy="1165647"/>
            <a:chOff x="5853529" y="4531256"/>
            <a:chExt cx="2077721" cy="1165647"/>
          </a:xfrm>
        </p:grpSpPr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E5812B28-9E36-44D5-954F-2547022C7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1603" y="4531256"/>
              <a:ext cx="671151" cy="671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0F37038E-2289-42CB-9785-A6AB032466B3}"/>
                </a:ext>
              </a:extLst>
            </p:cNvPr>
            <p:cNvGrpSpPr/>
            <p:nvPr/>
          </p:nvGrpSpPr>
          <p:grpSpPr>
            <a:xfrm>
              <a:off x="5853529" y="4759953"/>
              <a:ext cx="2077721" cy="936950"/>
              <a:chOff x="309879" y="828833"/>
              <a:chExt cx="2077721" cy="936950"/>
            </a:xfrm>
          </p:grpSpPr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087D8037-9566-46DD-AC0F-EAB441CFECFA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Capes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Rectangle : avec coins arrondis en haut 45">
                <a:extLst>
                  <a:ext uri="{FF2B5EF4-FFF2-40B4-BE49-F238E27FC236}">
                    <a16:creationId xmlns:a16="http://schemas.microsoft.com/office/drawing/2014/main" id="{401D5E91-CE18-4EDE-9708-BBB0167C2784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Rectangle : avec coins arrondis en haut 46">
                <a:extLst>
                  <a:ext uri="{FF2B5EF4-FFF2-40B4-BE49-F238E27FC236}">
                    <a16:creationId xmlns:a16="http://schemas.microsoft.com/office/drawing/2014/main" id="{D9A2E81C-3252-4B03-8DC4-A43DA257472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752D8988-C694-4FD0-8C16-55D49140DEC0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013AA55-464C-4822-982B-5E8A06145DB8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BE44962-88C9-46A9-B064-F7BAC7598809}"/>
              </a:ext>
            </a:extLst>
          </p:cNvPr>
          <p:cNvGrpSpPr/>
          <p:nvPr/>
        </p:nvGrpSpPr>
        <p:grpSpPr>
          <a:xfrm>
            <a:off x="7165614" y="952048"/>
            <a:ext cx="2162754" cy="1291813"/>
            <a:chOff x="3192972" y="5225068"/>
            <a:chExt cx="2162754" cy="1291813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3ED8751E-13D6-4562-9030-7F42460CA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2972" y="5225068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7A518568-73A0-42E0-83CD-9FEB7D1AC5C2}"/>
                </a:ext>
              </a:extLst>
            </p:cNvPr>
            <p:cNvGrpSpPr/>
            <p:nvPr/>
          </p:nvGrpSpPr>
          <p:grpSpPr>
            <a:xfrm>
              <a:off x="3278005" y="5579931"/>
              <a:ext cx="2077721" cy="936950"/>
              <a:chOff x="309879" y="828833"/>
              <a:chExt cx="2077721" cy="936950"/>
            </a:xfrm>
          </p:grpSpPr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B303A950-3BC0-460F-9040-44457B9B338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Ceintures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Rectangle : avec coins arrondis en haut 55">
                <a:extLst>
                  <a:ext uri="{FF2B5EF4-FFF2-40B4-BE49-F238E27FC236}">
                    <a16:creationId xmlns:a16="http://schemas.microsoft.com/office/drawing/2014/main" id="{9F6813F8-6842-44A9-8C00-B4EB63E800B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Rectangle : avec coins arrondis en haut 56">
                <a:extLst>
                  <a:ext uri="{FF2B5EF4-FFF2-40B4-BE49-F238E27FC236}">
                    <a16:creationId xmlns:a16="http://schemas.microsoft.com/office/drawing/2014/main" id="{2F104936-F17E-4D2A-BC41-B2766FB0250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F429C13B-0C31-4688-8EE5-44AF397D256C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1D5A8CEA-7C45-400E-80E8-193BCDF0F15C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8C940DB-FEA8-4EA8-9E17-C5C133EF8939}"/>
              </a:ext>
            </a:extLst>
          </p:cNvPr>
          <p:cNvGrpSpPr/>
          <p:nvPr/>
        </p:nvGrpSpPr>
        <p:grpSpPr>
          <a:xfrm>
            <a:off x="2597760" y="1129732"/>
            <a:ext cx="2077721" cy="1126123"/>
            <a:chOff x="415157" y="4148056"/>
            <a:chExt cx="2077721" cy="1126123"/>
          </a:xfrm>
        </p:grpSpPr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D2B642AD-4928-4A4E-A098-A3C493A36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03" y="4148056"/>
              <a:ext cx="613540" cy="613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1358A211-BE10-460C-B8BB-702D363E976F}"/>
                </a:ext>
              </a:extLst>
            </p:cNvPr>
            <p:cNvGrpSpPr/>
            <p:nvPr/>
          </p:nvGrpSpPr>
          <p:grpSpPr>
            <a:xfrm>
              <a:off x="415157" y="4337229"/>
              <a:ext cx="2077721" cy="936950"/>
              <a:chOff x="309879" y="828833"/>
              <a:chExt cx="2077721" cy="936950"/>
            </a:xfrm>
          </p:grpSpPr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5255833D-9026-44A9-B972-C4A5B495D866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Bottes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Rectangle : avec coins arrondis en haut 65">
                <a:extLst>
                  <a:ext uri="{FF2B5EF4-FFF2-40B4-BE49-F238E27FC236}">
                    <a16:creationId xmlns:a16="http://schemas.microsoft.com/office/drawing/2014/main" id="{7590DB4D-314C-4CFC-A0F7-DB00BF5EB761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Rectangle : avec coins arrondis en haut 66">
                <a:extLst>
                  <a:ext uri="{FF2B5EF4-FFF2-40B4-BE49-F238E27FC236}">
                    <a16:creationId xmlns:a16="http://schemas.microsoft.com/office/drawing/2014/main" id="{CDD2389F-A6C4-4B04-BE62-3CE3484D3CC0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234E9E79-3908-45DF-9CB5-A92ED711DA69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EB5A2411-9715-42B2-A5DD-883842F4926E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790DF14-D1D6-4D42-8295-545A9708283E}"/>
              </a:ext>
            </a:extLst>
          </p:cNvPr>
          <p:cNvGrpSpPr/>
          <p:nvPr/>
        </p:nvGrpSpPr>
        <p:grpSpPr>
          <a:xfrm>
            <a:off x="272830" y="53357"/>
            <a:ext cx="2077721" cy="1077064"/>
            <a:chOff x="929598" y="6506409"/>
            <a:chExt cx="2077721" cy="107706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CC1B174-CF9B-4109-A33A-F90AAE571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045" y="6506409"/>
              <a:ext cx="521542" cy="52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11748BD5-BBCA-45B7-A9C5-DB2431C3B13E}"/>
                </a:ext>
              </a:extLst>
            </p:cNvPr>
            <p:cNvGrpSpPr/>
            <p:nvPr/>
          </p:nvGrpSpPr>
          <p:grpSpPr>
            <a:xfrm>
              <a:off x="929598" y="6646523"/>
              <a:ext cx="2077721" cy="936950"/>
              <a:chOff x="309879" y="828833"/>
              <a:chExt cx="2077721" cy="936950"/>
            </a:xfrm>
          </p:grpSpPr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2E3FE719-CA23-4EF6-8FDE-2C98DB5BD584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Amulettes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Rectangle : avec coins arrondis en haut 81">
                <a:extLst>
                  <a:ext uri="{FF2B5EF4-FFF2-40B4-BE49-F238E27FC236}">
                    <a16:creationId xmlns:a16="http://schemas.microsoft.com/office/drawing/2014/main" id="{4CD1F5EE-033A-4F33-8F87-D8C7632BADC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Rectangle : avec coins arrondis en haut 82">
                <a:extLst>
                  <a:ext uri="{FF2B5EF4-FFF2-40B4-BE49-F238E27FC236}">
                    <a16:creationId xmlns:a16="http://schemas.microsoft.com/office/drawing/2014/main" id="{3011EC9E-CEFF-495C-907B-969218615D8D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0287E402-B49C-4102-AE64-914C9642D511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EF71156A-12A1-4AFB-8FD4-71E9A9C88A56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0A5C245-3667-40BF-94E8-9021706F89E6}"/>
              </a:ext>
            </a:extLst>
          </p:cNvPr>
          <p:cNvGrpSpPr/>
          <p:nvPr/>
        </p:nvGrpSpPr>
        <p:grpSpPr>
          <a:xfrm>
            <a:off x="2560181" y="2219392"/>
            <a:ext cx="2242014" cy="1161273"/>
            <a:chOff x="4290740" y="9132259"/>
            <a:chExt cx="2242014" cy="1161273"/>
          </a:xfrm>
        </p:grpSpPr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C39F092E-30BB-414E-B660-45FA98004C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740" y="9132259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FC104A07-FE72-4169-A142-3869A6BEAE15}"/>
                </a:ext>
              </a:extLst>
            </p:cNvPr>
            <p:cNvGrpSpPr/>
            <p:nvPr/>
          </p:nvGrpSpPr>
          <p:grpSpPr>
            <a:xfrm>
              <a:off x="4294004" y="9391734"/>
              <a:ext cx="2238750" cy="901798"/>
              <a:chOff x="309879" y="863985"/>
              <a:chExt cx="2238750" cy="901798"/>
            </a:xfrm>
          </p:grpSpPr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542ED192-2921-461F-98A9-A7C5C51B109A}"/>
                  </a:ext>
                </a:extLst>
              </p:cNvPr>
              <p:cNvSpPr txBox="1"/>
              <p:nvPr/>
            </p:nvSpPr>
            <p:spPr>
              <a:xfrm>
                <a:off x="657323" y="863985"/>
                <a:ext cx="1891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Rectangle : avec coins arrondis en haut 102">
                <a:extLst>
                  <a:ext uri="{FF2B5EF4-FFF2-40B4-BE49-F238E27FC236}">
                    <a16:creationId xmlns:a16="http://schemas.microsoft.com/office/drawing/2014/main" id="{BAB519A0-8146-44E4-ABA3-FB8BA50E7F7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Rectangle : avec coins arrondis en haut 103">
                <a:extLst>
                  <a:ext uri="{FF2B5EF4-FFF2-40B4-BE49-F238E27FC236}">
                    <a16:creationId xmlns:a16="http://schemas.microsoft.com/office/drawing/2014/main" id="{002B813C-1EB4-4D7D-B0C9-CF7FB0BF4D7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25DA5EA3-A49B-44CF-8EFF-74E2EFFF17F8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B101BA3-AF25-44C3-B174-30AD1E6AD723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633E2FF-48EA-416A-8839-E8711CB9DFD9}"/>
              </a:ext>
            </a:extLst>
          </p:cNvPr>
          <p:cNvGrpSpPr/>
          <p:nvPr/>
        </p:nvGrpSpPr>
        <p:grpSpPr>
          <a:xfrm>
            <a:off x="295688" y="1112365"/>
            <a:ext cx="2077721" cy="1799415"/>
            <a:chOff x="6731887" y="7712438"/>
            <a:chExt cx="2077721" cy="1799415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52E668F-C49C-46DA-B950-610D17699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607" y="7712438"/>
              <a:ext cx="563036" cy="563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464250E-5290-4352-B740-B8EAA279E5BB}"/>
                </a:ext>
              </a:extLst>
            </p:cNvPr>
            <p:cNvGrpSpPr/>
            <p:nvPr/>
          </p:nvGrpSpPr>
          <p:grpSpPr>
            <a:xfrm>
              <a:off x="6731887" y="7916476"/>
              <a:ext cx="2077721" cy="1595377"/>
              <a:chOff x="6731887" y="7916476"/>
              <a:chExt cx="2077721" cy="1595377"/>
            </a:xfrm>
          </p:grpSpPr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9320D719-C754-4BE7-B467-372A80300C3E}"/>
                  </a:ext>
                </a:extLst>
              </p:cNvPr>
              <p:cNvGrpSpPr/>
              <p:nvPr/>
            </p:nvGrpSpPr>
            <p:grpSpPr>
              <a:xfrm>
                <a:off x="6731887" y="7916476"/>
                <a:ext cx="2077721" cy="936950"/>
                <a:chOff x="309879" y="828833"/>
                <a:chExt cx="2077721" cy="936950"/>
              </a:xfrm>
            </p:grpSpPr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BB3C9664-0F4D-4212-8C19-68FABDD61DCB}"/>
                    </a:ext>
                  </a:extLst>
                </p:cNvPr>
                <p:cNvSpPr txBox="1"/>
                <p:nvPr/>
              </p:nvSpPr>
              <p:spPr>
                <a:xfrm>
                  <a:off x="801737" y="828833"/>
                  <a:ext cx="113972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Anneaux</a:t>
                  </a:r>
                  <a:endParaRPr lang="fr-F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Rectangle : avec coins arrondis en haut 91">
                  <a:extLst>
                    <a:ext uri="{FF2B5EF4-FFF2-40B4-BE49-F238E27FC236}">
                      <a16:creationId xmlns:a16="http://schemas.microsoft.com/office/drawing/2014/main" id="{5542CF0D-CED2-49CC-8782-3D202DEC53CE}"/>
                    </a:ext>
                  </a:extLst>
                </p:cNvPr>
                <p:cNvSpPr/>
                <p:nvPr/>
              </p:nvSpPr>
              <p:spPr>
                <a:xfrm>
                  <a:off x="355600" y="1148080"/>
                  <a:ext cx="2032000" cy="231911"/>
                </a:xfrm>
                <a:prstGeom prst="round2Same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Rectangle : avec coins arrondis en haut 92">
                  <a:extLst>
                    <a:ext uri="{FF2B5EF4-FFF2-40B4-BE49-F238E27FC236}">
                      <a16:creationId xmlns:a16="http://schemas.microsoft.com/office/drawing/2014/main" id="{F221B5CE-1AF5-4B07-BC6E-DF7CB7B77273}"/>
                    </a:ext>
                  </a:extLst>
                </p:cNvPr>
                <p:cNvSpPr/>
                <p:nvPr/>
              </p:nvSpPr>
              <p:spPr>
                <a:xfrm rot="10800000">
                  <a:off x="355600" y="1378910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F36877C8-DE80-4696-8094-24878672E7A5}"/>
                    </a:ext>
                  </a:extLst>
                </p:cNvPr>
                <p:cNvSpPr txBox="1"/>
                <p:nvPr/>
              </p:nvSpPr>
              <p:spPr>
                <a:xfrm>
                  <a:off x="309880" y="1121757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0A5F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84C53D6C-92AC-4F17-A2F9-6DC3F00DE2CE}"/>
                    </a:ext>
                  </a:extLst>
                </p:cNvPr>
                <p:cNvSpPr txBox="1"/>
                <p:nvPr/>
              </p:nvSpPr>
              <p:spPr>
                <a:xfrm>
                  <a:off x="309879" y="1347062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0A5F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Effets</a:t>
                  </a:r>
                </a:p>
              </p:txBody>
            </p:sp>
          </p:grp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F73249C9-4566-4C7F-8B59-E8D66EC0BF31}"/>
                  </a:ext>
                </a:extLst>
              </p:cNvPr>
              <p:cNvGrpSpPr/>
              <p:nvPr/>
            </p:nvGrpSpPr>
            <p:grpSpPr>
              <a:xfrm>
                <a:off x="6731887" y="8867827"/>
                <a:ext cx="2077721" cy="644026"/>
                <a:chOff x="6884287" y="8361800"/>
                <a:chExt cx="2077721" cy="644026"/>
              </a:xfrm>
            </p:grpSpPr>
            <p:sp>
              <p:nvSpPr>
                <p:cNvPr id="114" name="Rectangle : avec coins arrondis en haut 113">
                  <a:extLst>
                    <a:ext uri="{FF2B5EF4-FFF2-40B4-BE49-F238E27FC236}">
                      <a16:creationId xmlns:a16="http://schemas.microsoft.com/office/drawing/2014/main" id="{33C97601-04ED-4F69-BC76-5C1EA554C47D}"/>
                    </a:ext>
                  </a:extLst>
                </p:cNvPr>
                <p:cNvSpPr/>
                <p:nvPr/>
              </p:nvSpPr>
              <p:spPr>
                <a:xfrm>
                  <a:off x="6930008" y="8388123"/>
                  <a:ext cx="2032000" cy="231911"/>
                </a:xfrm>
                <a:prstGeom prst="round2Same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" name="Rectangle : avec coins arrondis en haut 114">
                  <a:extLst>
                    <a:ext uri="{FF2B5EF4-FFF2-40B4-BE49-F238E27FC236}">
                      <a16:creationId xmlns:a16="http://schemas.microsoft.com/office/drawing/2014/main" id="{AE2C7AA1-A81E-426C-B38B-1B533B68EEAB}"/>
                    </a:ext>
                  </a:extLst>
                </p:cNvPr>
                <p:cNvSpPr/>
                <p:nvPr/>
              </p:nvSpPr>
              <p:spPr>
                <a:xfrm rot="10800000">
                  <a:off x="6930008" y="8618953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2044FB82-FD10-46BE-B658-B06ED30B5EF8}"/>
                    </a:ext>
                  </a:extLst>
                </p:cNvPr>
                <p:cNvSpPr txBox="1"/>
                <p:nvPr/>
              </p:nvSpPr>
              <p:spPr>
                <a:xfrm>
                  <a:off x="6884288" y="836180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0A5F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E2121F53-C8C4-4F53-B193-978F3F71E0D5}"/>
                    </a:ext>
                  </a:extLst>
                </p:cNvPr>
                <p:cNvSpPr txBox="1"/>
                <p:nvPr/>
              </p:nvSpPr>
              <p:spPr>
                <a:xfrm>
                  <a:off x="6884287" y="858710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0A5F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Effets</a:t>
                  </a:r>
                </a:p>
              </p:txBody>
            </p:sp>
          </p:grp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A8800A6-12B6-4D3C-992C-6678D65958E8}"/>
              </a:ext>
            </a:extLst>
          </p:cNvPr>
          <p:cNvGrpSpPr/>
          <p:nvPr/>
        </p:nvGrpSpPr>
        <p:grpSpPr>
          <a:xfrm>
            <a:off x="4836017" y="29387"/>
            <a:ext cx="2077721" cy="1151614"/>
            <a:chOff x="1157931" y="8608687"/>
            <a:chExt cx="2077721" cy="1151614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0A995DE-23D9-4C07-9009-75F0F87A5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418" y="8608687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A92F84D4-E6D2-4680-9453-2728EDFD54BF}"/>
                </a:ext>
              </a:extLst>
            </p:cNvPr>
            <p:cNvGrpSpPr/>
            <p:nvPr/>
          </p:nvGrpSpPr>
          <p:grpSpPr>
            <a:xfrm>
              <a:off x="1157931" y="8823351"/>
              <a:ext cx="2077721" cy="936950"/>
              <a:chOff x="309879" y="828833"/>
              <a:chExt cx="2077721" cy="936950"/>
            </a:xfrm>
          </p:grpSpPr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CB26362A-ABB3-48B5-89D6-ED56503EFDE0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Armes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Rectangle : avec coins arrondis en haut 124">
                <a:extLst>
                  <a:ext uri="{FF2B5EF4-FFF2-40B4-BE49-F238E27FC236}">
                    <a16:creationId xmlns:a16="http://schemas.microsoft.com/office/drawing/2014/main" id="{84EC99EF-F990-40BC-BE30-44679248C9A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Rectangle : avec coins arrondis en haut 125">
                <a:extLst>
                  <a:ext uri="{FF2B5EF4-FFF2-40B4-BE49-F238E27FC236}">
                    <a16:creationId xmlns:a16="http://schemas.microsoft.com/office/drawing/2014/main" id="{AB34D769-D9BE-4597-92B9-69EB3B194B19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FD6615AE-6665-4823-A549-3D0A72A357E4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D3073A2E-26AC-4267-8D40-D2D80648FEF4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0A5F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pic>
        <p:nvPicPr>
          <p:cNvPr id="186" name="Picture 34" descr="Portée">
            <a:extLst>
              <a:ext uri="{FF2B5EF4-FFF2-40B4-BE49-F238E27FC236}">
                <a16:creationId xmlns:a16="http://schemas.microsoft.com/office/drawing/2014/main" id="{BC22A4C5-DC19-4A81-A956-7B24F6A33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71" y="6859648"/>
            <a:ext cx="20797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e 75">
            <a:extLst>
              <a:ext uri="{FF2B5EF4-FFF2-40B4-BE49-F238E27FC236}">
                <a16:creationId xmlns:a16="http://schemas.microsoft.com/office/drawing/2014/main" id="{09E38982-CEDA-4C01-84AE-5F457703208A}"/>
              </a:ext>
            </a:extLst>
          </p:cNvPr>
          <p:cNvGrpSpPr/>
          <p:nvPr/>
        </p:nvGrpSpPr>
        <p:grpSpPr>
          <a:xfrm>
            <a:off x="411779" y="3133708"/>
            <a:ext cx="4073890" cy="1281682"/>
            <a:chOff x="7299544" y="2368810"/>
            <a:chExt cx="4073890" cy="1281682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5F9FE148-C81D-4F9A-91D5-89E35CC437EB}"/>
                </a:ext>
              </a:extLst>
            </p:cNvPr>
            <p:cNvGrpSpPr/>
            <p:nvPr/>
          </p:nvGrpSpPr>
          <p:grpSpPr>
            <a:xfrm>
              <a:off x="7299544" y="2368810"/>
              <a:ext cx="4073648" cy="1281682"/>
              <a:chOff x="7299544" y="2368810"/>
              <a:chExt cx="4073648" cy="1281682"/>
            </a:xfrm>
          </p:grpSpPr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9F0E0490-214C-4C28-B5B2-8DB8F41F475E}"/>
                  </a:ext>
                </a:extLst>
              </p:cNvPr>
              <p:cNvGrpSpPr/>
              <p:nvPr/>
            </p:nvGrpSpPr>
            <p:grpSpPr>
              <a:xfrm>
                <a:off x="7299633" y="2368810"/>
                <a:ext cx="4073559" cy="1281682"/>
                <a:chOff x="7299633" y="2368810"/>
                <a:chExt cx="4073559" cy="1281682"/>
              </a:xfrm>
            </p:grpSpPr>
            <p:pic>
              <p:nvPicPr>
                <p:cNvPr id="1048" name="Picture 24">
                  <a:extLst>
                    <a:ext uri="{FF2B5EF4-FFF2-40B4-BE49-F238E27FC236}">
                      <a16:creationId xmlns:a16="http://schemas.microsoft.com/office/drawing/2014/main" id="{779C69A4-3A8F-4A79-AE71-17C151997C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28783" y="2368810"/>
                  <a:ext cx="417987" cy="417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6" name="Groupe 135">
                  <a:extLst>
                    <a:ext uri="{FF2B5EF4-FFF2-40B4-BE49-F238E27FC236}">
                      <a16:creationId xmlns:a16="http://schemas.microsoft.com/office/drawing/2014/main" id="{D04F849C-9902-4A20-89D0-F683DCCB5E59}"/>
                    </a:ext>
                  </a:extLst>
                </p:cNvPr>
                <p:cNvGrpSpPr/>
                <p:nvPr/>
              </p:nvGrpSpPr>
              <p:grpSpPr>
                <a:xfrm>
                  <a:off x="7299633" y="2461306"/>
                  <a:ext cx="4073559" cy="1189186"/>
                  <a:chOff x="355600" y="850016"/>
                  <a:chExt cx="4073559" cy="1189186"/>
                </a:xfrm>
              </p:grpSpPr>
              <p:sp>
                <p:nvSpPr>
                  <p:cNvPr id="137" name="ZoneTexte 136">
                    <a:extLst>
                      <a:ext uri="{FF2B5EF4-FFF2-40B4-BE49-F238E27FC236}">
                        <a16:creationId xmlns:a16="http://schemas.microsoft.com/office/drawing/2014/main" id="{BE3DBCB6-6275-4D31-BC8E-A4D74865AB48}"/>
                      </a:ext>
                    </a:extLst>
                  </p:cNvPr>
                  <p:cNvSpPr txBox="1"/>
                  <p:nvPr/>
                </p:nvSpPr>
                <p:spPr>
                  <a:xfrm>
                    <a:off x="657323" y="850016"/>
                    <a:ext cx="106964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Dofus</a:t>
                    </a:r>
                    <a:endParaRPr lang="fr-F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2" name="Rectangle : avec coins arrondis en haut 141">
                    <a:extLst>
                      <a:ext uri="{FF2B5EF4-FFF2-40B4-BE49-F238E27FC236}">
                        <a16:creationId xmlns:a16="http://schemas.microsoft.com/office/drawing/2014/main" id="{F2875B1C-A943-4E79-B8FC-44E793D549BD}"/>
                      </a:ext>
                    </a:extLst>
                  </p:cNvPr>
                  <p:cNvSpPr/>
                  <p:nvPr/>
                </p:nvSpPr>
                <p:spPr>
                  <a:xfrm>
                    <a:off x="355600" y="1177289"/>
                    <a:ext cx="2032000" cy="216000"/>
                  </a:xfrm>
                  <a:prstGeom prst="round2SameRect">
                    <a:avLst/>
                  </a:prstGeom>
                  <a:solidFill>
                    <a:srgbClr val="DBEAFE"/>
                  </a:solidFill>
                  <a:ln>
                    <a:solidFill>
                      <a:srgbClr val="1E3A8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FECFBB2E-FE58-403E-99B6-2F287CBD9640}"/>
                      </a:ext>
                    </a:extLst>
                  </p:cNvPr>
                  <p:cNvSpPr/>
                  <p:nvPr/>
                </p:nvSpPr>
                <p:spPr>
                  <a:xfrm>
                    <a:off x="2397159" y="1172406"/>
                    <a:ext cx="2032000" cy="216000"/>
                  </a:xfrm>
                  <a:prstGeom prst="rect">
                    <a:avLst/>
                  </a:prstGeom>
                  <a:solidFill>
                    <a:srgbClr val="DBEAFE"/>
                  </a:solidFill>
                  <a:ln>
                    <a:solidFill>
                      <a:srgbClr val="1E3A8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B2B57235-413C-42F0-B1D1-21BA44DF10D5}"/>
                      </a:ext>
                    </a:extLst>
                  </p:cNvPr>
                  <p:cNvSpPr/>
                  <p:nvPr/>
                </p:nvSpPr>
                <p:spPr>
                  <a:xfrm>
                    <a:off x="2397159" y="1388406"/>
                    <a:ext cx="2032000" cy="216000"/>
                  </a:xfrm>
                  <a:prstGeom prst="rect">
                    <a:avLst/>
                  </a:prstGeom>
                  <a:solidFill>
                    <a:srgbClr val="DBEAFE"/>
                  </a:solidFill>
                  <a:ln>
                    <a:solidFill>
                      <a:srgbClr val="1E3A8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5" name="Rectangle : avec coins arrondis en haut 144">
                    <a:extLst>
                      <a:ext uri="{FF2B5EF4-FFF2-40B4-BE49-F238E27FC236}">
                        <a16:creationId xmlns:a16="http://schemas.microsoft.com/office/drawing/2014/main" id="{85B9360A-2CC6-4267-9485-763A8EB54C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397088" y="1823202"/>
                    <a:ext cx="2032000" cy="216000"/>
                  </a:xfrm>
                  <a:prstGeom prst="round2SameRect">
                    <a:avLst/>
                  </a:prstGeom>
                  <a:solidFill>
                    <a:srgbClr val="DBEAFE"/>
                  </a:solidFill>
                  <a:ln>
                    <a:solidFill>
                      <a:srgbClr val="1E3A8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4A794A0-F67E-47AE-A27B-581745727BF4}"/>
                  </a:ext>
                </a:extLst>
              </p:cNvPr>
              <p:cNvSpPr/>
              <p:nvPr/>
            </p:nvSpPr>
            <p:spPr>
              <a:xfrm>
                <a:off x="7299544" y="3002246"/>
                <a:ext cx="2032000" cy="216000"/>
              </a:xfrm>
              <a:prstGeom prst="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E5666BE-6CC5-4D54-AD0D-E039A11ACD48}"/>
                  </a:ext>
                </a:extLst>
              </p:cNvPr>
              <p:cNvSpPr/>
              <p:nvPr/>
            </p:nvSpPr>
            <p:spPr>
              <a:xfrm>
                <a:off x="7299848" y="3217552"/>
                <a:ext cx="2032000" cy="216000"/>
              </a:xfrm>
              <a:prstGeom prst="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D1AD6E3-531F-4EB8-8C5F-AE0B280A6516}"/>
                  </a:ext>
                </a:extLst>
              </p:cNvPr>
              <p:cNvSpPr/>
              <p:nvPr/>
            </p:nvSpPr>
            <p:spPr>
              <a:xfrm>
                <a:off x="7300814" y="3431860"/>
                <a:ext cx="2032000" cy="216000"/>
              </a:xfrm>
              <a:prstGeom prst="rect">
                <a:avLst/>
              </a:prstGeom>
              <a:solidFill>
                <a:srgbClr val="DBEAFE"/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CFE3AD6-73C1-42DD-9D22-E36789EC5188}"/>
                </a:ext>
              </a:extLst>
            </p:cNvPr>
            <p:cNvSpPr/>
            <p:nvPr/>
          </p:nvSpPr>
          <p:spPr>
            <a:xfrm>
              <a:off x="9341434" y="3218159"/>
              <a:ext cx="2032000" cy="216000"/>
            </a:xfrm>
            <a:prstGeom prst="rect">
              <a:avLst/>
            </a:prstGeom>
            <a:solidFill>
              <a:srgbClr val="DBEAFE"/>
            </a:solidFill>
            <a:ln>
              <a:solidFill>
                <a:srgbClr val="1E3A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B269C587-C5E4-42DC-919C-ABBE87065431}"/>
              </a:ext>
            </a:extLst>
          </p:cNvPr>
          <p:cNvSpPr txBox="1"/>
          <p:nvPr/>
        </p:nvSpPr>
        <p:spPr>
          <a:xfrm>
            <a:off x="1112893" y="12005337"/>
            <a:ext cx="126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Krosmoz</a:t>
            </a:r>
            <a:r>
              <a:rPr lang="fr-FR" sz="11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JDR 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version </a:t>
            </a:r>
            <a:r>
              <a:rPr lang="el-G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α</a:t>
            </a:r>
            <a:r>
              <a:rPr lang="el-GR" sz="9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9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0.1</a:t>
            </a:r>
            <a:r>
              <a:rPr lang="el-G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3.x</a:t>
            </a:r>
          </a:p>
          <a:p>
            <a:pPr algn="ctr"/>
            <a:r>
              <a:rPr lang="fr-FR" sz="8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Version fiche personnage 0.1.3.7</a:t>
            </a:r>
            <a:endParaRPr lang="fr-F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2" name="Groupe 1091">
            <a:extLst>
              <a:ext uri="{FF2B5EF4-FFF2-40B4-BE49-F238E27FC236}">
                <a16:creationId xmlns:a16="http://schemas.microsoft.com/office/drawing/2014/main" id="{5DEAB3CC-DC83-F2BF-249D-618C7EBADDFC}"/>
              </a:ext>
            </a:extLst>
          </p:cNvPr>
          <p:cNvGrpSpPr/>
          <p:nvPr/>
        </p:nvGrpSpPr>
        <p:grpSpPr>
          <a:xfrm>
            <a:off x="4809414" y="2214494"/>
            <a:ext cx="4518954" cy="2073585"/>
            <a:chOff x="4820117" y="4152987"/>
            <a:chExt cx="4518954" cy="2073585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4C9A0A0F-76BD-3DCE-35D8-3140C8CD47CF}"/>
                </a:ext>
              </a:extLst>
            </p:cNvPr>
            <p:cNvGrpSpPr/>
            <p:nvPr/>
          </p:nvGrpSpPr>
          <p:grpSpPr>
            <a:xfrm>
              <a:off x="4820117" y="4152987"/>
              <a:ext cx="4518954" cy="2073585"/>
              <a:chOff x="236333" y="6473412"/>
              <a:chExt cx="4176388" cy="2073585"/>
            </a:xfrm>
          </p:grpSpPr>
          <p:pic>
            <p:nvPicPr>
              <p:cNvPr id="75" name="Picture 22">
                <a:extLst>
                  <a:ext uri="{FF2B5EF4-FFF2-40B4-BE49-F238E27FC236}">
                    <a16:creationId xmlns:a16="http://schemas.microsoft.com/office/drawing/2014/main" id="{035D93C6-5A9F-DA8A-1018-FD1355CAB6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944" y="6473412"/>
                <a:ext cx="618846" cy="61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85A6CF1C-51EE-BBCD-EE23-809D4D2A0F94}"/>
                  </a:ext>
                </a:extLst>
              </p:cNvPr>
              <p:cNvSpPr txBox="1"/>
              <p:nvPr/>
            </p:nvSpPr>
            <p:spPr>
              <a:xfrm>
                <a:off x="595652" y="6732887"/>
                <a:ext cx="1891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Familiers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4840825D-F2DA-FF56-25A9-E4CBC578D4A7}"/>
                  </a:ext>
                </a:extLst>
              </p:cNvPr>
              <p:cNvGrpSpPr/>
              <p:nvPr/>
            </p:nvGrpSpPr>
            <p:grpSpPr>
              <a:xfrm>
                <a:off x="236333" y="6990659"/>
                <a:ext cx="2089597" cy="1552786"/>
                <a:chOff x="236333" y="6990659"/>
                <a:chExt cx="2089597" cy="1552786"/>
              </a:xfrm>
            </p:grpSpPr>
            <p:sp>
              <p:nvSpPr>
                <p:cNvPr id="1030" name="Rectangle 1029">
                  <a:extLst>
                    <a:ext uri="{FF2B5EF4-FFF2-40B4-BE49-F238E27FC236}">
                      <a16:creationId xmlns:a16="http://schemas.microsoft.com/office/drawing/2014/main" id="{D4667198-54E1-639C-56E4-83F46B9F2BF5}"/>
                    </a:ext>
                  </a:extLst>
                </p:cNvPr>
                <p:cNvSpPr/>
                <p:nvPr/>
              </p:nvSpPr>
              <p:spPr>
                <a:xfrm>
                  <a:off x="1312762" y="7897415"/>
                  <a:ext cx="1013168" cy="216000"/>
                </a:xfrm>
                <a:prstGeom prst="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1" name="Rectangle 1030">
                  <a:extLst>
                    <a:ext uri="{FF2B5EF4-FFF2-40B4-BE49-F238E27FC236}">
                      <a16:creationId xmlns:a16="http://schemas.microsoft.com/office/drawing/2014/main" id="{15FE5485-C78A-1CAC-45D6-374DB6455C24}"/>
                    </a:ext>
                  </a:extLst>
                </p:cNvPr>
                <p:cNvSpPr/>
                <p:nvPr/>
              </p:nvSpPr>
              <p:spPr>
                <a:xfrm>
                  <a:off x="1312762" y="8113415"/>
                  <a:ext cx="1013168" cy="216000"/>
                </a:xfrm>
                <a:prstGeom prst="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3" name="Rectangle : avec coins arrondis en haut 1032">
                  <a:extLst>
                    <a:ext uri="{FF2B5EF4-FFF2-40B4-BE49-F238E27FC236}">
                      <a16:creationId xmlns:a16="http://schemas.microsoft.com/office/drawing/2014/main" id="{36B67AF4-13B3-566D-6C96-C10D77ABE7ED}"/>
                    </a:ext>
                  </a:extLst>
                </p:cNvPr>
                <p:cNvSpPr/>
                <p:nvPr/>
              </p:nvSpPr>
              <p:spPr>
                <a:xfrm rot="10800000">
                  <a:off x="1312761" y="8327445"/>
                  <a:ext cx="1013168" cy="216000"/>
                </a:xfrm>
                <a:prstGeom prst="round2Same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4" name="Rectangle 1033">
                  <a:extLst>
                    <a:ext uri="{FF2B5EF4-FFF2-40B4-BE49-F238E27FC236}">
                      <a16:creationId xmlns:a16="http://schemas.microsoft.com/office/drawing/2014/main" id="{750B78C4-EF19-D9B4-0C57-00D07B74DEAB}"/>
                    </a:ext>
                  </a:extLst>
                </p:cNvPr>
                <p:cNvSpPr/>
                <p:nvPr/>
              </p:nvSpPr>
              <p:spPr>
                <a:xfrm>
                  <a:off x="1312762" y="7251434"/>
                  <a:ext cx="1013168" cy="213393"/>
                </a:xfrm>
                <a:prstGeom prst="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5" name="Rectangle 1034">
                  <a:extLst>
                    <a:ext uri="{FF2B5EF4-FFF2-40B4-BE49-F238E27FC236}">
                      <a16:creationId xmlns:a16="http://schemas.microsoft.com/office/drawing/2014/main" id="{429FADBF-3AEC-0FBF-1F96-E9B60FAA51DC}"/>
                    </a:ext>
                  </a:extLst>
                </p:cNvPr>
                <p:cNvSpPr/>
                <p:nvPr/>
              </p:nvSpPr>
              <p:spPr>
                <a:xfrm>
                  <a:off x="1312762" y="7465464"/>
                  <a:ext cx="1013168" cy="216000"/>
                </a:xfrm>
                <a:prstGeom prst="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7" name="Rectangle 1036">
                  <a:extLst>
                    <a:ext uri="{FF2B5EF4-FFF2-40B4-BE49-F238E27FC236}">
                      <a16:creationId xmlns:a16="http://schemas.microsoft.com/office/drawing/2014/main" id="{5B5EE52A-480B-0D2B-B08B-935A418A386D}"/>
                    </a:ext>
                  </a:extLst>
                </p:cNvPr>
                <p:cNvSpPr/>
                <p:nvPr/>
              </p:nvSpPr>
              <p:spPr>
                <a:xfrm>
                  <a:off x="1311073" y="7681591"/>
                  <a:ext cx="1012051" cy="216000"/>
                </a:xfrm>
                <a:prstGeom prst="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9" name="Rectangle : avec coins arrondis en haut 1038">
                  <a:extLst>
                    <a:ext uri="{FF2B5EF4-FFF2-40B4-BE49-F238E27FC236}">
                      <a16:creationId xmlns:a16="http://schemas.microsoft.com/office/drawing/2014/main" id="{F0B341DE-40CC-FB0D-6F94-B3A569032197}"/>
                    </a:ext>
                  </a:extLst>
                </p:cNvPr>
                <p:cNvSpPr/>
                <p:nvPr/>
              </p:nvSpPr>
              <p:spPr>
                <a:xfrm>
                  <a:off x="293929" y="7016982"/>
                  <a:ext cx="2032000" cy="231911"/>
                </a:xfrm>
                <a:prstGeom prst="round2Same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1" name="ZoneTexte 1040">
                  <a:extLst>
                    <a:ext uri="{FF2B5EF4-FFF2-40B4-BE49-F238E27FC236}">
                      <a16:creationId xmlns:a16="http://schemas.microsoft.com/office/drawing/2014/main" id="{E3CABD72-6AE9-1D39-6E3F-4EA53A78BFFD}"/>
                    </a:ext>
                  </a:extLst>
                </p:cNvPr>
                <p:cNvSpPr txBox="1"/>
                <p:nvPr/>
              </p:nvSpPr>
              <p:spPr>
                <a:xfrm>
                  <a:off x="248209" y="6990659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Nom</a:t>
                  </a:r>
                </a:p>
              </p:txBody>
            </p:sp>
            <p:sp>
              <p:nvSpPr>
                <p:cNvPr id="1043" name="Rectangle 1042">
                  <a:extLst>
                    <a:ext uri="{FF2B5EF4-FFF2-40B4-BE49-F238E27FC236}">
                      <a16:creationId xmlns:a16="http://schemas.microsoft.com/office/drawing/2014/main" id="{07AC792A-ED73-0D24-DF1B-C0AFA0D2F1B4}"/>
                    </a:ext>
                  </a:extLst>
                </p:cNvPr>
                <p:cNvSpPr/>
                <p:nvPr/>
              </p:nvSpPr>
              <p:spPr>
                <a:xfrm>
                  <a:off x="293929" y="7897415"/>
                  <a:ext cx="1020521" cy="216000"/>
                </a:xfrm>
                <a:prstGeom prst="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5" name="Rectangle 1044">
                  <a:extLst>
                    <a:ext uri="{FF2B5EF4-FFF2-40B4-BE49-F238E27FC236}">
                      <a16:creationId xmlns:a16="http://schemas.microsoft.com/office/drawing/2014/main" id="{155FC413-6381-11BA-1DCE-AD44A34F52DF}"/>
                    </a:ext>
                  </a:extLst>
                </p:cNvPr>
                <p:cNvSpPr/>
                <p:nvPr/>
              </p:nvSpPr>
              <p:spPr>
                <a:xfrm>
                  <a:off x="293929" y="8113415"/>
                  <a:ext cx="1020521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7" name="Rectangle : avec coins arrondis en haut 1046">
                  <a:extLst>
                    <a:ext uri="{FF2B5EF4-FFF2-40B4-BE49-F238E27FC236}">
                      <a16:creationId xmlns:a16="http://schemas.microsoft.com/office/drawing/2014/main" id="{64B49A09-8496-6CF6-8665-9EBFAF52DEF6}"/>
                    </a:ext>
                  </a:extLst>
                </p:cNvPr>
                <p:cNvSpPr/>
                <p:nvPr/>
              </p:nvSpPr>
              <p:spPr>
                <a:xfrm rot="10800000">
                  <a:off x="293929" y="8327445"/>
                  <a:ext cx="1020521" cy="216000"/>
                </a:xfrm>
                <a:prstGeom prst="round2Same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9" name="Rectangle 1048">
                  <a:extLst>
                    <a:ext uri="{FF2B5EF4-FFF2-40B4-BE49-F238E27FC236}">
                      <a16:creationId xmlns:a16="http://schemas.microsoft.com/office/drawing/2014/main" id="{98284DE1-89CB-5312-C9DA-AA71125E2439}"/>
                    </a:ext>
                  </a:extLst>
                </p:cNvPr>
                <p:cNvSpPr/>
                <p:nvPr/>
              </p:nvSpPr>
              <p:spPr>
                <a:xfrm>
                  <a:off x="293929" y="7251434"/>
                  <a:ext cx="1020521" cy="21339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0" name="Rectangle 1049">
                  <a:extLst>
                    <a:ext uri="{FF2B5EF4-FFF2-40B4-BE49-F238E27FC236}">
                      <a16:creationId xmlns:a16="http://schemas.microsoft.com/office/drawing/2014/main" id="{4BC0BEA8-26DD-0027-CF96-F9624C77C539}"/>
                    </a:ext>
                  </a:extLst>
                </p:cNvPr>
                <p:cNvSpPr/>
                <p:nvPr/>
              </p:nvSpPr>
              <p:spPr>
                <a:xfrm>
                  <a:off x="293929" y="7465464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BD8DE5F3-C754-BDAA-221E-C893774C0990}"/>
                    </a:ext>
                  </a:extLst>
                </p:cNvPr>
                <p:cNvSpPr/>
                <p:nvPr/>
              </p:nvSpPr>
              <p:spPr>
                <a:xfrm>
                  <a:off x="292240" y="7681591"/>
                  <a:ext cx="1020521" cy="216000"/>
                </a:xfrm>
                <a:prstGeom prst="rect">
                  <a:avLst/>
                </a:prstGeom>
                <a:solidFill>
                  <a:srgbClr val="EFE1D5"/>
                </a:solidFill>
                <a:ln>
                  <a:solidFill>
                    <a:srgbClr val="5547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2" name="ZoneTexte 1051">
                  <a:extLst>
                    <a:ext uri="{FF2B5EF4-FFF2-40B4-BE49-F238E27FC236}">
                      <a16:creationId xmlns:a16="http://schemas.microsoft.com/office/drawing/2014/main" id="{55CC3C42-9B35-9B34-9423-59A3AC9A142B}"/>
                    </a:ext>
                  </a:extLst>
                </p:cNvPr>
                <p:cNvSpPr txBox="1"/>
                <p:nvPr/>
              </p:nvSpPr>
              <p:spPr>
                <a:xfrm>
                  <a:off x="242849" y="723665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Vitalité</a:t>
                  </a:r>
                </a:p>
              </p:txBody>
            </p:sp>
            <p:sp>
              <p:nvSpPr>
                <p:cNvPr id="1053" name="ZoneTexte 1052">
                  <a:extLst>
                    <a:ext uri="{FF2B5EF4-FFF2-40B4-BE49-F238E27FC236}">
                      <a16:creationId xmlns:a16="http://schemas.microsoft.com/office/drawing/2014/main" id="{801E3465-D1B7-7355-204C-8BD22BDF8181}"/>
                    </a:ext>
                  </a:extLst>
                </p:cNvPr>
                <p:cNvSpPr txBox="1"/>
                <p:nvPr/>
              </p:nvSpPr>
              <p:spPr>
                <a:xfrm>
                  <a:off x="236333" y="744572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Sagesse</a:t>
                  </a:r>
                </a:p>
              </p:txBody>
            </p:sp>
            <p:sp>
              <p:nvSpPr>
                <p:cNvPr id="1054" name="ZoneTexte 1053">
                  <a:extLst>
                    <a:ext uri="{FF2B5EF4-FFF2-40B4-BE49-F238E27FC236}">
                      <a16:creationId xmlns:a16="http://schemas.microsoft.com/office/drawing/2014/main" id="{65928CF3-8552-30AD-80F9-F166158DFC7D}"/>
                    </a:ext>
                  </a:extLst>
                </p:cNvPr>
                <p:cNvSpPr txBox="1"/>
                <p:nvPr/>
              </p:nvSpPr>
              <p:spPr>
                <a:xfrm>
                  <a:off x="242808" y="766925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Force</a:t>
                  </a:r>
                </a:p>
              </p:txBody>
            </p:sp>
            <p:sp>
              <p:nvSpPr>
                <p:cNvPr id="1055" name="ZoneTexte 1054">
                  <a:extLst>
                    <a:ext uri="{FF2B5EF4-FFF2-40B4-BE49-F238E27FC236}">
                      <a16:creationId xmlns:a16="http://schemas.microsoft.com/office/drawing/2014/main" id="{E61D4330-6940-279E-8CF2-6281A2BC3F91}"/>
                    </a:ext>
                  </a:extLst>
                </p:cNvPr>
                <p:cNvSpPr txBox="1"/>
                <p:nvPr/>
              </p:nvSpPr>
              <p:spPr>
                <a:xfrm>
                  <a:off x="251582" y="787703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Intel</a:t>
                  </a:r>
                </a:p>
              </p:txBody>
            </p:sp>
            <p:sp>
              <p:nvSpPr>
                <p:cNvPr id="1056" name="ZoneTexte 1055">
                  <a:extLst>
                    <a:ext uri="{FF2B5EF4-FFF2-40B4-BE49-F238E27FC236}">
                      <a16:creationId xmlns:a16="http://schemas.microsoft.com/office/drawing/2014/main" id="{56599645-8075-A609-2C3C-EBE4B1D06B99}"/>
                    </a:ext>
                  </a:extLst>
                </p:cNvPr>
                <p:cNvSpPr txBox="1"/>
                <p:nvPr/>
              </p:nvSpPr>
              <p:spPr>
                <a:xfrm>
                  <a:off x="251582" y="809652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Agi</a:t>
                  </a:r>
                </a:p>
              </p:txBody>
            </p:sp>
            <p:sp>
              <p:nvSpPr>
                <p:cNvPr id="1057" name="ZoneTexte 1056">
                  <a:extLst>
                    <a:ext uri="{FF2B5EF4-FFF2-40B4-BE49-F238E27FC236}">
                      <a16:creationId xmlns:a16="http://schemas.microsoft.com/office/drawing/2014/main" id="{D8479EE8-F089-1AC9-6F3F-D295BB75596C}"/>
                    </a:ext>
                  </a:extLst>
                </p:cNvPr>
                <p:cNvSpPr txBox="1"/>
                <p:nvPr/>
              </p:nvSpPr>
              <p:spPr>
                <a:xfrm>
                  <a:off x="242808" y="831971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Chance</a:t>
                  </a:r>
                </a:p>
              </p:txBody>
            </p:sp>
            <p:sp>
              <p:nvSpPr>
                <p:cNvPr id="1058" name="ZoneTexte 1057">
                  <a:extLst>
                    <a:ext uri="{FF2B5EF4-FFF2-40B4-BE49-F238E27FC236}">
                      <a16:creationId xmlns:a16="http://schemas.microsoft.com/office/drawing/2014/main" id="{9B86C25E-F2AE-B9FE-3DB8-467C707617DD}"/>
                    </a:ext>
                  </a:extLst>
                </p:cNvPr>
                <p:cNvSpPr txBox="1"/>
                <p:nvPr/>
              </p:nvSpPr>
              <p:spPr>
                <a:xfrm>
                  <a:off x="1257018" y="724417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1E3A8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Niveau</a:t>
                  </a:r>
                </a:p>
              </p:txBody>
            </p:sp>
            <p:sp>
              <p:nvSpPr>
                <p:cNvPr id="1059" name="ZoneTexte 1058">
                  <a:extLst>
                    <a:ext uri="{FF2B5EF4-FFF2-40B4-BE49-F238E27FC236}">
                      <a16:creationId xmlns:a16="http://schemas.microsoft.com/office/drawing/2014/main" id="{399D60AD-23DF-1554-2C01-43DE144DF63E}"/>
                    </a:ext>
                  </a:extLst>
                </p:cNvPr>
                <p:cNvSpPr txBox="1"/>
                <p:nvPr/>
              </p:nvSpPr>
              <p:spPr>
                <a:xfrm>
                  <a:off x="1257545" y="745324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1E3A8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PA</a:t>
                  </a:r>
                </a:p>
              </p:txBody>
            </p:sp>
            <p:sp>
              <p:nvSpPr>
                <p:cNvPr id="1060" name="ZoneTexte 1059">
                  <a:extLst>
                    <a:ext uri="{FF2B5EF4-FFF2-40B4-BE49-F238E27FC236}">
                      <a16:creationId xmlns:a16="http://schemas.microsoft.com/office/drawing/2014/main" id="{E298C1EA-47E2-D1C7-C410-8A159B81B3D7}"/>
                    </a:ext>
                  </a:extLst>
                </p:cNvPr>
                <p:cNvSpPr txBox="1"/>
                <p:nvPr/>
              </p:nvSpPr>
              <p:spPr>
                <a:xfrm>
                  <a:off x="1256977" y="767677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1E3A8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PM</a:t>
                  </a:r>
                </a:p>
              </p:txBody>
            </p:sp>
            <p:sp>
              <p:nvSpPr>
                <p:cNvPr id="1061" name="ZoneTexte 1060">
                  <a:extLst>
                    <a:ext uri="{FF2B5EF4-FFF2-40B4-BE49-F238E27FC236}">
                      <a16:creationId xmlns:a16="http://schemas.microsoft.com/office/drawing/2014/main" id="{DD3F0AA5-4173-9E4D-3B3D-9E8FC970CEE2}"/>
                    </a:ext>
                  </a:extLst>
                </p:cNvPr>
                <p:cNvSpPr txBox="1"/>
                <p:nvPr/>
              </p:nvSpPr>
              <p:spPr>
                <a:xfrm>
                  <a:off x="1265751" y="788455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1E3A8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</a:t>
                  </a:r>
                </a:p>
              </p:txBody>
            </p:sp>
            <p:sp>
              <p:nvSpPr>
                <p:cNvPr id="1062" name="ZoneTexte 1061">
                  <a:extLst>
                    <a:ext uri="{FF2B5EF4-FFF2-40B4-BE49-F238E27FC236}">
                      <a16:creationId xmlns:a16="http://schemas.microsoft.com/office/drawing/2014/main" id="{02285E92-CBE8-5BA4-09BD-F7069C8915BC}"/>
                    </a:ext>
                  </a:extLst>
                </p:cNvPr>
                <p:cNvSpPr txBox="1"/>
                <p:nvPr/>
              </p:nvSpPr>
              <p:spPr>
                <a:xfrm>
                  <a:off x="1263990" y="808880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Ini</a:t>
                  </a:r>
                </a:p>
              </p:txBody>
            </p:sp>
            <p:sp>
              <p:nvSpPr>
                <p:cNvPr id="1063" name="ZoneTexte 1062">
                  <a:extLst>
                    <a:ext uri="{FF2B5EF4-FFF2-40B4-BE49-F238E27FC236}">
                      <a16:creationId xmlns:a16="http://schemas.microsoft.com/office/drawing/2014/main" id="{D7E1F61C-0FE5-E97B-46B3-39E50324415B}"/>
                    </a:ext>
                  </a:extLst>
                </p:cNvPr>
                <p:cNvSpPr txBox="1"/>
                <p:nvPr/>
              </p:nvSpPr>
              <p:spPr>
                <a:xfrm>
                  <a:off x="1256977" y="832722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1E3A8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Touche</a:t>
                  </a:r>
                </a:p>
              </p:txBody>
            </p:sp>
          </p:grpSp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95B3F8B-79BF-B1B1-3DD8-1D748CDC5189}"/>
                  </a:ext>
                </a:extLst>
              </p:cNvPr>
              <p:cNvGrpSpPr/>
              <p:nvPr/>
            </p:nvGrpSpPr>
            <p:grpSpPr>
              <a:xfrm>
                <a:off x="2323124" y="6990087"/>
                <a:ext cx="2089597" cy="1556910"/>
                <a:chOff x="236333" y="6990659"/>
                <a:chExt cx="2089597" cy="1556910"/>
              </a:xfrm>
            </p:grpSpPr>
            <p:sp>
              <p:nvSpPr>
                <p:cNvPr id="176" name="Rectangle : avec coins arrondis en haut 175">
                  <a:extLst>
                    <a:ext uri="{FF2B5EF4-FFF2-40B4-BE49-F238E27FC236}">
                      <a16:creationId xmlns:a16="http://schemas.microsoft.com/office/drawing/2014/main" id="{463F6A88-03FF-1584-B335-0349B36DB0CA}"/>
                    </a:ext>
                  </a:extLst>
                </p:cNvPr>
                <p:cNvSpPr/>
                <p:nvPr/>
              </p:nvSpPr>
              <p:spPr>
                <a:xfrm rot="10800000">
                  <a:off x="292240" y="8331569"/>
                  <a:ext cx="2030312" cy="216000"/>
                </a:xfrm>
                <a:prstGeom prst="round2SameRect">
                  <a:avLst/>
                </a:prstGeom>
                <a:solidFill>
                  <a:srgbClr val="DBEAFE"/>
                </a:solidFill>
                <a:ln>
                  <a:solidFill>
                    <a:srgbClr val="1E3A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65" name="Rectangle : avec coins arrondis en haut 1064">
                  <a:extLst>
                    <a:ext uri="{FF2B5EF4-FFF2-40B4-BE49-F238E27FC236}">
                      <a16:creationId xmlns:a16="http://schemas.microsoft.com/office/drawing/2014/main" id="{D9E839D9-728A-BAD1-D5D7-A2A252FABD46}"/>
                    </a:ext>
                  </a:extLst>
                </p:cNvPr>
                <p:cNvSpPr/>
                <p:nvPr/>
              </p:nvSpPr>
              <p:spPr>
                <a:xfrm>
                  <a:off x="1315470" y="7017218"/>
                  <a:ext cx="1008769" cy="231911"/>
                </a:xfrm>
                <a:prstGeom prst="round2Same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E3914EDB-A37E-3265-214B-303EDC098375}"/>
                    </a:ext>
                  </a:extLst>
                </p:cNvPr>
                <p:cNvSpPr/>
                <p:nvPr/>
              </p:nvSpPr>
              <p:spPr>
                <a:xfrm>
                  <a:off x="1312762" y="8113415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F408C658-2A79-9261-94C6-CF143FF17041}"/>
                    </a:ext>
                  </a:extLst>
                </p:cNvPr>
                <p:cNvSpPr/>
                <p:nvPr/>
              </p:nvSpPr>
              <p:spPr>
                <a:xfrm>
                  <a:off x="1312762" y="7897415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FB0F52FC-3459-6B8A-2982-EEFE2DBF4910}"/>
                    </a:ext>
                  </a:extLst>
                </p:cNvPr>
                <p:cNvSpPr/>
                <p:nvPr/>
              </p:nvSpPr>
              <p:spPr>
                <a:xfrm>
                  <a:off x="1312762" y="7251434"/>
                  <a:ext cx="1013168" cy="2133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chemeClr val="bg2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AAA512E0-AB25-E04E-AF4C-4065394A9ECF}"/>
                    </a:ext>
                  </a:extLst>
                </p:cNvPr>
                <p:cNvSpPr/>
                <p:nvPr/>
              </p:nvSpPr>
              <p:spPr>
                <a:xfrm>
                  <a:off x="1311073" y="7681591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5FEE796C-32CC-D9CC-7DED-515581EBBBEC}"/>
                    </a:ext>
                  </a:extLst>
                </p:cNvPr>
                <p:cNvSpPr/>
                <p:nvPr/>
              </p:nvSpPr>
              <p:spPr>
                <a:xfrm>
                  <a:off x="1312762" y="7465464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B49F8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9" name="Rectangle : avec coins arrondis en haut 138">
                  <a:extLst>
                    <a:ext uri="{FF2B5EF4-FFF2-40B4-BE49-F238E27FC236}">
                      <a16:creationId xmlns:a16="http://schemas.microsoft.com/office/drawing/2014/main" id="{550B6260-C415-7A6F-3247-3C3CD1AB4772}"/>
                    </a:ext>
                  </a:extLst>
                </p:cNvPr>
                <p:cNvSpPr/>
                <p:nvPr/>
              </p:nvSpPr>
              <p:spPr>
                <a:xfrm>
                  <a:off x="293929" y="7016982"/>
                  <a:ext cx="1020138" cy="231911"/>
                </a:xfrm>
                <a:prstGeom prst="round2Same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0" name="ZoneTexte 139">
                  <a:extLst>
                    <a:ext uri="{FF2B5EF4-FFF2-40B4-BE49-F238E27FC236}">
                      <a16:creationId xmlns:a16="http://schemas.microsoft.com/office/drawing/2014/main" id="{22CE708A-4098-E2D2-3974-C69D0DFD1A42}"/>
                    </a:ext>
                  </a:extLst>
                </p:cNvPr>
                <p:cNvSpPr txBox="1"/>
                <p:nvPr/>
              </p:nvSpPr>
              <p:spPr>
                <a:xfrm>
                  <a:off x="248209" y="6990659"/>
                  <a:ext cx="47874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vie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16E2D1A0-1D6A-5068-A073-DF3718BEA76C}"/>
                    </a:ext>
                  </a:extLst>
                </p:cNvPr>
                <p:cNvSpPr/>
                <p:nvPr/>
              </p:nvSpPr>
              <p:spPr>
                <a:xfrm>
                  <a:off x="293929" y="7897415"/>
                  <a:ext cx="1020521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AB3F685-A356-ABF6-EB70-A1E40BF9097A}"/>
                    </a:ext>
                  </a:extLst>
                </p:cNvPr>
                <p:cNvSpPr/>
                <p:nvPr/>
              </p:nvSpPr>
              <p:spPr>
                <a:xfrm>
                  <a:off x="293929" y="8113415"/>
                  <a:ext cx="1020521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7AF10D23-DFEA-B04E-3FFD-70FCB7BAC6B9}"/>
                    </a:ext>
                  </a:extLst>
                </p:cNvPr>
                <p:cNvSpPr/>
                <p:nvPr/>
              </p:nvSpPr>
              <p:spPr>
                <a:xfrm>
                  <a:off x="293929" y="7251434"/>
                  <a:ext cx="1020521" cy="213393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chemeClr val="bg2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219F8402-5266-4577-67A3-D15315A26E3F}"/>
                    </a:ext>
                  </a:extLst>
                </p:cNvPr>
                <p:cNvSpPr/>
                <p:nvPr/>
              </p:nvSpPr>
              <p:spPr>
                <a:xfrm>
                  <a:off x="293929" y="7465464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26848D38-650E-B8AD-B77C-3CDB979A8628}"/>
                    </a:ext>
                  </a:extLst>
                </p:cNvPr>
                <p:cNvSpPr/>
                <p:nvPr/>
              </p:nvSpPr>
              <p:spPr>
                <a:xfrm>
                  <a:off x="292240" y="7681591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0" name="ZoneTexte 179">
                  <a:extLst>
                    <a:ext uri="{FF2B5EF4-FFF2-40B4-BE49-F238E27FC236}">
                      <a16:creationId xmlns:a16="http://schemas.microsoft.com/office/drawing/2014/main" id="{9BD37694-E286-FD15-1FE9-7DEDC89F86AB}"/>
                    </a:ext>
                  </a:extLst>
                </p:cNvPr>
                <p:cNvSpPr txBox="1"/>
                <p:nvPr/>
              </p:nvSpPr>
              <p:spPr>
                <a:xfrm>
                  <a:off x="242849" y="723665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</a:t>
                  </a:r>
                </a:p>
              </p:txBody>
            </p:sp>
            <p:sp>
              <p:nvSpPr>
                <p:cNvPr id="181" name="ZoneTexte 180">
                  <a:extLst>
                    <a:ext uri="{FF2B5EF4-FFF2-40B4-BE49-F238E27FC236}">
                      <a16:creationId xmlns:a16="http://schemas.microsoft.com/office/drawing/2014/main" id="{CC9EBCC9-E5F8-9142-A6B9-EA65D3BC64C8}"/>
                    </a:ext>
                  </a:extLst>
                </p:cNvPr>
                <p:cNvSpPr txBox="1"/>
                <p:nvPr/>
              </p:nvSpPr>
              <p:spPr>
                <a:xfrm>
                  <a:off x="236333" y="7445726"/>
                  <a:ext cx="579353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PA</a:t>
                  </a:r>
                </a:p>
              </p:txBody>
            </p:sp>
            <p:sp>
              <p:nvSpPr>
                <p:cNvPr id="182" name="ZoneTexte 181">
                  <a:extLst>
                    <a:ext uri="{FF2B5EF4-FFF2-40B4-BE49-F238E27FC236}">
                      <a16:creationId xmlns:a16="http://schemas.microsoft.com/office/drawing/2014/main" id="{AF86196C-D57F-8634-E6F6-7B9004D4C9F7}"/>
                    </a:ext>
                  </a:extLst>
                </p:cNvPr>
                <p:cNvSpPr txBox="1"/>
                <p:nvPr/>
              </p:nvSpPr>
              <p:spPr>
                <a:xfrm>
                  <a:off x="242808" y="7669255"/>
                  <a:ext cx="60814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PM</a:t>
                  </a:r>
                </a:p>
              </p:txBody>
            </p:sp>
            <p:sp>
              <p:nvSpPr>
                <p:cNvPr id="183" name="ZoneTexte 182">
                  <a:extLst>
                    <a:ext uri="{FF2B5EF4-FFF2-40B4-BE49-F238E27FC236}">
                      <a16:creationId xmlns:a16="http://schemas.microsoft.com/office/drawing/2014/main" id="{E577465E-8E02-C831-FCF4-56E31BD51706}"/>
                    </a:ext>
                  </a:extLst>
                </p:cNvPr>
                <p:cNvSpPr txBox="1"/>
                <p:nvPr/>
              </p:nvSpPr>
              <p:spPr>
                <a:xfrm>
                  <a:off x="251582" y="787703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Fuite</a:t>
                  </a:r>
                </a:p>
              </p:txBody>
            </p:sp>
            <p:sp>
              <p:nvSpPr>
                <p:cNvPr id="184" name="ZoneTexte 183">
                  <a:extLst>
                    <a:ext uri="{FF2B5EF4-FFF2-40B4-BE49-F238E27FC236}">
                      <a16:creationId xmlns:a16="http://schemas.microsoft.com/office/drawing/2014/main" id="{2BD0C2BB-D7E9-43D0-AF12-B479E4A97647}"/>
                    </a:ext>
                  </a:extLst>
                </p:cNvPr>
                <p:cNvSpPr txBox="1"/>
                <p:nvPr/>
              </p:nvSpPr>
              <p:spPr>
                <a:xfrm>
                  <a:off x="251582" y="809652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Tacle</a:t>
                  </a:r>
                </a:p>
              </p:txBody>
            </p:sp>
            <p:sp>
              <p:nvSpPr>
                <p:cNvPr id="185" name="ZoneTexte 184">
                  <a:extLst>
                    <a:ext uri="{FF2B5EF4-FFF2-40B4-BE49-F238E27FC236}">
                      <a16:creationId xmlns:a16="http://schemas.microsoft.com/office/drawing/2014/main" id="{28B4A3E6-94AD-B0CA-E1AB-91FD7CD5D249}"/>
                    </a:ext>
                  </a:extLst>
                </p:cNvPr>
                <p:cNvSpPr txBox="1"/>
                <p:nvPr/>
              </p:nvSpPr>
              <p:spPr>
                <a:xfrm>
                  <a:off x="1257018" y="7244171"/>
                  <a:ext cx="70044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Neutre</a:t>
                  </a:r>
                </a:p>
              </p:txBody>
            </p:sp>
            <p:sp>
              <p:nvSpPr>
                <p:cNvPr id="188" name="ZoneTexte 187">
                  <a:extLst>
                    <a:ext uri="{FF2B5EF4-FFF2-40B4-BE49-F238E27FC236}">
                      <a16:creationId xmlns:a16="http://schemas.microsoft.com/office/drawing/2014/main" id="{6630139B-A467-645F-12C2-0A002A8F002C}"/>
                    </a:ext>
                  </a:extLst>
                </p:cNvPr>
                <p:cNvSpPr txBox="1"/>
                <p:nvPr/>
              </p:nvSpPr>
              <p:spPr>
                <a:xfrm>
                  <a:off x="1250502" y="7453241"/>
                  <a:ext cx="70044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Terre</a:t>
                  </a:r>
                </a:p>
              </p:txBody>
            </p:sp>
            <p:sp>
              <p:nvSpPr>
                <p:cNvPr id="1024" name="ZoneTexte 1023">
                  <a:extLst>
                    <a:ext uri="{FF2B5EF4-FFF2-40B4-BE49-F238E27FC236}">
                      <a16:creationId xmlns:a16="http://schemas.microsoft.com/office/drawing/2014/main" id="{F5771D65-0FC5-3C41-7A5F-F6A1C0532965}"/>
                    </a:ext>
                  </a:extLst>
                </p:cNvPr>
                <p:cNvSpPr txBox="1"/>
                <p:nvPr/>
              </p:nvSpPr>
              <p:spPr>
                <a:xfrm>
                  <a:off x="1256977" y="7676770"/>
                  <a:ext cx="60814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Feu</a:t>
                  </a:r>
                </a:p>
              </p:txBody>
            </p:sp>
            <p:sp>
              <p:nvSpPr>
                <p:cNvPr id="1025" name="ZoneTexte 1024">
                  <a:extLst>
                    <a:ext uri="{FF2B5EF4-FFF2-40B4-BE49-F238E27FC236}">
                      <a16:creationId xmlns:a16="http://schemas.microsoft.com/office/drawing/2014/main" id="{EBA9F8BA-E28A-C1FD-FC16-042018D99DA0}"/>
                    </a:ext>
                  </a:extLst>
                </p:cNvPr>
                <p:cNvSpPr txBox="1"/>
                <p:nvPr/>
              </p:nvSpPr>
              <p:spPr>
                <a:xfrm>
                  <a:off x="1265751" y="788455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Air</a:t>
                  </a:r>
                </a:p>
              </p:txBody>
            </p:sp>
            <p:sp>
              <p:nvSpPr>
                <p:cNvPr id="1027" name="ZoneTexte 1026">
                  <a:extLst>
                    <a:ext uri="{FF2B5EF4-FFF2-40B4-BE49-F238E27FC236}">
                      <a16:creationId xmlns:a16="http://schemas.microsoft.com/office/drawing/2014/main" id="{147557A4-E202-591B-C198-88BE5D8ED35B}"/>
                    </a:ext>
                  </a:extLst>
                </p:cNvPr>
                <p:cNvSpPr txBox="1"/>
                <p:nvPr/>
              </p:nvSpPr>
              <p:spPr>
                <a:xfrm>
                  <a:off x="1265751" y="810404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Eau</a:t>
                  </a:r>
                </a:p>
              </p:txBody>
            </p:sp>
            <p:sp>
              <p:nvSpPr>
                <p:cNvPr id="1029" name="ZoneTexte 1028">
                  <a:extLst>
                    <a:ext uri="{FF2B5EF4-FFF2-40B4-BE49-F238E27FC236}">
                      <a16:creationId xmlns:a16="http://schemas.microsoft.com/office/drawing/2014/main" id="{25121DED-6A58-C59C-982D-123A4CD52E27}"/>
                    </a:ext>
                  </a:extLst>
                </p:cNvPr>
                <p:cNvSpPr txBox="1"/>
                <p:nvPr/>
              </p:nvSpPr>
              <p:spPr>
                <a:xfrm>
                  <a:off x="1265751" y="6991231"/>
                  <a:ext cx="5257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bouclier</a:t>
                  </a:r>
                </a:p>
              </p:txBody>
            </p:sp>
          </p:grpSp>
        </p:grpSp>
        <p:grpSp>
          <p:nvGrpSpPr>
            <p:cNvPr id="1091" name="Groupe 1090">
              <a:extLst>
                <a:ext uri="{FF2B5EF4-FFF2-40B4-BE49-F238E27FC236}">
                  <a16:creationId xmlns:a16="http://schemas.microsoft.com/office/drawing/2014/main" id="{37B499D4-81FE-3D2B-1D65-F62D93866705}"/>
                </a:ext>
              </a:extLst>
            </p:cNvPr>
            <p:cNvGrpSpPr/>
            <p:nvPr/>
          </p:nvGrpSpPr>
          <p:grpSpPr>
            <a:xfrm>
              <a:off x="5838508" y="4741669"/>
              <a:ext cx="3463754" cy="1418178"/>
              <a:chOff x="5838508" y="4741669"/>
              <a:chExt cx="3463754" cy="1418178"/>
            </a:xfrm>
          </p:grpSpPr>
          <p:pic>
            <p:nvPicPr>
              <p:cNvPr id="1066" name="Picture 4">
                <a:extLst>
                  <a:ext uri="{FF2B5EF4-FFF2-40B4-BE49-F238E27FC236}">
                    <a16:creationId xmlns:a16="http://schemas.microsoft.com/office/drawing/2014/main" id="{05208C1E-DD43-D5D2-780B-58ABB6E24C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19328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7" name="Picture 6">
                <a:extLst>
                  <a:ext uri="{FF2B5EF4-FFF2-40B4-BE49-F238E27FC236}">
                    <a16:creationId xmlns:a16="http://schemas.microsoft.com/office/drawing/2014/main" id="{666D8097-FAA1-E4C6-E4D8-4BD0678E9C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414594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8" name="Picture 10">
                <a:extLst>
                  <a:ext uri="{FF2B5EF4-FFF2-40B4-BE49-F238E27FC236}">
                    <a16:creationId xmlns:a16="http://schemas.microsoft.com/office/drawing/2014/main" id="{D9B27BB2-6172-D675-C82C-670462BDED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848465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9" name="Picture 12">
                <a:extLst>
                  <a:ext uri="{FF2B5EF4-FFF2-40B4-BE49-F238E27FC236}">
                    <a16:creationId xmlns:a16="http://schemas.microsoft.com/office/drawing/2014/main" id="{DCDBD1AB-7D82-C596-43E0-83FF72C396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635775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0" name="Picture 14">
                <a:extLst>
                  <a:ext uri="{FF2B5EF4-FFF2-40B4-BE49-F238E27FC236}">
                    <a16:creationId xmlns:a16="http://schemas.microsoft.com/office/drawing/2014/main" id="{49544D6A-413E-5A06-671B-250B42D834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4262" y="4983133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1" name="Picture 40">
                <a:extLst>
                  <a:ext uri="{FF2B5EF4-FFF2-40B4-BE49-F238E27FC236}">
                    <a16:creationId xmlns:a16="http://schemas.microsoft.com/office/drawing/2014/main" id="{F2EA7F5B-00BE-DA63-C9D8-FC77484A08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3622" y="519389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2" name="Picture 42">
                <a:extLst>
                  <a:ext uri="{FF2B5EF4-FFF2-40B4-BE49-F238E27FC236}">
                    <a16:creationId xmlns:a16="http://schemas.microsoft.com/office/drawing/2014/main" id="{0BA8E590-4890-273B-164F-3B30EF7669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1086" y="541300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3" name="Picture 46">
                <a:extLst>
                  <a:ext uri="{FF2B5EF4-FFF2-40B4-BE49-F238E27FC236}">
                    <a16:creationId xmlns:a16="http://schemas.microsoft.com/office/drawing/2014/main" id="{079CD8C6-37CC-7451-5020-22CE68AF4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098572" y="562891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4" name="Picture 44">
                <a:extLst>
                  <a:ext uri="{FF2B5EF4-FFF2-40B4-BE49-F238E27FC236}">
                    <a16:creationId xmlns:a16="http://schemas.microsoft.com/office/drawing/2014/main" id="{0CD12996-EAE5-CEFD-60D1-CDBB9B94B2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4828" y="584329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5" name="Picture 40">
                <a:extLst>
                  <a:ext uri="{FF2B5EF4-FFF2-40B4-BE49-F238E27FC236}">
                    <a16:creationId xmlns:a16="http://schemas.microsoft.com/office/drawing/2014/main" id="{764B8B90-064B-7E84-A943-793C5696D6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5532" y="4977283"/>
                <a:ext cx="102005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6" name="Picture 40">
                <a:extLst>
                  <a:ext uri="{FF2B5EF4-FFF2-40B4-BE49-F238E27FC236}">
                    <a16:creationId xmlns:a16="http://schemas.microsoft.com/office/drawing/2014/main" id="{45047BFD-EF62-5CEE-04BA-ED4479FBC2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087935" y="4741669"/>
                <a:ext cx="134301" cy="1343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7" name="Picture 40">
                <a:extLst>
                  <a:ext uri="{FF2B5EF4-FFF2-40B4-BE49-F238E27FC236}">
                    <a16:creationId xmlns:a16="http://schemas.microsoft.com/office/drawing/2014/main" id="{638805F6-17B8-2972-83F4-DB259D97B2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8790" y="519916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8" name="Picture 42">
                <a:extLst>
                  <a:ext uri="{FF2B5EF4-FFF2-40B4-BE49-F238E27FC236}">
                    <a16:creationId xmlns:a16="http://schemas.microsoft.com/office/drawing/2014/main" id="{6384984B-8C20-42CA-A710-637C46043D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0450" y="541648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9" name="Picture 46">
                <a:extLst>
                  <a:ext uri="{FF2B5EF4-FFF2-40B4-BE49-F238E27FC236}">
                    <a16:creationId xmlns:a16="http://schemas.microsoft.com/office/drawing/2014/main" id="{4DFF75FC-3F4D-1674-BF8E-C1C8D7032F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5091" y="5630574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0" name="Picture 44">
                <a:extLst>
                  <a:ext uri="{FF2B5EF4-FFF2-40B4-BE49-F238E27FC236}">
                    <a16:creationId xmlns:a16="http://schemas.microsoft.com/office/drawing/2014/main" id="{7369DDED-7BE6-B154-D093-3E9D8DA3EF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5979" y="584166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2" name="Picture 40">
                <a:extLst>
                  <a:ext uri="{FF2B5EF4-FFF2-40B4-BE49-F238E27FC236}">
                    <a16:creationId xmlns:a16="http://schemas.microsoft.com/office/drawing/2014/main" id="{70E87E74-C89B-A9CA-8A3A-C378EDAE79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38508" y="519812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3" name="Picture 42">
                <a:extLst>
                  <a:ext uri="{FF2B5EF4-FFF2-40B4-BE49-F238E27FC236}">
                    <a16:creationId xmlns:a16="http://schemas.microsoft.com/office/drawing/2014/main" id="{B7311ED9-1251-DC5F-B02F-4553563380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1904" y="5414881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4" name="Picture 46">
                <a:extLst>
                  <a:ext uri="{FF2B5EF4-FFF2-40B4-BE49-F238E27FC236}">
                    <a16:creationId xmlns:a16="http://schemas.microsoft.com/office/drawing/2014/main" id="{E2B7DC29-E83A-6304-051D-7A504A254C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3223" y="563458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5" name="Picture 44">
                <a:extLst>
                  <a:ext uri="{FF2B5EF4-FFF2-40B4-BE49-F238E27FC236}">
                    <a16:creationId xmlns:a16="http://schemas.microsoft.com/office/drawing/2014/main" id="{0ED2E189-B9CC-26D2-45BE-5ECEC7C486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3437" y="5848180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6" name="Picture 40">
                <a:extLst>
                  <a:ext uri="{FF2B5EF4-FFF2-40B4-BE49-F238E27FC236}">
                    <a16:creationId xmlns:a16="http://schemas.microsoft.com/office/drawing/2014/main" id="{8863D148-C643-A901-3528-5704304A00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50357" y="4971656"/>
                <a:ext cx="102005" cy="10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7" name="Picture 44">
                <a:extLst>
                  <a:ext uri="{FF2B5EF4-FFF2-40B4-BE49-F238E27FC236}">
                    <a16:creationId xmlns:a16="http://schemas.microsoft.com/office/drawing/2014/main" id="{CC10CC9E-6300-815E-493D-FF5395E289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9101" y="6055231"/>
                <a:ext cx="101231" cy="101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8" name="Picture 44">
                <a:extLst>
                  <a:ext uri="{FF2B5EF4-FFF2-40B4-BE49-F238E27FC236}">
                    <a16:creationId xmlns:a16="http://schemas.microsoft.com/office/drawing/2014/main" id="{82DCBD18-497A-1387-93AC-966F1CF985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6069" y="605184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0" name="ZoneTexte 1089">
                <a:extLst>
                  <a:ext uri="{FF2B5EF4-FFF2-40B4-BE49-F238E27FC236}">
                    <a16:creationId xmlns:a16="http://schemas.microsoft.com/office/drawing/2014/main" id="{71E14F27-C46F-017F-4258-25DCF1EA242D}"/>
                  </a:ext>
                </a:extLst>
              </p:cNvPr>
              <p:cNvSpPr txBox="1"/>
              <p:nvPr/>
            </p:nvSpPr>
            <p:spPr>
              <a:xfrm>
                <a:off x="7092774" y="5988262"/>
                <a:ext cx="51801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1E3A8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Créature</a:t>
                </a:r>
              </a:p>
            </p:txBody>
          </p:sp>
          <p:pic>
            <p:nvPicPr>
              <p:cNvPr id="7" name="Picture 40">
                <a:extLst>
                  <a:ext uri="{FF2B5EF4-FFF2-40B4-BE49-F238E27FC236}">
                    <a16:creationId xmlns:a16="http://schemas.microsoft.com/office/drawing/2014/main" id="{70BAD1C1-862A-7F3B-47DE-DA28D353B5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rcRect/>
              <a:stretch/>
            </p:blipFill>
            <p:spPr bwMode="auto">
              <a:xfrm>
                <a:off x="9190975" y="4759770"/>
                <a:ext cx="98121" cy="98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81A5219E-EF81-8D4F-7A10-FD1D2787A1FF}"/>
              </a:ext>
            </a:extLst>
          </p:cNvPr>
          <p:cNvGrpSpPr/>
          <p:nvPr/>
        </p:nvGrpSpPr>
        <p:grpSpPr>
          <a:xfrm>
            <a:off x="2499377" y="8683583"/>
            <a:ext cx="6999523" cy="3919482"/>
            <a:chOff x="199017" y="4612240"/>
            <a:chExt cx="9140054" cy="224650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DD46607-574F-EEDB-95C4-65D490EE6875}"/>
                </a:ext>
              </a:extLst>
            </p:cNvPr>
            <p:cNvGrpSpPr/>
            <p:nvPr/>
          </p:nvGrpSpPr>
          <p:grpSpPr>
            <a:xfrm>
              <a:off x="245778" y="4612240"/>
              <a:ext cx="9093293" cy="2246508"/>
              <a:chOff x="245778" y="4612240"/>
              <a:chExt cx="9093293" cy="2246508"/>
            </a:xfrm>
          </p:grpSpPr>
          <p:sp>
            <p:nvSpPr>
              <p:cNvPr id="109" name="Rectangle : coins arrondis 108">
                <a:extLst>
                  <a:ext uri="{FF2B5EF4-FFF2-40B4-BE49-F238E27FC236}">
                    <a16:creationId xmlns:a16="http://schemas.microsoft.com/office/drawing/2014/main" id="{2A7D4BBD-5C71-C34B-052A-67EF9A8E3689}"/>
                  </a:ext>
                </a:extLst>
              </p:cNvPr>
              <p:cNvSpPr/>
              <p:nvPr/>
            </p:nvSpPr>
            <p:spPr>
              <a:xfrm>
                <a:off x="245778" y="4754683"/>
                <a:ext cx="9093293" cy="21040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FA8F5ABB-385D-2AC4-8351-A1F89896C982}"/>
                  </a:ext>
                </a:extLst>
              </p:cNvPr>
              <p:cNvSpPr txBox="1"/>
              <p:nvPr/>
            </p:nvSpPr>
            <p:spPr>
              <a:xfrm>
                <a:off x="3897798" y="4612240"/>
                <a:ext cx="1895121" cy="1916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bIns="72000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Consommables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3D40C303-5412-40CA-E2F7-9D08A856B775}"/>
                </a:ext>
              </a:extLst>
            </p:cNvPr>
            <p:cNvSpPr txBox="1"/>
            <p:nvPr/>
          </p:nvSpPr>
          <p:spPr>
            <a:xfrm>
              <a:off x="199017" y="4642983"/>
              <a:ext cx="827000" cy="117859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Quantité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ZoneTexte 131">
              <a:extLst>
                <a:ext uri="{FF2B5EF4-FFF2-40B4-BE49-F238E27FC236}">
                  <a16:creationId xmlns:a16="http://schemas.microsoft.com/office/drawing/2014/main" id="{9C022446-1AEE-00D4-BC39-C83998DD58BB}"/>
                </a:ext>
              </a:extLst>
            </p:cNvPr>
            <p:cNvSpPr txBox="1"/>
            <p:nvPr/>
          </p:nvSpPr>
          <p:spPr>
            <a:xfrm>
              <a:off x="890633" y="4642983"/>
              <a:ext cx="1222069" cy="117859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Dénomination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29" name="Tableau 173">
            <a:extLst>
              <a:ext uri="{FF2B5EF4-FFF2-40B4-BE49-F238E27FC236}">
                <a16:creationId xmlns:a16="http://schemas.microsoft.com/office/drawing/2014/main" id="{0ACD08E5-F865-C060-F2E6-710C54D5C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48082"/>
              </p:ext>
            </p:extLst>
          </p:nvPr>
        </p:nvGraphicFramePr>
        <p:xfrm>
          <a:off x="2594181" y="8999774"/>
          <a:ext cx="6850816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47">
                  <a:extLst>
                    <a:ext uri="{9D8B030D-6E8A-4147-A177-3AD203B41FA5}">
                      <a16:colId xmlns:a16="http://schemas.microsoft.com/office/drawing/2014/main" val="1314404740"/>
                    </a:ext>
                  </a:extLst>
                </a:gridCol>
                <a:gridCol w="2987040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444137">
                  <a:extLst>
                    <a:ext uri="{9D8B030D-6E8A-4147-A177-3AD203B41FA5}">
                      <a16:colId xmlns:a16="http://schemas.microsoft.com/office/drawing/2014/main" val="2579101607"/>
                    </a:ext>
                  </a:extLst>
                </a:gridCol>
                <a:gridCol w="2976392">
                  <a:extLst>
                    <a:ext uri="{9D8B030D-6E8A-4147-A177-3AD203B41FA5}">
                      <a16:colId xmlns:a16="http://schemas.microsoft.com/office/drawing/2014/main" val="2534283285"/>
                    </a:ext>
                  </a:extLst>
                </a:gridCol>
              </a:tblGrid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3015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46634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29097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016960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132887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792096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888956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902593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052738"/>
                  </a:ext>
                </a:extLst>
              </a:tr>
            </a:tbl>
          </a:graphicData>
        </a:graphic>
      </p:graphicFrame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A4DF8009-A195-281F-5CB0-A84295007D29}"/>
              </a:ext>
            </a:extLst>
          </p:cNvPr>
          <p:cNvGrpSpPr/>
          <p:nvPr/>
        </p:nvGrpSpPr>
        <p:grpSpPr>
          <a:xfrm>
            <a:off x="2529979" y="4571425"/>
            <a:ext cx="6963714" cy="4000093"/>
            <a:chOff x="245778" y="4582056"/>
            <a:chExt cx="9093293" cy="2584752"/>
          </a:xfrm>
        </p:grpSpPr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56FC430E-C287-A9B6-8B62-873A0BE3D0AA}"/>
                </a:ext>
              </a:extLst>
            </p:cNvPr>
            <p:cNvGrpSpPr/>
            <p:nvPr/>
          </p:nvGrpSpPr>
          <p:grpSpPr>
            <a:xfrm>
              <a:off x="245778" y="4582056"/>
              <a:ext cx="9093293" cy="2584752"/>
              <a:chOff x="245778" y="4582056"/>
              <a:chExt cx="9093293" cy="2584752"/>
            </a:xfrm>
          </p:grpSpPr>
          <p:sp>
            <p:nvSpPr>
              <p:cNvPr id="167" name="Rectangle : coins arrondis 166">
                <a:extLst>
                  <a:ext uri="{FF2B5EF4-FFF2-40B4-BE49-F238E27FC236}">
                    <a16:creationId xmlns:a16="http://schemas.microsoft.com/office/drawing/2014/main" id="{CEF9D9E3-A295-D286-FF1E-3F0AC022155C}"/>
                  </a:ext>
                </a:extLst>
              </p:cNvPr>
              <p:cNvSpPr/>
              <p:nvPr/>
            </p:nvSpPr>
            <p:spPr>
              <a:xfrm>
                <a:off x="245778" y="4754684"/>
                <a:ext cx="9093293" cy="24121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2420E944-2506-552B-0DA5-07C1769AD108}"/>
                  </a:ext>
                </a:extLst>
              </p:cNvPr>
              <p:cNvSpPr txBox="1"/>
              <p:nvPr/>
            </p:nvSpPr>
            <p:spPr>
              <a:xfrm>
                <a:off x="4171485" y="4582056"/>
                <a:ext cx="1241878" cy="1925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bIns="36000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Objets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65" name="ZoneTexte 164">
              <a:extLst>
                <a:ext uri="{FF2B5EF4-FFF2-40B4-BE49-F238E27FC236}">
                  <a16:creationId xmlns:a16="http://schemas.microsoft.com/office/drawing/2014/main" id="{D22330CA-F77C-5147-880B-4BD0BFBC2652}"/>
                </a:ext>
              </a:extLst>
            </p:cNvPr>
            <p:cNvSpPr txBox="1"/>
            <p:nvPr/>
          </p:nvSpPr>
          <p:spPr>
            <a:xfrm>
              <a:off x="277992" y="4630737"/>
              <a:ext cx="644855" cy="132872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Valeur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512C7F59-0EC8-5E83-2CDC-C7F87D7C1502}"/>
                </a:ext>
              </a:extLst>
            </p:cNvPr>
            <p:cNvSpPr txBox="1"/>
            <p:nvPr/>
          </p:nvSpPr>
          <p:spPr>
            <a:xfrm>
              <a:off x="890633" y="4630147"/>
              <a:ext cx="1222069" cy="132872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Dénomination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69" name="Tableau 173">
            <a:extLst>
              <a:ext uri="{FF2B5EF4-FFF2-40B4-BE49-F238E27FC236}">
                <a16:creationId xmlns:a16="http://schemas.microsoft.com/office/drawing/2014/main" id="{C21FEF79-BA2D-052B-92FE-ABB3F5051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46524"/>
              </p:ext>
            </p:extLst>
          </p:nvPr>
        </p:nvGraphicFramePr>
        <p:xfrm>
          <a:off x="2588974" y="4867833"/>
          <a:ext cx="685081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47">
                  <a:extLst>
                    <a:ext uri="{9D8B030D-6E8A-4147-A177-3AD203B41FA5}">
                      <a16:colId xmlns:a16="http://schemas.microsoft.com/office/drawing/2014/main" val="1314404740"/>
                    </a:ext>
                  </a:extLst>
                </a:gridCol>
                <a:gridCol w="2987040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444137">
                  <a:extLst>
                    <a:ext uri="{9D8B030D-6E8A-4147-A177-3AD203B41FA5}">
                      <a16:colId xmlns:a16="http://schemas.microsoft.com/office/drawing/2014/main" val="2579101607"/>
                    </a:ext>
                  </a:extLst>
                </a:gridCol>
                <a:gridCol w="2976392">
                  <a:extLst>
                    <a:ext uri="{9D8B030D-6E8A-4147-A177-3AD203B41FA5}">
                      <a16:colId xmlns:a16="http://schemas.microsoft.com/office/drawing/2014/main" val="253428328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30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4663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2909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3371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0139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296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8095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803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35736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05993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461652"/>
                  </a:ext>
                </a:extLst>
              </a:tr>
            </a:tbl>
          </a:graphicData>
        </a:graphic>
      </p:graphicFrame>
      <p:grpSp>
        <p:nvGrpSpPr>
          <p:cNvPr id="1120" name="Groupe 1119">
            <a:extLst>
              <a:ext uri="{FF2B5EF4-FFF2-40B4-BE49-F238E27FC236}">
                <a16:creationId xmlns:a16="http://schemas.microsoft.com/office/drawing/2014/main" id="{8C26A4D0-1951-8991-70B7-F18484DF24CE}"/>
              </a:ext>
            </a:extLst>
          </p:cNvPr>
          <p:cNvGrpSpPr/>
          <p:nvPr/>
        </p:nvGrpSpPr>
        <p:grpSpPr>
          <a:xfrm>
            <a:off x="245777" y="4577900"/>
            <a:ext cx="2089205" cy="5901350"/>
            <a:chOff x="245777" y="5065579"/>
            <a:chExt cx="2089205" cy="5901350"/>
          </a:xfrm>
        </p:grpSpPr>
        <p:grpSp>
          <p:nvGrpSpPr>
            <p:cNvPr id="1103" name="Groupe 1102">
              <a:extLst>
                <a:ext uri="{FF2B5EF4-FFF2-40B4-BE49-F238E27FC236}">
                  <a16:creationId xmlns:a16="http://schemas.microsoft.com/office/drawing/2014/main" id="{0239E8C4-6A16-FC03-9703-2EBAE81AA5A1}"/>
                </a:ext>
              </a:extLst>
            </p:cNvPr>
            <p:cNvGrpSpPr/>
            <p:nvPr/>
          </p:nvGrpSpPr>
          <p:grpSpPr>
            <a:xfrm>
              <a:off x="245777" y="5065579"/>
              <a:ext cx="2089205" cy="5901350"/>
              <a:chOff x="245777" y="4999666"/>
              <a:chExt cx="2089205" cy="5995312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C8347AF4-67B1-45C2-AE13-0BF12AFB44EB}"/>
                  </a:ext>
                </a:extLst>
              </p:cNvPr>
              <p:cNvGrpSpPr/>
              <p:nvPr/>
            </p:nvGrpSpPr>
            <p:grpSpPr>
              <a:xfrm>
                <a:off x="245777" y="4999666"/>
                <a:ext cx="2089205" cy="5995312"/>
                <a:chOff x="4012" y="-132496"/>
                <a:chExt cx="2133599" cy="399153"/>
              </a:xfrm>
            </p:grpSpPr>
            <p:sp>
              <p:nvSpPr>
                <p:cNvPr id="150" name="Rectangle : coins arrondis 149">
                  <a:extLst>
                    <a:ext uri="{FF2B5EF4-FFF2-40B4-BE49-F238E27FC236}">
                      <a16:creationId xmlns:a16="http://schemas.microsoft.com/office/drawing/2014/main" id="{EC625EDE-65D2-47F4-AE2E-C4DF739BE0F8}"/>
                    </a:ext>
                  </a:extLst>
                </p:cNvPr>
                <p:cNvSpPr/>
                <p:nvPr/>
              </p:nvSpPr>
              <p:spPr>
                <a:xfrm>
                  <a:off x="4012" y="-132496"/>
                  <a:ext cx="2133599" cy="39915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1" name="Zone de texte 26">
                  <a:extLst>
                    <a:ext uri="{FF2B5EF4-FFF2-40B4-BE49-F238E27FC236}">
                      <a16:creationId xmlns:a16="http://schemas.microsoft.com/office/drawing/2014/main" id="{9D7AC701-AF11-4240-B62A-56B44DAB9B24}"/>
                    </a:ext>
                  </a:extLst>
                </p:cNvPr>
                <p:cNvSpPr txBox="1"/>
                <p:nvPr/>
              </p:nvSpPr>
              <p:spPr>
                <a:xfrm>
                  <a:off x="4012" y="-27718"/>
                  <a:ext cx="2133599" cy="2199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Autre</a:t>
                  </a:r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s informations</a:t>
                  </a:r>
                  <a:endParaRPr lang="fr-FR" sz="12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cxnSp>
            <p:nvCxnSpPr>
              <p:cNvPr id="111" name="Connecteur droit 110">
                <a:extLst>
                  <a:ext uri="{FF2B5EF4-FFF2-40B4-BE49-F238E27FC236}">
                    <a16:creationId xmlns:a16="http://schemas.microsoft.com/office/drawing/2014/main" id="{0C3A6BD1-64B0-AC2C-CBD8-2EB349B3A1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752658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>
                <a:extLst>
                  <a:ext uri="{FF2B5EF4-FFF2-40B4-BE49-F238E27FC236}">
                    <a16:creationId xmlns:a16="http://schemas.microsoft.com/office/drawing/2014/main" id="{75E2DB65-0B39-1D8E-63EF-51272C2905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780852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459FF787-19B4-FE29-87D0-0EE18C446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07522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37B9C23C-43EC-101A-A388-D6FB8C546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35716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>
                <a:extLst>
                  <a:ext uri="{FF2B5EF4-FFF2-40B4-BE49-F238E27FC236}">
                    <a16:creationId xmlns:a16="http://schemas.microsoft.com/office/drawing/2014/main" id="{4FB2C581-7A12-57C7-A559-C6DA9C1153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61624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F60207AE-3EC1-47DB-19BF-38CC109C00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89818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EDE7547B-6534-60ED-E0E8-7A2FB9A63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916488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201BC010-2A06-42BC-5B8A-7D5A0A776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944682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5" name="Connecteur droit 1094">
                <a:extLst>
                  <a:ext uri="{FF2B5EF4-FFF2-40B4-BE49-F238E27FC236}">
                    <a16:creationId xmlns:a16="http://schemas.microsoft.com/office/drawing/2014/main" id="{E933D21E-E5E7-A6AE-6C28-CEBCB676B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974242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6" name="Connecteur droit 1095">
                <a:extLst>
                  <a:ext uri="{FF2B5EF4-FFF2-40B4-BE49-F238E27FC236}">
                    <a16:creationId xmlns:a16="http://schemas.microsoft.com/office/drawing/2014/main" id="{DDECCCFA-B8B8-6114-0ABE-EE8444D78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02436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7" name="Connecteur droit 1096">
                <a:extLst>
                  <a:ext uri="{FF2B5EF4-FFF2-40B4-BE49-F238E27FC236}">
                    <a16:creationId xmlns:a16="http://schemas.microsoft.com/office/drawing/2014/main" id="{57C0C9B3-9F02-A0DB-3AB9-861B2FC0B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29106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8" name="Connecteur droit 1097">
                <a:extLst>
                  <a:ext uri="{FF2B5EF4-FFF2-40B4-BE49-F238E27FC236}">
                    <a16:creationId xmlns:a16="http://schemas.microsoft.com/office/drawing/2014/main" id="{FF23C1C0-3323-7B35-AE85-10A6D87DAB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57300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9" name="Connecteur droit 1098">
                <a:extLst>
                  <a:ext uri="{FF2B5EF4-FFF2-40B4-BE49-F238E27FC236}">
                    <a16:creationId xmlns:a16="http://schemas.microsoft.com/office/drawing/2014/main" id="{E80C4BAC-A840-94B8-79B3-6F15FB9F6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83208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Zone de texte 26">
              <a:extLst>
                <a:ext uri="{FF2B5EF4-FFF2-40B4-BE49-F238E27FC236}">
                  <a16:creationId xmlns:a16="http://schemas.microsoft.com/office/drawing/2014/main" id="{B93567A2-D74F-FF7C-0E1F-9B715877577A}"/>
                </a:ext>
              </a:extLst>
            </p:cNvPr>
            <p:cNvSpPr txBox="1"/>
            <p:nvPr/>
          </p:nvSpPr>
          <p:spPr>
            <a:xfrm>
              <a:off x="245777" y="5081868"/>
              <a:ext cx="2089205" cy="28993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Langues</a:t>
              </a:r>
            </a:p>
          </p:txBody>
        </p: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3E1BB9D9-5B61-D225-78CE-259ABBA7FBBD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035756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7AD05FC-9C3A-76A8-EFE7-B44C8A284D05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298276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18" name="Groupe 1117">
              <a:extLst>
                <a:ext uri="{FF2B5EF4-FFF2-40B4-BE49-F238E27FC236}">
                  <a16:creationId xmlns:a16="http://schemas.microsoft.com/office/drawing/2014/main" id="{F14F445E-43DC-4C45-797D-7FB575A829FA}"/>
                </a:ext>
              </a:extLst>
            </p:cNvPr>
            <p:cNvGrpSpPr/>
            <p:nvPr/>
          </p:nvGrpSpPr>
          <p:grpSpPr>
            <a:xfrm>
              <a:off x="487874" y="5491142"/>
              <a:ext cx="1605009" cy="1072582"/>
              <a:chOff x="487874" y="5491142"/>
              <a:chExt cx="1605009" cy="1072582"/>
            </a:xfrm>
          </p:grpSpPr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2686F8D-2F84-5253-847B-375873D53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5491142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67953286-EEA8-33B0-D31B-169CB2462E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5768663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B2180338-7093-86BE-9C74-2DB9AF0CDE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6031183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2F837FDB-B46B-5052-AD86-B221DF28B6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6308704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C686C616-B2B5-DCF6-C4BF-F019B2362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6563724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1" name="Groupe 1120">
            <a:extLst>
              <a:ext uri="{FF2B5EF4-FFF2-40B4-BE49-F238E27FC236}">
                <a16:creationId xmlns:a16="http://schemas.microsoft.com/office/drawing/2014/main" id="{831C8489-1696-0E4A-6446-42802AF547CA}"/>
              </a:ext>
            </a:extLst>
          </p:cNvPr>
          <p:cNvGrpSpPr/>
          <p:nvPr/>
        </p:nvGrpSpPr>
        <p:grpSpPr>
          <a:xfrm>
            <a:off x="156754" y="10566558"/>
            <a:ext cx="2193797" cy="1389650"/>
            <a:chOff x="-225399" y="11386932"/>
            <a:chExt cx="2193797" cy="1389650"/>
          </a:xfrm>
        </p:grpSpPr>
        <p:grpSp>
          <p:nvGrpSpPr>
            <p:cNvPr id="1122" name="Groupe 1121">
              <a:extLst>
                <a:ext uri="{FF2B5EF4-FFF2-40B4-BE49-F238E27FC236}">
                  <a16:creationId xmlns:a16="http://schemas.microsoft.com/office/drawing/2014/main" id="{BF50CA35-29A3-E6C4-2623-4E5BEFE9A37D}"/>
                </a:ext>
              </a:extLst>
            </p:cNvPr>
            <p:cNvGrpSpPr/>
            <p:nvPr/>
          </p:nvGrpSpPr>
          <p:grpSpPr>
            <a:xfrm>
              <a:off x="-119905" y="11386932"/>
              <a:ext cx="2088303" cy="1389650"/>
              <a:chOff x="-119905" y="11333592"/>
              <a:chExt cx="2088303" cy="1389650"/>
            </a:xfrm>
          </p:grpSpPr>
          <p:grpSp>
            <p:nvGrpSpPr>
              <p:cNvPr id="1128" name="Groupe 1127">
                <a:extLst>
                  <a:ext uri="{FF2B5EF4-FFF2-40B4-BE49-F238E27FC236}">
                    <a16:creationId xmlns:a16="http://schemas.microsoft.com/office/drawing/2014/main" id="{E997F8D3-7E3C-3F75-E83C-5124D28CAE02}"/>
                  </a:ext>
                </a:extLst>
              </p:cNvPr>
              <p:cNvGrpSpPr/>
              <p:nvPr/>
            </p:nvGrpSpPr>
            <p:grpSpPr>
              <a:xfrm>
                <a:off x="-119905" y="11333592"/>
                <a:ext cx="2088303" cy="1389650"/>
                <a:chOff x="57175" y="11363130"/>
                <a:chExt cx="2088303" cy="1389650"/>
              </a:xfrm>
            </p:grpSpPr>
            <p:grpSp>
              <p:nvGrpSpPr>
                <p:cNvPr id="1130" name="Groupe 1129">
                  <a:extLst>
                    <a:ext uri="{FF2B5EF4-FFF2-40B4-BE49-F238E27FC236}">
                      <a16:creationId xmlns:a16="http://schemas.microsoft.com/office/drawing/2014/main" id="{46F443DA-BF15-34D4-94DE-86FD467615AE}"/>
                    </a:ext>
                  </a:extLst>
                </p:cNvPr>
                <p:cNvGrpSpPr/>
                <p:nvPr/>
              </p:nvGrpSpPr>
              <p:grpSpPr>
                <a:xfrm>
                  <a:off x="960704" y="11363130"/>
                  <a:ext cx="1184774" cy="1090998"/>
                  <a:chOff x="5148473" y="5268167"/>
                  <a:chExt cx="1184774" cy="1090998"/>
                </a:xfrm>
              </p:grpSpPr>
              <p:sp>
                <p:nvSpPr>
                  <p:cNvPr id="1135" name="Rectangle : coins arrondis 1134">
                    <a:extLst>
                      <a:ext uri="{FF2B5EF4-FFF2-40B4-BE49-F238E27FC236}">
                        <a16:creationId xmlns:a16="http://schemas.microsoft.com/office/drawing/2014/main" id="{8D592000-AB0F-6613-0A0B-2E24AE79A22C}"/>
                      </a:ext>
                    </a:extLst>
                  </p:cNvPr>
                  <p:cNvSpPr/>
                  <p:nvPr/>
                </p:nvSpPr>
                <p:spPr>
                  <a:xfrm>
                    <a:off x="5148473" y="5697798"/>
                    <a:ext cx="1044101" cy="661367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 dirty="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36" name="ZoneTexte 1135">
                    <a:extLst>
                      <a:ext uri="{FF2B5EF4-FFF2-40B4-BE49-F238E27FC236}">
                        <a16:creationId xmlns:a16="http://schemas.microsoft.com/office/drawing/2014/main" id="{0C4D88E5-0C9E-B706-1CE8-3B272D3E5B44}"/>
                      </a:ext>
                    </a:extLst>
                  </p:cNvPr>
                  <p:cNvSpPr txBox="1"/>
                  <p:nvPr/>
                </p:nvSpPr>
                <p:spPr>
                  <a:xfrm>
                    <a:off x="5312979" y="5268167"/>
                    <a:ext cx="10202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Exemple</a:t>
                    </a:r>
                  </a:p>
                </p:txBody>
              </p:sp>
            </p:grpSp>
            <p:sp>
              <p:nvSpPr>
                <p:cNvPr id="1131" name="Zone de texte 80">
                  <a:extLst>
                    <a:ext uri="{FF2B5EF4-FFF2-40B4-BE49-F238E27FC236}">
                      <a16:creationId xmlns:a16="http://schemas.microsoft.com/office/drawing/2014/main" id="{32F03552-0202-65C3-65A6-C5CA265DE24E}"/>
                    </a:ext>
                  </a:extLst>
                </p:cNvPr>
                <p:cNvSpPr txBox="1"/>
                <p:nvPr/>
              </p:nvSpPr>
              <p:spPr>
                <a:xfrm>
                  <a:off x="880407" y="12429834"/>
                  <a:ext cx="1252045" cy="322946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[Provenance des valeurs]</a:t>
                  </a:r>
                  <a:r>
                    <a:rPr lang="fr-FR" sz="1000" kern="1200" baseline="20000" dirty="0">
                      <a:solidFill>
                        <a:srgbClr val="7F7F7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+</a:t>
                  </a:r>
                </a:p>
                <a:p>
                  <a:pPr algn="ctr"/>
                  <a:r>
                    <a:rPr lang="fr-FR" sz="800" baseline="200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+</a:t>
                  </a:r>
                  <a:r>
                    <a:rPr lang="fr-FR" sz="6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Arrondi au supérieur</a:t>
                  </a:r>
                  <a:r>
                    <a:rPr lang="fr-FR" sz="600" baseline="300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</a:t>
                  </a:r>
                </a:p>
                <a:p>
                  <a:pPr algn="ctr"/>
                  <a:r>
                    <a:rPr lang="fr-FR" sz="800" baseline="200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–</a:t>
                  </a:r>
                  <a:r>
                    <a:rPr lang="fr-FR" sz="600" baseline="300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</a:t>
                  </a:r>
                  <a:r>
                    <a:rPr lang="fr-FR" sz="6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Arrondi à l’inférieur</a:t>
                  </a:r>
                  <a:endParaRPr lang="fr-FR" sz="6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2" name="Zone de texte 80">
                  <a:extLst>
                    <a:ext uri="{FF2B5EF4-FFF2-40B4-BE49-F238E27FC236}">
                      <a16:creationId xmlns:a16="http://schemas.microsoft.com/office/drawing/2014/main" id="{8C9A6E2A-108C-1ECA-04B3-B3D0FCC1C162}"/>
                    </a:ext>
                  </a:extLst>
                </p:cNvPr>
                <p:cNvSpPr txBox="1"/>
                <p:nvPr/>
              </p:nvSpPr>
              <p:spPr>
                <a:xfrm>
                  <a:off x="941263" y="11817311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Val. de base</a:t>
                  </a:r>
                  <a:endPara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3" name="Zone de texte 80">
                  <a:extLst>
                    <a:ext uri="{FF2B5EF4-FFF2-40B4-BE49-F238E27FC236}">
                      <a16:creationId xmlns:a16="http://schemas.microsoft.com/office/drawing/2014/main" id="{5E6FDB67-CF2B-0EC5-AF85-43DA89968BD9}"/>
                    </a:ext>
                  </a:extLst>
                </p:cNvPr>
                <p:cNvSpPr txBox="1"/>
                <p:nvPr/>
              </p:nvSpPr>
              <p:spPr>
                <a:xfrm>
                  <a:off x="1306717" y="12216684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Val. max</a:t>
                  </a:r>
                  <a:endPara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4" name="Zone de texte 80">
                  <a:extLst>
                    <a:ext uri="{FF2B5EF4-FFF2-40B4-BE49-F238E27FC236}">
                      <a16:creationId xmlns:a16="http://schemas.microsoft.com/office/drawing/2014/main" id="{28DF5B77-75B0-06E1-11F1-8988CD8D9B9E}"/>
                    </a:ext>
                  </a:extLst>
                </p:cNvPr>
                <p:cNvSpPr txBox="1"/>
                <p:nvPr/>
              </p:nvSpPr>
              <p:spPr>
                <a:xfrm>
                  <a:off x="57175" y="12069375"/>
                  <a:ext cx="736269" cy="42973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r">
                    <a:lnSpc>
                      <a:spcPct val="107000"/>
                    </a:lnSpc>
                  </a:pP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Couleur de la caractéristique principale</a:t>
                  </a:r>
                </a:p>
              </p:txBody>
            </p:sp>
          </p:grpSp>
          <p:cxnSp>
            <p:nvCxnSpPr>
              <p:cNvPr id="1129" name="Connecteur droit avec flèche 1128">
                <a:extLst>
                  <a:ext uri="{FF2B5EF4-FFF2-40B4-BE49-F238E27FC236}">
                    <a16:creationId xmlns:a16="http://schemas.microsoft.com/office/drawing/2014/main" id="{AB3537B7-E187-FB8C-D05B-02B72CBE0093}"/>
                  </a:ext>
                </a:extLst>
              </p:cNvPr>
              <p:cNvCxnSpPr>
                <a:cxnSpLocks/>
                <a:stCxn id="1134" idx="3"/>
              </p:cNvCxnSpPr>
              <p:nvPr/>
            </p:nvCxnSpPr>
            <p:spPr>
              <a:xfrm flipV="1">
                <a:off x="616364" y="12187146"/>
                <a:ext cx="441016" cy="6755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3" name="Groupe 1122">
              <a:extLst>
                <a:ext uri="{FF2B5EF4-FFF2-40B4-BE49-F238E27FC236}">
                  <a16:creationId xmlns:a16="http://schemas.microsoft.com/office/drawing/2014/main" id="{F7455261-1F4E-4ED7-7E90-20F2FB134AFF}"/>
                </a:ext>
              </a:extLst>
            </p:cNvPr>
            <p:cNvGrpSpPr/>
            <p:nvPr/>
          </p:nvGrpSpPr>
          <p:grpSpPr>
            <a:xfrm>
              <a:off x="1458264" y="11826011"/>
              <a:ext cx="441718" cy="312640"/>
              <a:chOff x="5954840" y="4693816"/>
              <a:chExt cx="441718" cy="312640"/>
            </a:xfrm>
          </p:grpSpPr>
          <p:cxnSp>
            <p:nvCxnSpPr>
              <p:cNvPr id="1126" name="Connecteur : en angle 1125">
                <a:extLst>
                  <a:ext uri="{FF2B5EF4-FFF2-40B4-BE49-F238E27FC236}">
                    <a16:creationId xmlns:a16="http://schemas.microsoft.com/office/drawing/2014/main" id="{9AF378E2-1E4D-E0A5-6C90-F738CE638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5603" y="4693816"/>
                <a:ext cx="288000" cy="288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06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7" name="ZoneTexte 1126">
                <a:extLst>
                  <a:ext uri="{FF2B5EF4-FFF2-40B4-BE49-F238E27FC236}">
                    <a16:creationId xmlns:a16="http://schemas.microsoft.com/office/drawing/2014/main" id="{4CE6CDE6-2935-50FA-6C09-C0DD97D5C7A5}"/>
                  </a:ext>
                </a:extLst>
              </p:cNvPr>
              <p:cNvSpPr txBox="1"/>
              <p:nvPr/>
            </p:nvSpPr>
            <p:spPr>
              <a:xfrm>
                <a:off x="5954840" y="4852568"/>
                <a:ext cx="441718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606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cxnSp>
          <p:nvCxnSpPr>
            <p:cNvPr id="1124" name="Connecteur droit avec flèche 1123">
              <a:extLst>
                <a:ext uri="{FF2B5EF4-FFF2-40B4-BE49-F238E27FC236}">
                  <a16:creationId xmlns:a16="http://schemas.microsoft.com/office/drawing/2014/main" id="{C261727C-EFE3-88A4-DCBD-503BD5D8BD1F}"/>
                </a:ext>
              </a:extLst>
            </p:cNvPr>
            <p:cNvCxnSpPr>
              <a:cxnSpLocks/>
            </p:cNvCxnSpPr>
            <p:nvPr/>
          </p:nvCxnSpPr>
          <p:spPr>
            <a:xfrm>
              <a:off x="723101" y="11618097"/>
              <a:ext cx="890526" cy="31368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5" name="Zone de texte 80">
              <a:extLst>
                <a:ext uri="{FF2B5EF4-FFF2-40B4-BE49-F238E27FC236}">
                  <a16:creationId xmlns:a16="http://schemas.microsoft.com/office/drawing/2014/main" id="{41C84172-02A3-F770-2524-8AB9025E9C90}"/>
                </a:ext>
              </a:extLst>
            </p:cNvPr>
            <p:cNvSpPr txBox="1"/>
            <p:nvPr/>
          </p:nvSpPr>
          <p:spPr>
            <a:xfrm>
              <a:off x="-225399" y="11410067"/>
              <a:ext cx="956139" cy="52322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Bonus lié à la monture</a:t>
              </a:r>
            </a:p>
            <a:p>
              <a:pPr algn="r"/>
              <a:r>
                <a:rPr lang="fr-FR" sz="6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Ne compte pas dans le calcul de la Val. max</a:t>
              </a:r>
              <a:endParaRPr lang="fr-FR" sz="6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821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2285</TotalTime>
  <Words>872</Words>
  <Application>Microsoft Office PowerPoint</Application>
  <PresentationFormat>A3 (297 x 420 mm)</PresentationFormat>
  <Paragraphs>490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Semilight</vt:lpstr>
      <vt:lpstr>Segoe UI Semilight 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Bonneau</dc:creator>
  <cp:lastModifiedBy>Sam Bonneau</cp:lastModifiedBy>
  <cp:revision>919</cp:revision>
  <dcterms:created xsi:type="dcterms:W3CDTF">2022-03-19T18:49:26Z</dcterms:created>
  <dcterms:modified xsi:type="dcterms:W3CDTF">2024-12-20T02:30:44Z</dcterms:modified>
</cp:coreProperties>
</file>