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Bonneau" userId="fabb4ed8a3e2a6b8" providerId="LiveId" clId="{D8362BA1-B93D-43D8-8A7A-DF5E59A30452}"/>
    <pc:docChg chg="delSld">
      <pc:chgData name="Sam Bonneau" userId="fabb4ed8a3e2a6b8" providerId="LiveId" clId="{D8362BA1-B93D-43D8-8A7A-DF5E59A30452}" dt="2024-12-20T00:59:10.656" v="0" actId="47"/>
      <pc:docMkLst>
        <pc:docMk/>
      </pc:docMkLst>
      <pc:sldChg chg="del">
        <pc:chgData name="Sam Bonneau" userId="fabb4ed8a3e2a6b8" providerId="LiveId" clId="{D8362BA1-B93D-43D8-8A7A-DF5E59A30452}" dt="2024-12-20T00:59:10.656" v="0" actId="47"/>
        <pc:sldMkLst>
          <pc:docMk/>
          <pc:sldMk cId="1574868986" sldId="256"/>
        </pc:sldMkLst>
      </pc:sldChg>
      <pc:sldChg chg="del">
        <pc:chgData name="Sam Bonneau" userId="fabb4ed8a3e2a6b8" providerId="LiveId" clId="{D8362BA1-B93D-43D8-8A7A-DF5E59A30452}" dt="2024-12-20T00:59:10.656" v="0" actId="47"/>
        <pc:sldMkLst>
          <pc:docMk/>
          <pc:sldMk cId="1918313376" sldId="257"/>
        </pc:sldMkLst>
      </pc:sldChg>
      <pc:sldChg chg="del">
        <pc:chgData name="Sam Bonneau" userId="fabb4ed8a3e2a6b8" providerId="LiveId" clId="{D8362BA1-B93D-43D8-8A7A-DF5E59A30452}" dt="2024-12-20T00:59:10.656" v="0" actId="47"/>
        <pc:sldMkLst>
          <pc:docMk/>
          <pc:sldMk cId="7072063" sldId="258"/>
        </pc:sldMkLst>
      </pc:sldChg>
      <pc:sldChg chg="del">
        <pc:chgData name="Sam Bonneau" userId="fabb4ed8a3e2a6b8" providerId="LiveId" clId="{D8362BA1-B93D-43D8-8A7A-DF5E59A30452}" dt="2024-12-20T00:59:10.656" v="0" actId="47"/>
        <pc:sldMkLst>
          <pc:docMk/>
          <pc:sldMk cId="2900522651" sldId="259"/>
        </pc:sldMkLst>
      </pc:sldChg>
      <pc:sldChg chg="del">
        <pc:chgData name="Sam Bonneau" userId="fabb4ed8a3e2a6b8" providerId="LiveId" clId="{D8362BA1-B93D-43D8-8A7A-DF5E59A30452}" dt="2024-12-20T00:59:10.656" v="0" actId="47"/>
        <pc:sldMkLst>
          <pc:docMk/>
          <pc:sldMk cId="1492706577" sldId="260"/>
        </pc:sldMkLst>
      </pc:sldChg>
      <pc:sldChg chg="del">
        <pc:chgData name="Sam Bonneau" userId="fabb4ed8a3e2a6b8" providerId="LiveId" clId="{D8362BA1-B93D-43D8-8A7A-DF5E59A30452}" dt="2024-12-20T00:59:10.656" v="0" actId="47"/>
        <pc:sldMkLst>
          <pc:docMk/>
          <pc:sldMk cId="2723421747" sldId="261"/>
        </pc:sldMkLst>
      </pc:sldChg>
      <pc:sldChg chg="del">
        <pc:chgData name="Sam Bonneau" userId="fabb4ed8a3e2a6b8" providerId="LiveId" clId="{D8362BA1-B93D-43D8-8A7A-DF5E59A30452}" dt="2024-12-20T00:59:10.656" v="0" actId="47"/>
        <pc:sldMkLst>
          <pc:docMk/>
          <pc:sldMk cId="3742155138" sldId="267"/>
        </pc:sldMkLst>
      </pc:sldChg>
      <pc:sldChg chg="del">
        <pc:chgData name="Sam Bonneau" userId="fabb4ed8a3e2a6b8" providerId="LiveId" clId="{D8362BA1-B93D-43D8-8A7A-DF5E59A30452}" dt="2024-12-20T00:59:10.656" v="0" actId="47"/>
        <pc:sldMkLst>
          <pc:docMk/>
          <pc:sldMk cId="653752098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712BE-74D8-492C-A6AB-38A10FAA3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88C961-56F0-4499-8B03-FCA567AEB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1A9CEC-D7A2-454D-9686-E933860E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605A-B0E9-4DC1-81E6-6CD3B92BDCB3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DD28FB-5A35-4AA2-83F9-FC1D6BD1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D6AA29-DEB7-4FFA-A8BE-01DB2C8D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C6B-33D2-4CA4-9B8A-30455664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45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F1ABB-004E-4A8F-BCCA-83A52390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B752CC-0E1A-45BE-8E00-3E9538AB2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53AEE-8F2C-4260-9A6F-C82589BA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605A-B0E9-4DC1-81E6-6CD3B92BDCB3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D1CDC-D385-4F82-8D70-D3B7999B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6D5F54-DA3E-47BF-91DB-3FA85C99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C6B-33D2-4CA4-9B8A-30455664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1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BC8223-98EC-42ED-9E30-0ED05EEA8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8EC83A-2B5E-4EF3-ACF5-E3331BC9F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E48DFD-6336-41D7-836E-6440B8EA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605A-B0E9-4DC1-81E6-6CD3B92BDCB3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A68BEC-E133-4D4B-AE6C-24D1AA2D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884054-CCE9-495E-93C5-0F3BF19C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C6B-33D2-4CA4-9B8A-30455664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83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AE459-A768-4347-885E-0C2761A9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FB14E-4151-485E-9F88-3586E359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88FCCE-FFAA-4D2D-929A-DFD6BFBA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605A-B0E9-4DC1-81E6-6CD3B92BDCB3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CACA1-5916-4759-9135-322AB357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6134C0-AFBB-4ABF-8143-7713155C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C6B-33D2-4CA4-9B8A-30455664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45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FB143-6FB2-4149-A7C6-B33A1B8A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3201BD-A4B5-48E7-8009-767D955C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1339F-B63D-4B40-ACE9-AE9DEF1B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605A-B0E9-4DC1-81E6-6CD3B92BDCB3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8BEAF3-5BE0-4127-AE51-E45BD9E8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4C657F-5CDA-4705-95FB-F62F143A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C6B-33D2-4CA4-9B8A-30455664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0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ED9D7-B602-41D7-8ED5-571A8653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73D57E-FDC6-4143-AA03-BDA99E7A0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0C0884-A25A-43D8-9638-7F2E64905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568C84-ABAE-4688-8A63-B96B7118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605A-B0E9-4DC1-81E6-6CD3B92BDCB3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A071BF-0377-4FC2-9EF8-DC9851B8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0431F8-87C3-40C2-B85B-328918C0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C6B-33D2-4CA4-9B8A-30455664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7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56133-7A68-4B3F-B67B-5B033A9C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3C18E7-4700-4538-B3FA-40B1FEDCA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85D1D2-F171-4579-A7B3-0101A670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181B9A-0953-46FF-8F1D-6F0D69327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463212-A0E2-40AA-8024-07359A4C7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4DE55E-3613-4985-99BE-09EE0C4E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605A-B0E9-4DC1-81E6-6CD3B92BDCB3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0F2542-73C7-49C4-855F-8CB9A245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ED7F0B-3BAB-47BA-8324-1F12F303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C6B-33D2-4CA4-9B8A-30455664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81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F319A-AF38-48BC-B6CC-B3C88225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BB12F3-E60C-48F8-8B9D-15B2EF4D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605A-B0E9-4DC1-81E6-6CD3B92BDCB3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359911-0650-4A88-85A7-0159744C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98755D-41DE-479B-8CB9-67839627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C6B-33D2-4CA4-9B8A-30455664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88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6EE345-E31B-4B43-8E09-79021BB2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605A-B0E9-4DC1-81E6-6CD3B92BDCB3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F3E933-0C93-422E-82D4-30CCABF6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E76B8-CA61-4849-AC02-7801DDAD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C6B-33D2-4CA4-9B8A-30455664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7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4F93E-976F-439C-A5BF-A29D3021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1CD21-2C23-4D05-8772-443FF96B0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9EE864-FDD7-4D7F-A135-4C13E2B55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AE31FA-1CF5-4F9F-92B8-0CE034A0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605A-B0E9-4DC1-81E6-6CD3B92BDCB3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58311F-DE84-4851-B69C-31C022CD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9D7F7A-AD8F-4211-ACF7-422704DA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C6B-33D2-4CA4-9B8A-30455664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94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C2ACE-BDEA-4614-99F8-BB2D1643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D1BFF3-8F7F-4310-BFDE-9FE9237FA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26918E-C988-4B77-8C0A-BDC1E9319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886025-173F-47D3-8E3D-2CD504B9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605A-B0E9-4DC1-81E6-6CD3B92BDCB3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A9CB6F-03E2-467F-B8D3-58AC88BC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FDBD14-C8EC-4D76-97EF-72DC64A3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C6B-33D2-4CA4-9B8A-30455664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70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F3778D-3F99-4847-88D5-8A865A87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826574-B91B-4585-9147-27DCAA42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644D0-7EEE-4501-B6EF-7D519A29D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E605A-B0E9-4DC1-81E6-6CD3B92BDCB3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ED92E-3F52-454F-B7EB-440CDBF55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91797-7259-4424-BA5E-7BC8DF142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EC6B-33D2-4CA4-9B8A-30455664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20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D7B0DCF-B5B8-45FD-B7BD-C1CE12BF2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619"/>
            <a:ext cx="12192000" cy="725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F822125-ABD1-4FDF-B931-7BAA21B6A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160" y="0"/>
            <a:ext cx="12698329" cy="69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1763CA5-F018-43E5-9BAF-2A85C9928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76" y="1040100"/>
            <a:ext cx="8428248" cy="47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3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F20FF71-E7F5-40E2-8ABB-79200B715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5599"/>
            <a:ext cx="12366372" cy="82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1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36EC04B-ABF6-44C7-ADC2-9901CD991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-33002"/>
            <a:ext cx="12191998" cy="777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2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36</cp:revision>
  <dcterms:created xsi:type="dcterms:W3CDTF">2022-03-29T17:58:38Z</dcterms:created>
  <dcterms:modified xsi:type="dcterms:W3CDTF">2024-12-20T00:59:12Z</dcterms:modified>
</cp:coreProperties>
</file>