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4722-5183-4185-8B9E-9ADA328D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8318-5322-4C0E-9BFE-0B620935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1099-5250-4232-A2F1-ADCF523A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3581-7DFE-4018-9F3D-C0B27DD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82E1-27EB-4692-BCA8-F0A9F0FC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DB09-CF15-45D7-9698-5A71E666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0626A-D232-47D8-A6F4-6BEE8F0B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D217-4E45-4FC8-85D1-013DB38C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DD94-35A1-4025-9534-90BFF0E3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B4B2-7F7F-4CE9-894A-670B0580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5381-99CD-4FFE-BD37-D32C22DB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3D4-CF60-4507-B8DF-983F6BF1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7EC8-633A-4CB4-9854-09BCCD06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9021-DAA3-4604-BB09-CB9EC35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4CC9-5E0F-4EFA-931D-B91FE127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BCC8-DD0D-4258-8BF8-3C3B509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1307-702D-45F2-9BC5-2123DCF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8C99-877C-484B-A06D-873EC453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59D1-FA70-4731-83E8-8EFA5A3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CAAC-05FC-4E6B-9321-9D7BF64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621-1481-43CD-9694-6102EBF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65AB-4A5A-428C-A784-6908107B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1E05-7D35-498B-899B-CC8C6D2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18AC-60FD-4F55-A332-FFE3E665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CC56-4656-4B96-AB68-3B4E18E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F8F6-22D3-42CF-B29A-957EE43B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5FC-2FA1-4C81-8602-BD404AE2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E34F-3D38-4899-B1B1-EBD6B4F4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6820-B985-48D7-85CF-C434638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5D81-3BF8-4D30-B8C5-33F15DA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F545-2963-4B9F-BD3F-F966AF37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097-1B1D-4762-9A0A-05FD98E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5B49-9DD0-434A-81E3-D895E655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DBCE4-A35B-4EF7-B816-E7A3698A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14970-8F9F-4618-8930-FDE0E987B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19D2-34CC-4E27-A9EA-48A74B3D9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45CEC-37EF-4D3D-B8DC-E6121A29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F2823-C6B9-47A2-B0B2-BAA15EA5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F67C-5C6C-4A95-8F05-1FFCE3D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4206-85C6-49AD-AA86-42FEB98D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3D99B-C698-457B-8959-088719A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689C1-2611-40A8-8836-4A145BC4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6554-A5F6-4AC6-B7D0-DB331861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39B6D-A720-45C0-B1B5-B7335E5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A1557-934B-48B4-BC1E-A0FBA6DE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91EF-327C-4356-8832-FB39CDA3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3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8216-12CF-44F0-B475-17FDC660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A7C7-56B7-4A3C-AF81-399122B0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ED80A-89B8-45FE-BB25-33BE6447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6D6F-D24D-4F68-AC41-BE854A1B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2A12B-23EA-468A-B3B7-E0CD435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0E26-A773-4A8C-96D0-40814794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F68-E580-4A03-B252-59472D80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26861-F54C-4987-8FA5-93197E91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B7E3-7375-46FC-BC62-F0973914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8DA86-225E-4F84-9D73-634D8959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6081-8280-4E00-97A5-929AC78D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F6BB-ED82-42C3-B2BC-31963187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B540D-6142-4528-8F5C-5910441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BBB3-487A-4F85-887C-8C0E657C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1AE5-B740-4CE2-AF20-958D4519F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E5A8-CA4A-46F9-A6A6-3160CD05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F32-AE86-4B8E-A44A-41DFC30F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9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B71-0B1F-4C78-9F47-64933219E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071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182-21B4-4A7C-A473-6200F8E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E69B8D-9ADD-472B-BC3D-9B0B588A7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90" y="2080015"/>
            <a:ext cx="16050131" cy="4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00E94A-FBEB-49F6-92D4-F6033B510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91506"/>
              </p:ext>
            </p:extLst>
          </p:nvPr>
        </p:nvGraphicFramePr>
        <p:xfrm>
          <a:off x="0" y="2452548"/>
          <a:ext cx="13673186" cy="283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731988" imgH="1186963" progId="Word.OpenDocumentText.12">
                  <p:embed/>
                </p:oleObj>
              </mc:Choice>
              <mc:Fallback>
                <p:oleObj name="Document" r:id="rId3" imgW="5731988" imgH="118696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52548"/>
                        <a:ext cx="13673186" cy="2839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89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8D7A-CA38-44D3-B3B6-7E1279DD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2D76B6-16C3-4B2C-8699-919CB535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55" y="2029227"/>
            <a:ext cx="16258302" cy="5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97A4B0-6148-4DB9-816E-FC0D181D2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23556"/>
              </p:ext>
            </p:extLst>
          </p:nvPr>
        </p:nvGraphicFramePr>
        <p:xfrm>
          <a:off x="1094755" y="2029227"/>
          <a:ext cx="10259045" cy="310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731988" imgH="1733462" progId="Word.OpenDocumentText.12">
                  <p:embed/>
                </p:oleObj>
              </mc:Choice>
              <mc:Fallback>
                <p:oleObj name="Document" r:id="rId3" imgW="5731988" imgH="173346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755" y="2029227"/>
                        <a:ext cx="10259045" cy="3101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33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3A6D-B895-4440-AF4E-F44FCC6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Complexities</a:t>
            </a:r>
          </a:p>
        </p:txBody>
      </p:sp>
      <p:pic>
        <p:nvPicPr>
          <p:cNvPr id="4" name="Picture 3" descr="Image for post">
            <a:extLst>
              <a:ext uri="{FF2B5EF4-FFF2-40B4-BE49-F238E27FC236}">
                <a16:creationId xmlns:a16="http://schemas.microsoft.com/office/drawing/2014/main" id="{319B6C9C-DE90-46D1-B0DB-BB30A34A06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45" y="1690688"/>
            <a:ext cx="5362476" cy="457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F2C6-50DD-4E05-883B-4497056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683953-6FCC-4364-B276-3DD7E15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42" y="1686983"/>
            <a:ext cx="13777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6FC951-ABE0-4B2C-932A-31997AFD1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52924"/>
              </p:ext>
            </p:extLst>
          </p:nvPr>
        </p:nvGraphicFramePr>
        <p:xfrm>
          <a:off x="1427941" y="1686983"/>
          <a:ext cx="7833437" cy="187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5731988" imgH="1369489" progId="Word.OpenDocumentText.12">
                  <p:embed/>
                </p:oleObj>
              </mc:Choice>
              <mc:Fallback>
                <p:oleObj name="Document" r:id="rId3" imgW="5731988" imgH="1369489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941" y="1686983"/>
                        <a:ext cx="7833437" cy="1873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157AD91A-B09B-4F94-93DC-38168993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317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EF0661-E0D5-4257-B5E3-13DFBB60D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41769"/>
              </p:ext>
            </p:extLst>
          </p:nvPr>
        </p:nvGraphicFramePr>
        <p:xfrm>
          <a:off x="1427941" y="4542895"/>
          <a:ext cx="5734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5" imgW="5731560" imgH="465120" progId="Word.OpenDocumentText.12">
                  <p:embed/>
                </p:oleObj>
              </mc:Choice>
              <mc:Fallback>
                <p:oleObj name="Document" r:id="rId5" imgW="5731560" imgH="4651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941" y="4542895"/>
                        <a:ext cx="57340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4801F-AE75-4A48-888C-1818AD8C509E}"/>
              </a:ext>
            </a:extLst>
          </p:cNvPr>
          <p:cNvSpPr txBox="1"/>
          <p:nvPr/>
        </p:nvSpPr>
        <p:spPr>
          <a:xfrm>
            <a:off x="1515533" y="3877733"/>
            <a:ext cx="331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306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6B31-E927-4357-A009-6ABE7BB1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Basic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04C96B-3AAB-48AC-BDB4-EB415EE2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28" y="2038465"/>
            <a:ext cx="15962347" cy="5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7BBF9F-56E4-4ABD-8001-ECF2E2DA3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7398"/>
              </p:ext>
            </p:extLst>
          </p:nvPr>
        </p:nvGraphicFramePr>
        <p:xfrm>
          <a:off x="1318028" y="2038466"/>
          <a:ext cx="8834035" cy="35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731988" imgH="2276362" progId="Word.OpenDocumentText.12">
                  <p:embed/>
                </p:oleObj>
              </mc:Choice>
              <mc:Fallback>
                <p:oleObj name="Document" r:id="rId3" imgW="5731988" imgH="227636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28" y="2038466"/>
                        <a:ext cx="8834035" cy="350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3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OpenDocument Text</vt:lpstr>
      <vt:lpstr>Welcome</vt:lpstr>
      <vt:lpstr>Linear Search</vt:lpstr>
      <vt:lpstr>Bubble Sort</vt:lpstr>
      <vt:lpstr>Big O Complexities</vt:lpstr>
      <vt:lpstr>Priority Queues</vt:lpstr>
      <vt:lpstr>My Basic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Sam Guard</dc:creator>
  <cp:lastModifiedBy>Sam Guard</cp:lastModifiedBy>
  <cp:revision>1</cp:revision>
  <dcterms:created xsi:type="dcterms:W3CDTF">2020-10-14T08:55:00Z</dcterms:created>
  <dcterms:modified xsi:type="dcterms:W3CDTF">2020-10-14T08:58:19Z</dcterms:modified>
</cp:coreProperties>
</file>