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3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065" y="2337094"/>
            <a:ext cx="8361229" cy="2098226"/>
          </a:xfrm>
        </p:spPr>
        <p:txBody>
          <a:bodyPr/>
          <a:lstStyle/>
          <a:p>
            <a:r>
              <a:rPr lang="en-US" dirty="0" err="1" smtClean="0"/>
              <a:t>FloppyDons.whereisgood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Have You Ever Been In A Situation Where You Need A Free Open Study Space But Instead Find Yourself Surrounded By Packed Libraries.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60% Or Something of Available Study Rooms Are Left Unused Outside Of Lectures.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FloppyDons.WhereIsGood</a:t>
            </a:r>
            <a:r>
              <a:rPr lang="en-US" dirty="0" smtClean="0"/>
              <a:t> Will Access Your Location And Show You The 5 Closest Available Rooms.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7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A.tester</a:t>
            </a:r>
            <a:r>
              <a:rPr lang="en-US" dirty="0" smtClean="0"/>
              <a:t>: It Changed My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User.A</a:t>
            </a:r>
            <a:r>
              <a:rPr lang="en-US" dirty="0" smtClean="0"/>
              <a:t>: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16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</TotalTime>
  <Words>64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FloppyDons.whereisgood</vt:lpstr>
      <vt:lpstr>Have You Ever Been In A Situation Where You Need A Free Open Study Space But Instead Find Yourself Surrounded By Packed Libraries. </vt:lpstr>
      <vt:lpstr>Some 60% Or Something of Available Study Rooms Are Left Unused Outside Of Lectures.</vt:lpstr>
      <vt:lpstr>FloppyDons.WhereIsGood Will Access Your Location And Show You The 5 Closest Available Rooms.</vt:lpstr>
      <vt:lpstr>A.tester: It Changed My Life</vt:lpstr>
      <vt:lpstr>User.A: Good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FloppyDons.whereisgood</dc:title>
  <dc:creator>Azizi, Sergio</dc:creator>
  <cp:lastModifiedBy>Azizi, Sergio</cp:lastModifiedBy>
  <cp:revision>1</cp:revision>
  <dcterms:created xsi:type="dcterms:W3CDTF">2017-10-08T11:37:01Z</dcterms:created>
  <dcterms:modified xsi:type="dcterms:W3CDTF">2017-10-08T11:45:52Z</dcterms:modified>
</cp:coreProperties>
</file>