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711363" cy="14417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DC2BB1-AB5F-4445-BE4B-0EA8B723DC84}" v="12" dt="2021-08-19T17:17:34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226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Huguet" userId="4578c951471d7f2a" providerId="LiveId" clId="{15DC2BB1-AB5F-4445-BE4B-0EA8B723DC84}"/>
    <pc:docChg chg="undo custSel modSld">
      <pc:chgData name="Samuel Huguet" userId="4578c951471d7f2a" providerId="LiveId" clId="{15DC2BB1-AB5F-4445-BE4B-0EA8B723DC84}" dt="2021-09-03T11:47:04.945" v="683" actId="20577"/>
      <pc:docMkLst>
        <pc:docMk/>
      </pc:docMkLst>
      <pc:sldChg chg="addSp delSp modSp mod">
        <pc:chgData name="Samuel Huguet" userId="4578c951471d7f2a" providerId="LiveId" clId="{15DC2BB1-AB5F-4445-BE4B-0EA8B723DC84}" dt="2021-09-03T11:47:04.945" v="683" actId="20577"/>
        <pc:sldMkLst>
          <pc:docMk/>
          <pc:sldMk cId="1152007807" sldId="256"/>
        </pc:sldMkLst>
        <pc:spChg chg="mod">
          <ac:chgData name="Samuel Huguet" userId="4578c951471d7f2a" providerId="LiveId" clId="{15DC2BB1-AB5F-4445-BE4B-0EA8B723DC84}" dt="2021-08-19T17:01:08.574" v="31" actId="1076"/>
          <ac:spMkLst>
            <pc:docMk/>
            <pc:sldMk cId="1152007807" sldId="256"/>
            <ac:spMk id="4" creationId="{16F55918-6D80-4B3E-827C-1967B1B8A445}"/>
          </ac:spMkLst>
        </pc:spChg>
        <pc:spChg chg="mod">
          <ac:chgData name="Samuel Huguet" userId="4578c951471d7f2a" providerId="LiveId" clId="{15DC2BB1-AB5F-4445-BE4B-0EA8B723DC84}" dt="2021-08-19T17:00:05.024" v="0" actId="1076"/>
          <ac:spMkLst>
            <pc:docMk/>
            <pc:sldMk cId="1152007807" sldId="256"/>
            <ac:spMk id="5" creationId="{E7FFECA7-B313-492A-8E5E-767DCF74A91B}"/>
          </ac:spMkLst>
        </pc:spChg>
        <pc:spChg chg="mod">
          <ac:chgData name="Samuel Huguet" userId="4578c951471d7f2a" providerId="LiveId" clId="{15DC2BB1-AB5F-4445-BE4B-0EA8B723DC84}" dt="2021-08-19T17:00:05.024" v="0" actId="1076"/>
          <ac:spMkLst>
            <pc:docMk/>
            <pc:sldMk cId="1152007807" sldId="256"/>
            <ac:spMk id="9" creationId="{297E2E88-E61C-4112-9001-18F1CC1C32FD}"/>
          </ac:spMkLst>
        </pc:spChg>
        <pc:spChg chg="mod">
          <ac:chgData name="Samuel Huguet" userId="4578c951471d7f2a" providerId="LiveId" clId="{15DC2BB1-AB5F-4445-BE4B-0EA8B723DC84}" dt="2021-08-19T17:11:31.560" v="337" actId="1076"/>
          <ac:spMkLst>
            <pc:docMk/>
            <pc:sldMk cId="1152007807" sldId="256"/>
            <ac:spMk id="13" creationId="{C06A47B8-C783-4ADE-B4BB-65CEC792A7C0}"/>
          </ac:spMkLst>
        </pc:spChg>
        <pc:spChg chg="mod">
          <ac:chgData name="Samuel Huguet" userId="4578c951471d7f2a" providerId="LiveId" clId="{15DC2BB1-AB5F-4445-BE4B-0EA8B723DC84}" dt="2021-08-19T17:11:35.959" v="338" actId="1076"/>
          <ac:spMkLst>
            <pc:docMk/>
            <pc:sldMk cId="1152007807" sldId="256"/>
            <ac:spMk id="15" creationId="{682F62C4-1107-4C7F-AB0A-311091D6068E}"/>
          </ac:spMkLst>
        </pc:spChg>
        <pc:spChg chg="mod">
          <ac:chgData name="Samuel Huguet" userId="4578c951471d7f2a" providerId="LiveId" clId="{15DC2BB1-AB5F-4445-BE4B-0EA8B723DC84}" dt="2021-08-19T17:11:13.715" v="323" actId="114"/>
          <ac:spMkLst>
            <pc:docMk/>
            <pc:sldMk cId="1152007807" sldId="256"/>
            <ac:spMk id="16" creationId="{DA81CD2E-FBA5-40B1-BEB0-B15E4710FA7D}"/>
          </ac:spMkLst>
        </pc:spChg>
        <pc:spChg chg="mod">
          <ac:chgData name="Samuel Huguet" userId="4578c951471d7f2a" providerId="LiveId" clId="{15DC2BB1-AB5F-4445-BE4B-0EA8B723DC84}" dt="2021-08-19T17:13:12.362" v="436" actId="1076"/>
          <ac:spMkLst>
            <pc:docMk/>
            <pc:sldMk cId="1152007807" sldId="256"/>
            <ac:spMk id="62" creationId="{BC4DAD2F-BA6C-4D5B-A1B4-4605037A4A9B}"/>
          </ac:spMkLst>
        </pc:spChg>
        <pc:spChg chg="add mod">
          <ac:chgData name="Samuel Huguet" userId="4578c951471d7f2a" providerId="LiveId" clId="{15DC2BB1-AB5F-4445-BE4B-0EA8B723DC84}" dt="2021-08-19T17:19:04.866" v="678" actId="1076"/>
          <ac:spMkLst>
            <pc:docMk/>
            <pc:sldMk cId="1152007807" sldId="256"/>
            <ac:spMk id="63" creationId="{45876816-EB87-4CA9-A98C-5188103BCD39}"/>
          </ac:spMkLst>
        </pc:spChg>
        <pc:spChg chg="add mod">
          <ac:chgData name="Samuel Huguet" userId="4578c951471d7f2a" providerId="LiveId" clId="{15DC2BB1-AB5F-4445-BE4B-0EA8B723DC84}" dt="2021-08-19T17:11:23.139" v="336" actId="1038"/>
          <ac:spMkLst>
            <pc:docMk/>
            <pc:sldMk cId="1152007807" sldId="256"/>
            <ac:spMk id="64" creationId="{58F398FD-00F6-43FE-A032-B6EA257B7AF4}"/>
          </ac:spMkLst>
        </pc:spChg>
        <pc:spChg chg="add mod">
          <ac:chgData name="Samuel Huguet" userId="4578c951471d7f2a" providerId="LiveId" clId="{15DC2BB1-AB5F-4445-BE4B-0EA8B723DC84}" dt="2021-08-19T17:11:23.139" v="336" actId="1038"/>
          <ac:spMkLst>
            <pc:docMk/>
            <pc:sldMk cId="1152007807" sldId="256"/>
            <ac:spMk id="65" creationId="{4D66DEBF-3AB1-41FC-9350-EC6CB5CDC747}"/>
          </ac:spMkLst>
        </pc:spChg>
        <pc:spChg chg="add mod">
          <ac:chgData name="Samuel Huguet" userId="4578c951471d7f2a" providerId="LiveId" clId="{15DC2BB1-AB5F-4445-BE4B-0EA8B723DC84}" dt="2021-08-19T17:11:23.139" v="336" actId="1038"/>
          <ac:spMkLst>
            <pc:docMk/>
            <pc:sldMk cId="1152007807" sldId="256"/>
            <ac:spMk id="66" creationId="{00074A48-F9E2-40FB-977A-785B3E3E0918}"/>
          </ac:spMkLst>
        </pc:spChg>
        <pc:spChg chg="add mod">
          <ac:chgData name="Samuel Huguet" userId="4578c951471d7f2a" providerId="LiveId" clId="{15DC2BB1-AB5F-4445-BE4B-0EA8B723DC84}" dt="2021-08-19T17:11:23.139" v="336" actId="1038"/>
          <ac:spMkLst>
            <pc:docMk/>
            <pc:sldMk cId="1152007807" sldId="256"/>
            <ac:spMk id="71" creationId="{4433AD18-F116-4890-A1BD-C6A321479C77}"/>
          </ac:spMkLst>
        </pc:spChg>
        <pc:spChg chg="add mod">
          <ac:chgData name="Samuel Huguet" userId="4578c951471d7f2a" providerId="LiveId" clId="{15DC2BB1-AB5F-4445-BE4B-0EA8B723DC84}" dt="2021-08-19T17:11:23.139" v="336" actId="1038"/>
          <ac:spMkLst>
            <pc:docMk/>
            <pc:sldMk cId="1152007807" sldId="256"/>
            <ac:spMk id="72" creationId="{F0776E4E-8391-4B2B-A03E-962F4516B280}"/>
          </ac:spMkLst>
        </pc:spChg>
        <pc:spChg chg="add mod">
          <ac:chgData name="Samuel Huguet" userId="4578c951471d7f2a" providerId="LiveId" clId="{15DC2BB1-AB5F-4445-BE4B-0EA8B723DC84}" dt="2021-08-19T17:11:23.139" v="336" actId="1038"/>
          <ac:spMkLst>
            <pc:docMk/>
            <pc:sldMk cId="1152007807" sldId="256"/>
            <ac:spMk id="73" creationId="{BE418C79-9B1A-4636-92BD-E130B8D114F8}"/>
          </ac:spMkLst>
        </pc:spChg>
        <pc:spChg chg="add mod">
          <ac:chgData name="Samuel Huguet" userId="4578c951471d7f2a" providerId="LiveId" clId="{15DC2BB1-AB5F-4445-BE4B-0EA8B723DC84}" dt="2021-08-19T17:13:34.399" v="440" actId="14100"/>
          <ac:spMkLst>
            <pc:docMk/>
            <pc:sldMk cId="1152007807" sldId="256"/>
            <ac:spMk id="78" creationId="{E5D50B75-E1AA-4DF7-A608-9A1FAC916A02}"/>
          </ac:spMkLst>
        </pc:spChg>
        <pc:spChg chg="add mod">
          <ac:chgData name="Samuel Huguet" userId="4578c951471d7f2a" providerId="LiveId" clId="{15DC2BB1-AB5F-4445-BE4B-0EA8B723DC84}" dt="2021-08-19T17:13:37.672" v="441" actId="1076"/>
          <ac:spMkLst>
            <pc:docMk/>
            <pc:sldMk cId="1152007807" sldId="256"/>
            <ac:spMk id="79" creationId="{9CA26948-A78D-42A0-A266-45C090EAABEA}"/>
          </ac:spMkLst>
        </pc:spChg>
        <pc:spChg chg="add del mod">
          <ac:chgData name="Samuel Huguet" userId="4578c951471d7f2a" providerId="LiveId" clId="{15DC2BB1-AB5F-4445-BE4B-0EA8B723DC84}" dt="2021-08-19T17:12:15.969" v="349" actId="478"/>
          <ac:spMkLst>
            <pc:docMk/>
            <pc:sldMk cId="1152007807" sldId="256"/>
            <ac:spMk id="80" creationId="{9DA2A4C6-036F-4483-BB1E-90FB7C302340}"/>
          </ac:spMkLst>
        </pc:spChg>
        <pc:spChg chg="add del mod">
          <ac:chgData name="Samuel Huguet" userId="4578c951471d7f2a" providerId="LiveId" clId="{15DC2BB1-AB5F-4445-BE4B-0EA8B723DC84}" dt="2021-08-19T17:12:18.590" v="350" actId="478"/>
          <ac:spMkLst>
            <pc:docMk/>
            <pc:sldMk cId="1152007807" sldId="256"/>
            <ac:spMk id="81" creationId="{AD63D1DB-4ACA-41F9-9934-8EEB6E53AD43}"/>
          </ac:spMkLst>
        </pc:spChg>
        <pc:spChg chg="add del mod">
          <ac:chgData name="Samuel Huguet" userId="4578c951471d7f2a" providerId="LiveId" clId="{15DC2BB1-AB5F-4445-BE4B-0EA8B723DC84}" dt="2021-08-19T17:12:12.261" v="347" actId="478"/>
          <ac:spMkLst>
            <pc:docMk/>
            <pc:sldMk cId="1152007807" sldId="256"/>
            <ac:spMk id="82" creationId="{9E3F5263-854D-403D-BB02-87ABEA09EA51}"/>
          </ac:spMkLst>
        </pc:spChg>
        <pc:spChg chg="add mod">
          <ac:chgData name="Samuel Huguet" userId="4578c951471d7f2a" providerId="LiveId" clId="{15DC2BB1-AB5F-4445-BE4B-0EA8B723DC84}" dt="2021-08-19T17:13:27.331" v="438" actId="1076"/>
          <ac:spMkLst>
            <pc:docMk/>
            <pc:sldMk cId="1152007807" sldId="256"/>
            <ac:spMk id="87" creationId="{2EEBD1D5-DF28-4F84-934C-EB5D706D8DF7}"/>
          </ac:spMkLst>
        </pc:spChg>
        <pc:spChg chg="add mod">
          <ac:chgData name="Samuel Huguet" userId="4578c951471d7f2a" providerId="LiveId" clId="{15DC2BB1-AB5F-4445-BE4B-0EA8B723DC84}" dt="2021-08-19T17:13:27.331" v="438" actId="1076"/>
          <ac:spMkLst>
            <pc:docMk/>
            <pc:sldMk cId="1152007807" sldId="256"/>
            <ac:spMk id="88" creationId="{F31CC1FA-7774-4596-A8FD-EC586C5B0F95}"/>
          </ac:spMkLst>
        </pc:spChg>
        <pc:spChg chg="add mod">
          <ac:chgData name="Samuel Huguet" userId="4578c951471d7f2a" providerId="LiveId" clId="{15DC2BB1-AB5F-4445-BE4B-0EA8B723DC84}" dt="2021-08-19T17:13:27.331" v="438" actId="1076"/>
          <ac:spMkLst>
            <pc:docMk/>
            <pc:sldMk cId="1152007807" sldId="256"/>
            <ac:spMk id="89" creationId="{2BF21C54-CFB5-4C78-A746-35AD5A50DDA1}"/>
          </ac:spMkLst>
        </pc:spChg>
        <pc:spChg chg="add del mod">
          <ac:chgData name="Samuel Huguet" userId="4578c951471d7f2a" providerId="LiveId" clId="{15DC2BB1-AB5F-4445-BE4B-0EA8B723DC84}" dt="2021-08-19T17:19:13.384" v="681" actId="14100"/>
          <ac:spMkLst>
            <pc:docMk/>
            <pc:sldMk cId="1152007807" sldId="256"/>
            <ac:spMk id="91" creationId="{5EE9FD3B-9665-4C35-BF45-18F544331515}"/>
          </ac:spMkLst>
        </pc:spChg>
        <pc:spChg chg="mod">
          <ac:chgData name="Samuel Huguet" userId="4578c951471d7f2a" providerId="LiveId" clId="{15DC2BB1-AB5F-4445-BE4B-0EA8B723DC84}" dt="2021-08-19T17:00:05.024" v="0" actId="1076"/>
          <ac:spMkLst>
            <pc:docMk/>
            <pc:sldMk cId="1152007807" sldId="256"/>
            <ac:spMk id="93" creationId="{03F1264B-5B59-43A6-ADD0-CBEA9BD898C3}"/>
          </ac:spMkLst>
        </pc:spChg>
        <pc:spChg chg="mod">
          <ac:chgData name="Samuel Huguet" userId="4578c951471d7f2a" providerId="LiveId" clId="{15DC2BB1-AB5F-4445-BE4B-0EA8B723DC84}" dt="2021-08-19T17:12:37.549" v="393" actId="1035"/>
          <ac:spMkLst>
            <pc:docMk/>
            <pc:sldMk cId="1152007807" sldId="256"/>
            <ac:spMk id="96" creationId="{FEB1A72B-E297-4A02-9CEC-42D6C19DAD54}"/>
          </ac:spMkLst>
        </pc:spChg>
        <pc:spChg chg="del mod">
          <ac:chgData name="Samuel Huguet" userId="4578c951471d7f2a" providerId="LiveId" clId="{15DC2BB1-AB5F-4445-BE4B-0EA8B723DC84}" dt="2021-08-19T17:08:15.760" v="203" actId="478"/>
          <ac:spMkLst>
            <pc:docMk/>
            <pc:sldMk cId="1152007807" sldId="256"/>
            <ac:spMk id="97" creationId="{BDB1FEA1-842E-4604-8973-86719B88C231}"/>
          </ac:spMkLst>
        </pc:spChg>
        <pc:spChg chg="del mod">
          <ac:chgData name="Samuel Huguet" userId="4578c951471d7f2a" providerId="LiveId" clId="{15DC2BB1-AB5F-4445-BE4B-0EA8B723DC84}" dt="2021-08-19T17:08:15.760" v="203" actId="478"/>
          <ac:spMkLst>
            <pc:docMk/>
            <pc:sldMk cId="1152007807" sldId="256"/>
            <ac:spMk id="98" creationId="{52041970-6BCF-4D81-A850-6D35E87FA26A}"/>
          </ac:spMkLst>
        </pc:spChg>
        <pc:spChg chg="del mod">
          <ac:chgData name="Samuel Huguet" userId="4578c951471d7f2a" providerId="LiveId" clId="{15DC2BB1-AB5F-4445-BE4B-0EA8B723DC84}" dt="2021-08-19T17:08:15.760" v="203" actId="478"/>
          <ac:spMkLst>
            <pc:docMk/>
            <pc:sldMk cId="1152007807" sldId="256"/>
            <ac:spMk id="99" creationId="{1BC61666-8040-41FA-B519-C3E8EEC2EA01}"/>
          </ac:spMkLst>
        </pc:spChg>
        <pc:spChg chg="mod">
          <ac:chgData name="Samuel Huguet" userId="4578c951471d7f2a" providerId="LiveId" clId="{15DC2BB1-AB5F-4445-BE4B-0EA8B723DC84}" dt="2021-08-19T17:12:37.549" v="393" actId="1035"/>
          <ac:spMkLst>
            <pc:docMk/>
            <pc:sldMk cId="1152007807" sldId="256"/>
            <ac:spMk id="105" creationId="{4DBE32A0-70A1-4EF2-8654-F0921688F2E4}"/>
          </ac:spMkLst>
        </pc:spChg>
        <pc:spChg chg="mod">
          <ac:chgData name="Samuel Huguet" userId="4578c951471d7f2a" providerId="LiveId" clId="{15DC2BB1-AB5F-4445-BE4B-0EA8B723DC84}" dt="2021-08-19T17:16:12.508" v="493" actId="1076"/>
          <ac:spMkLst>
            <pc:docMk/>
            <pc:sldMk cId="1152007807" sldId="256"/>
            <ac:spMk id="109" creationId="{38212EB2-822B-4DF6-9CC1-8A7AC6C3B3B1}"/>
          </ac:spMkLst>
        </pc:spChg>
        <pc:spChg chg="del mod">
          <ac:chgData name="Samuel Huguet" userId="4578c951471d7f2a" providerId="LiveId" clId="{15DC2BB1-AB5F-4445-BE4B-0EA8B723DC84}" dt="2021-08-19T17:14:12.913" v="442" actId="478"/>
          <ac:spMkLst>
            <pc:docMk/>
            <pc:sldMk cId="1152007807" sldId="256"/>
            <ac:spMk id="111" creationId="{B334F871-E1A1-434D-ABC9-9FA5F46A84BC}"/>
          </ac:spMkLst>
        </pc:spChg>
        <pc:spChg chg="del mod">
          <ac:chgData name="Samuel Huguet" userId="4578c951471d7f2a" providerId="LiveId" clId="{15DC2BB1-AB5F-4445-BE4B-0EA8B723DC84}" dt="2021-08-19T17:14:12.913" v="442" actId="478"/>
          <ac:spMkLst>
            <pc:docMk/>
            <pc:sldMk cId="1152007807" sldId="256"/>
            <ac:spMk id="112" creationId="{1EA6F2A3-7315-4EC7-BBBF-2B18CB192271}"/>
          </ac:spMkLst>
        </pc:spChg>
        <pc:spChg chg="del mod">
          <ac:chgData name="Samuel Huguet" userId="4578c951471d7f2a" providerId="LiveId" clId="{15DC2BB1-AB5F-4445-BE4B-0EA8B723DC84}" dt="2021-08-19T17:14:12.913" v="442" actId="478"/>
          <ac:spMkLst>
            <pc:docMk/>
            <pc:sldMk cId="1152007807" sldId="256"/>
            <ac:spMk id="113" creationId="{7A231BAD-AC20-4C3F-94D9-51E03917B0BE}"/>
          </ac:spMkLst>
        </pc:spChg>
        <pc:spChg chg="del mod">
          <ac:chgData name="Samuel Huguet" userId="4578c951471d7f2a" providerId="LiveId" clId="{15DC2BB1-AB5F-4445-BE4B-0EA8B723DC84}" dt="2021-08-19T17:14:12.913" v="442" actId="478"/>
          <ac:spMkLst>
            <pc:docMk/>
            <pc:sldMk cId="1152007807" sldId="256"/>
            <ac:spMk id="114" creationId="{4DAB5C2F-0AB9-4E6E-B60F-1FB729EF3CE1}"/>
          </ac:spMkLst>
        </pc:spChg>
        <pc:spChg chg="del mod">
          <ac:chgData name="Samuel Huguet" userId="4578c951471d7f2a" providerId="LiveId" clId="{15DC2BB1-AB5F-4445-BE4B-0EA8B723DC84}" dt="2021-08-19T17:14:12.913" v="442" actId="478"/>
          <ac:spMkLst>
            <pc:docMk/>
            <pc:sldMk cId="1152007807" sldId="256"/>
            <ac:spMk id="115" creationId="{BF0A1AA2-1C3A-4BD5-89FD-0181C9452274}"/>
          </ac:spMkLst>
        </pc:spChg>
        <pc:spChg chg="del mod">
          <ac:chgData name="Samuel Huguet" userId="4578c951471d7f2a" providerId="LiveId" clId="{15DC2BB1-AB5F-4445-BE4B-0EA8B723DC84}" dt="2021-08-19T17:14:12.913" v="442" actId="478"/>
          <ac:spMkLst>
            <pc:docMk/>
            <pc:sldMk cId="1152007807" sldId="256"/>
            <ac:spMk id="121" creationId="{AEEF999D-93C8-4A43-833D-3756167BC903}"/>
          </ac:spMkLst>
        </pc:spChg>
        <pc:spChg chg="del mod">
          <ac:chgData name="Samuel Huguet" userId="4578c951471d7f2a" providerId="LiveId" clId="{15DC2BB1-AB5F-4445-BE4B-0EA8B723DC84}" dt="2021-08-19T17:14:12.913" v="442" actId="478"/>
          <ac:spMkLst>
            <pc:docMk/>
            <pc:sldMk cId="1152007807" sldId="256"/>
            <ac:spMk id="123" creationId="{BAEC1309-5EBC-4A5D-A0AB-69DA690688FE}"/>
          </ac:spMkLst>
        </pc:spChg>
        <pc:spChg chg="del mod">
          <ac:chgData name="Samuel Huguet" userId="4578c951471d7f2a" providerId="LiveId" clId="{15DC2BB1-AB5F-4445-BE4B-0EA8B723DC84}" dt="2021-08-19T17:14:12.913" v="442" actId="478"/>
          <ac:spMkLst>
            <pc:docMk/>
            <pc:sldMk cId="1152007807" sldId="256"/>
            <ac:spMk id="125" creationId="{C58E5AC2-1D44-4BC9-839F-7FAC86EB4948}"/>
          </ac:spMkLst>
        </pc:spChg>
        <pc:spChg chg="del mod">
          <ac:chgData name="Samuel Huguet" userId="4578c951471d7f2a" providerId="LiveId" clId="{15DC2BB1-AB5F-4445-BE4B-0EA8B723DC84}" dt="2021-08-19T17:14:12.913" v="442" actId="478"/>
          <ac:spMkLst>
            <pc:docMk/>
            <pc:sldMk cId="1152007807" sldId="256"/>
            <ac:spMk id="126" creationId="{0BD65A1F-D4F4-490D-A49E-06C4A0D5E265}"/>
          </ac:spMkLst>
        </pc:spChg>
        <pc:spChg chg="del mod">
          <ac:chgData name="Samuel Huguet" userId="4578c951471d7f2a" providerId="LiveId" clId="{15DC2BB1-AB5F-4445-BE4B-0EA8B723DC84}" dt="2021-08-19T17:14:12.913" v="442" actId="478"/>
          <ac:spMkLst>
            <pc:docMk/>
            <pc:sldMk cId="1152007807" sldId="256"/>
            <ac:spMk id="127" creationId="{D9F22594-3F64-4416-830F-134BAEDC839A}"/>
          </ac:spMkLst>
        </pc:spChg>
        <pc:spChg chg="del mod">
          <ac:chgData name="Samuel Huguet" userId="4578c951471d7f2a" providerId="LiveId" clId="{15DC2BB1-AB5F-4445-BE4B-0EA8B723DC84}" dt="2021-08-19T17:14:12.913" v="442" actId="478"/>
          <ac:spMkLst>
            <pc:docMk/>
            <pc:sldMk cId="1152007807" sldId="256"/>
            <ac:spMk id="128" creationId="{A9663D04-D59A-414E-A8F2-D7CD68E00C06}"/>
          </ac:spMkLst>
        </pc:spChg>
        <pc:spChg chg="del mod">
          <ac:chgData name="Samuel Huguet" userId="4578c951471d7f2a" providerId="LiveId" clId="{15DC2BB1-AB5F-4445-BE4B-0EA8B723DC84}" dt="2021-08-19T17:14:12.913" v="442" actId="478"/>
          <ac:spMkLst>
            <pc:docMk/>
            <pc:sldMk cId="1152007807" sldId="256"/>
            <ac:spMk id="134" creationId="{52B1F10E-DC4B-4259-B119-FA0E8135771A}"/>
          </ac:spMkLst>
        </pc:spChg>
        <pc:spChg chg="add mod">
          <ac:chgData name="Samuel Huguet" userId="4578c951471d7f2a" providerId="LiveId" clId="{15DC2BB1-AB5F-4445-BE4B-0EA8B723DC84}" dt="2021-08-19T17:13:27.331" v="438" actId="1076"/>
          <ac:spMkLst>
            <pc:docMk/>
            <pc:sldMk cId="1152007807" sldId="256"/>
            <ac:spMk id="136" creationId="{18DEE8BC-C765-47C6-9461-61CCAB449A13}"/>
          </ac:spMkLst>
        </pc:spChg>
        <pc:spChg chg="add del mod">
          <ac:chgData name="Samuel Huguet" userId="4578c951471d7f2a" providerId="LiveId" clId="{15DC2BB1-AB5F-4445-BE4B-0EA8B723DC84}" dt="2021-08-19T17:07:31.724" v="153" actId="478"/>
          <ac:spMkLst>
            <pc:docMk/>
            <pc:sldMk cId="1152007807" sldId="256"/>
            <ac:spMk id="138" creationId="{4624759D-8F0B-47BB-BF4E-421F323884A7}"/>
          </ac:spMkLst>
        </pc:spChg>
        <pc:spChg chg="add del mod">
          <ac:chgData name="Samuel Huguet" userId="4578c951471d7f2a" providerId="LiveId" clId="{15DC2BB1-AB5F-4445-BE4B-0EA8B723DC84}" dt="2021-08-19T17:07:31.724" v="153" actId="478"/>
          <ac:spMkLst>
            <pc:docMk/>
            <pc:sldMk cId="1152007807" sldId="256"/>
            <ac:spMk id="139" creationId="{084C3EF5-A7EC-43F4-8A57-2794C2340C51}"/>
          </ac:spMkLst>
        </pc:spChg>
        <pc:spChg chg="del mod">
          <ac:chgData name="Samuel Huguet" userId="4578c951471d7f2a" providerId="LiveId" clId="{15DC2BB1-AB5F-4445-BE4B-0EA8B723DC84}" dt="2021-08-19T17:14:12.913" v="442" actId="478"/>
          <ac:spMkLst>
            <pc:docMk/>
            <pc:sldMk cId="1152007807" sldId="256"/>
            <ac:spMk id="140" creationId="{6BD24982-5351-4403-A142-9C5E0DA8B3BD}"/>
          </ac:spMkLst>
        </pc:spChg>
        <pc:spChg chg="del mod">
          <ac:chgData name="Samuel Huguet" userId="4578c951471d7f2a" providerId="LiveId" clId="{15DC2BB1-AB5F-4445-BE4B-0EA8B723DC84}" dt="2021-08-19T17:14:12.913" v="442" actId="478"/>
          <ac:spMkLst>
            <pc:docMk/>
            <pc:sldMk cId="1152007807" sldId="256"/>
            <ac:spMk id="141" creationId="{95B824DE-A63A-4AA5-86B6-D0C88C95F854}"/>
          </ac:spMkLst>
        </pc:spChg>
        <pc:spChg chg="add mod">
          <ac:chgData name="Samuel Huguet" userId="4578c951471d7f2a" providerId="LiveId" clId="{15DC2BB1-AB5F-4445-BE4B-0EA8B723DC84}" dt="2021-08-19T17:13:27.331" v="438" actId="1076"/>
          <ac:spMkLst>
            <pc:docMk/>
            <pc:sldMk cId="1152007807" sldId="256"/>
            <ac:spMk id="142" creationId="{F8C2EA0E-7E4D-4047-BE3C-E6A2D84D690E}"/>
          </ac:spMkLst>
        </pc:spChg>
        <pc:spChg chg="add mod">
          <ac:chgData name="Samuel Huguet" userId="4578c951471d7f2a" providerId="LiveId" clId="{15DC2BB1-AB5F-4445-BE4B-0EA8B723DC84}" dt="2021-08-19T17:13:27.331" v="438" actId="1076"/>
          <ac:spMkLst>
            <pc:docMk/>
            <pc:sldMk cId="1152007807" sldId="256"/>
            <ac:spMk id="143" creationId="{81B40B3D-C5AA-433E-8C8A-9F34A6D73A36}"/>
          </ac:spMkLst>
        </pc:spChg>
        <pc:spChg chg="add mod">
          <ac:chgData name="Samuel Huguet" userId="4578c951471d7f2a" providerId="LiveId" clId="{15DC2BB1-AB5F-4445-BE4B-0EA8B723DC84}" dt="2021-08-19T17:13:27.331" v="438" actId="1076"/>
          <ac:spMkLst>
            <pc:docMk/>
            <pc:sldMk cId="1152007807" sldId="256"/>
            <ac:spMk id="148" creationId="{7EA881AC-1820-4451-A73D-E17E13F32357}"/>
          </ac:spMkLst>
        </pc:spChg>
        <pc:spChg chg="add mod">
          <ac:chgData name="Samuel Huguet" userId="4578c951471d7f2a" providerId="LiveId" clId="{15DC2BB1-AB5F-4445-BE4B-0EA8B723DC84}" dt="2021-08-19T17:13:27.331" v="438" actId="1076"/>
          <ac:spMkLst>
            <pc:docMk/>
            <pc:sldMk cId="1152007807" sldId="256"/>
            <ac:spMk id="149" creationId="{FDCE3F9F-4106-498B-B0F6-E96E034758BC}"/>
          </ac:spMkLst>
        </pc:spChg>
        <pc:spChg chg="add mod">
          <ac:chgData name="Samuel Huguet" userId="4578c951471d7f2a" providerId="LiveId" clId="{15DC2BB1-AB5F-4445-BE4B-0EA8B723DC84}" dt="2021-08-19T17:13:27.331" v="438" actId="1076"/>
          <ac:spMkLst>
            <pc:docMk/>
            <pc:sldMk cId="1152007807" sldId="256"/>
            <ac:spMk id="150" creationId="{1D1D04A3-70F5-4F11-B8C3-25296CB86E43}"/>
          </ac:spMkLst>
        </pc:spChg>
        <pc:spChg chg="add mod">
          <ac:chgData name="Samuel Huguet" userId="4578c951471d7f2a" providerId="LiveId" clId="{15DC2BB1-AB5F-4445-BE4B-0EA8B723DC84}" dt="2021-09-03T11:47:04.945" v="683" actId="20577"/>
          <ac:spMkLst>
            <pc:docMk/>
            <pc:sldMk cId="1152007807" sldId="256"/>
            <ac:spMk id="155" creationId="{66449DFF-A724-46F3-9341-E10F3913B90A}"/>
          </ac:spMkLst>
        </pc:spChg>
        <pc:spChg chg="add mod">
          <ac:chgData name="Samuel Huguet" userId="4578c951471d7f2a" providerId="LiveId" clId="{15DC2BB1-AB5F-4445-BE4B-0EA8B723DC84}" dt="2021-08-19T17:14:32.638" v="445" actId="1076"/>
          <ac:spMkLst>
            <pc:docMk/>
            <pc:sldMk cId="1152007807" sldId="256"/>
            <ac:spMk id="156" creationId="{8836CE1D-E281-422D-A0E2-45F2C8F17357}"/>
          </ac:spMkLst>
        </pc:spChg>
        <pc:spChg chg="add mod">
          <ac:chgData name="Samuel Huguet" userId="4578c951471d7f2a" providerId="LiveId" clId="{15DC2BB1-AB5F-4445-BE4B-0EA8B723DC84}" dt="2021-08-19T17:14:32.638" v="445" actId="1076"/>
          <ac:spMkLst>
            <pc:docMk/>
            <pc:sldMk cId="1152007807" sldId="256"/>
            <ac:spMk id="157" creationId="{B61A86AE-C9B1-4361-81D4-CD0852AC7500}"/>
          </ac:spMkLst>
        </pc:spChg>
        <pc:spChg chg="add mod">
          <ac:chgData name="Samuel Huguet" userId="4578c951471d7f2a" providerId="LiveId" clId="{15DC2BB1-AB5F-4445-BE4B-0EA8B723DC84}" dt="2021-08-19T17:14:32.638" v="445" actId="1076"/>
          <ac:spMkLst>
            <pc:docMk/>
            <pc:sldMk cId="1152007807" sldId="256"/>
            <ac:spMk id="158" creationId="{758D49B9-B857-4626-B487-B06C58FCABC3}"/>
          </ac:spMkLst>
        </pc:spChg>
        <pc:spChg chg="add mod">
          <ac:chgData name="Samuel Huguet" userId="4578c951471d7f2a" providerId="LiveId" clId="{15DC2BB1-AB5F-4445-BE4B-0EA8B723DC84}" dt="2021-08-19T17:14:32.638" v="445" actId="1076"/>
          <ac:spMkLst>
            <pc:docMk/>
            <pc:sldMk cId="1152007807" sldId="256"/>
            <ac:spMk id="159" creationId="{58C98CC7-C7E5-4292-A8BA-B8CA5582C7F8}"/>
          </ac:spMkLst>
        </pc:spChg>
        <pc:spChg chg="add mod">
          <ac:chgData name="Samuel Huguet" userId="4578c951471d7f2a" providerId="LiveId" clId="{15DC2BB1-AB5F-4445-BE4B-0EA8B723DC84}" dt="2021-08-19T17:14:32.638" v="445" actId="1076"/>
          <ac:spMkLst>
            <pc:docMk/>
            <pc:sldMk cId="1152007807" sldId="256"/>
            <ac:spMk id="165" creationId="{15DBB35D-E78B-43C9-B5FE-52784F5AE040}"/>
          </ac:spMkLst>
        </pc:spChg>
        <pc:spChg chg="add mod">
          <ac:chgData name="Samuel Huguet" userId="4578c951471d7f2a" providerId="LiveId" clId="{15DC2BB1-AB5F-4445-BE4B-0EA8B723DC84}" dt="2021-08-19T17:14:32.638" v="445" actId="1076"/>
          <ac:spMkLst>
            <pc:docMk/>
            <pc:sldMk cId="1152007807" sldId="256"/>
            <ac:spMk id="167" creationId="{746C8633-D17B-415E-8A54-78EA9BE52DE8}"/>
          </ac:spMkLst>
        </pc:spChg>
        <pc:spChg chg="add mod">
          <ac:chgData name="Samuel Huguet" userId="4578c951471d7f2a" providerId="LiveId" clId="{15DC2BB1-AB5F-4445-BE4B-0EA8B723DC84}" dt="2021-08-19T17:14:32.638" v="445" actId="1076"/>
          <ac:spMkLst>
            <pc:docMk/>
            <pc:sldMk cId="1152007807" sldId="256"/>
            <ac:spMk id="169" creationId="{CD163918-0C2F-4790-B8A0-E25B16BFA583}"/>
          </ac:spMkLst>
        </pc:spChg>
        <pc:spChg chg="add mod">
          <ac:chgData name="Samuel Huguet" userId="4578c951471d7f2a" providerId="LiveId" clId="{15DC2BB1-AB5F-4445-BE4B-0EA8B723DC84}" dt="2021-08-19T17:14:32.638" v="445" actId="1076"/>
          <ac:spMkLst>
            <pc:docMk/>
            <pc:sldMk cId="1152007807" sldId="256"/>
            <ac:spMk id="171" creationId="{4E10EFB9-D0C7-44C5-AF85-C3FECA2A01B7}"/>
          </ac:spMkLst>
        </pc:spChg>
        <pc:spChg chg="add mod">
          <ac:chgData name="Samuel Huguet" userId="4578c951471d7f2a" providerId="LiveId" clId="{15DC2BB1-AB5F-4445-BE4B-0EA8B723DC84}" dt="2021-08-19T17:14:32.638" v="445" actId="1076"/>
          <ac:spMkLst>
            <pc:docMk/>
            <pc:sldMk cId="1152007807" sldId="256"/>
            <ac:spMk id="173" creationId="{22B09882-D39D-4965-B821-246DEADC0DFE}"/>
          </ac:spMkLst>
        </pc:spChg>
        <pc:spChg chg="add mod">
          <ac:chgData name="Samuel Huguet" userId="4578c951471d7f2a" providerId="LiveId" clId="{15DC2BB1-AB5F-4445-BE4B-0EA8B723DC84}" dt="2021-08-19T17:14:32.638" v="445" actId="1076"/>
          <ac:spMkLst>
            <pc:docMk/>
            <pc:sldMk cId="1152007807" sldId="256"/>
            <ac:spMk id="174" creationId="{40A09ECA-32A4-4EBA-8C8B-C7D8B91F54B0}"/>
          </ac:spMkLst>
        </pc:spChg>
        <pc:spChg chg="add mod">
          <ac:chgData name="Samuel Huguet" userId="4578c951471d7f2a" providerId="LiveId" clId="{15DC2BB1-AB5F-4445-BE4B-0EA8B723DC84}" dt="2021-08-19T17:14:32.638" v="445" actId="1076"/>
          <ac:spMkLst>
            <pc:docMk/>
            <pc:sldMk cId="1152007807" sldId="256"/>
            <ac:spMk id="175" creationId="{4B3F5076-4FDF-4EA2-9340-DBCF24A356C0}"/>
          </ac:spMkLst>
        </pc:spChg>
        <pc:spChg chg="add mod">
          <ac:chgData name="Samuel Huguet" userId="4578c951471d7f2a" providerId="LiveId" clId="{15DC2BB1-AB5F-4445-BE4B-0EA8B723DC84}" dt="2021-08-19T17:14:32.638" v="445" actId="1076"/>
          <ac:spMkLst>
            <pc:docMk/>
            <pc:sldMk cId="1152007807" sldId="256"/>
            <ac:spMk id="180" creationId="{4E91E953-E411-4301-B9CE-1AB2F4FE4088}"/>
          </ac:spMkLst>
        </pc:spChg>
        <pc:spChg chg="add mod">
          <ac:chgData name="Samuel Huguet" userId="4578c951471d7f2a" providerId="LiveId" clId="{15DC2BB1-AB5F-4445-BE4B-0EA8B723DC84}" dt="2021-08-19T17:14:32.638" v="445" actId="1076"/>
          <ac:spMkLst>
            <pc:docMk/>
            <pc:sldMk cId="1152007807" sldId="256"/>
            <ac:spMk id="181" creationId="{1F3AE759-20B5-4DAC-A88D-62C943ADAA83}"/>
          </ac:spMkLst>
        </pc:spChg>
        <pc:spChg chg="add mod">
          <ac:chgData name="Samuel Huguet" userId="4578c951471d7f2a" providerId="LiveId" clId="{15DC2BB1-AB5F-4445-BE4B-0EA8B723DC84}" dt="2021-08-19T17:14:32.638" v="445" actId="1076"/>
          <ac:spMkLst>
            <pc:docMk/>
            <pc:sldMk cId="1152007807" sldId="256"/>
            <ac:spMk id="182" creationId="{F608E205-55E9-4247-828A-74E64A590013}"/>
          </ac:spMkLst>
        </pc:spChg>
        <pc:spChg chg="add mod">
          <ac:chgData name="Samuel Huguet" userId="4578c951471d7f2a" providerId="LiveId" clId="{15DC2BB1-AB5F-4445-BE4B-0EA8B723DC84}" dt="2021-08-19T17:14:32.638" v="445" actId="1076"/>
          <ac:spMkLst>
            <pc:docMk/>
            <pc:sldMk cId="1152007807" sldId="256"/>
            <ac:spMk id="187" creationId="{9BD5A18D-B5DE-4C8A-B80A-86DEDAD471D0}"/>
          </ac:spMkLst>
        </pc:spChg>
        <pc:spChg chg="add mod">
          <ac:chgData name="Samuel Huguet" userId="4578c951471d7f2a" providerId="LiveId" clId="{15DC2BB1-AB5F-4445-BE4B-0EA8B723DC84}" dt="2021-08-19T17:14:32.638" v="445" actId="1076"/>
          <ac:spMkLst>
            <pc:docMk/>
            <pc:sldMk cId="1152007807" sldId="256"/>
            <ac:spMk id="188" creationId="{8C09BB02-4EA7-4AE8-A2AF-508D62BED364}"/>
          </ac:spMkLst>
        </pc:spChg>
        <pc:spChg chg="add mod">
          <ac:chgData name="Samuel Huguet" userId="4578c951471d7f2a" providerId="LiveId" clId="{15DC2BB1-AB5F-4445-BE4B-0EA8B723DC84}" dt="2021-08-19T17:14:32.638" v="445" actId="1076"/>
          <ac:spMkLst>
            <pc:docMk/>
            <pc:sldMk cId="1152007807" sldId="256"/>
            <ac:spMk id="190" creationId="{CD615873-50FA-489C-81FA-2F70F8E9936E}"/>
          </ac:spMkLst>
        </pc:spChg>
        <pc:spChg chg="add mod">
          <ac:chgData name="Samuel Huguet" userId="4578c951471d7f2a" providerId="LiveId" clId="{15DC2BB1-AB5F-4445-BE4B-0EA8B723DC84}" dt="2021-08-19T17:14:32.638" v="445" actId="1076"/>
          <ac:spMkLst>
            <pc:docMk/>
            <pc:sldMk cId="1152007807" sldId="256"/>
            <ac:spMk id="191" creationId="{25A711B2-7CAF-4AA8-83E3-40C0DA30D1EF}"/>
          </ac:spMkLst>
        </pc:spChg>
        <pc:spChg chg="add mod">
          <ac:chgData name="Samuel Huguet" userId="4578c951471d7f2a" providerId="LiveId" clId="{15DC2BB1-AB5F-4445-BE4B-0EA8B723DC84}" dt="2021-08-19T17:14:32.638" v="445" actId="1076"/>
          <ac:spMkLst>
            <pc:docMk/>
            <pc:sldMk cId="1152007807" sldId="256"/>
            <ac:spMk id="192" creationId="{819B067E-ABB3-47E9-9777-FC7001A14664}"/>
          </ac:spMkLst>
        </pc:spChg>
        <pc:spChg chg="add mod">
          <ac:chgData name="Samuel Huguet" userId="4578c951471d7f2a" providerId="LiveId" clId="{15DC2BB1-AB5F-4445-BE4B-0EA8B723DC84}" dt="2021-08-19T17:14:32.638" v="445" actId="1076"/>
          <ac:spMkLst>
            <pc:docMk/>
            <pc:sldMk cId="1152007807" sldId="256"/>
            <ac:spMk id="197" creationId="{FEEE88A1-3533-48F0-BE4E-837560A64062}"/>
          </ac:spMkLst>
        </pc:spChg>
        <pc:spChg chg="add mod">
          <ac:chgData name="Samuel Huguet" userId="4578c951471d7f2a" providerId="LiveId" clId="{15DC2BB1-AB5F-4445-BE4B-0EA8B723DC84}" dt="2021-08-19T17:14:32.638" v="445" actId="1076"/>
          <ac:spMkLst>
            <pc:docMk/>
            <pc:sldMk cId="1152007807" sldId="256"/>
            <ac:spMk id="198" creationId="{6D0FEA04-99F8-465D-B2A9-BB28EF7C0312}"/>
          </ac:spMkLst>
        </pc:spChg>
        <pc:spChg chg="add mod">
          <ac:chgData name="Samuel Huguet" userId="4578c951471d7f2a" providerId="LiveId" clId="{15DC2BB1-AB5F-4445-BE4B-0EA8B723DC84}" dt="2021-08-19T17:14:32.638" v="445" actId="1076"/>
          <ac:spMkLst>
            <pc:docMk/>
            <pc:sldMk cId="1152007807" sldId="256"/>
            <ac:spMk id="199" creationId="{A341126A-0A8D-4528-9BA3-405EEC53A463}"/>
          </ac:spMkLst>
        </pc:spChg>
        <pc:spChg chg="add mod">
          <ac:chgData name="Samuel Huguet" userId="4578c951471d7f2a" providerId="LiveId" clId="{15DC2BB1-AB5F-4445-BE4B-0EA8B723DC84}" dt="2021-08-19T17:14:32.638" v="445" actId="1076"/>
          <ac:spMkLst>
            <pc:docMk/>
            <pc:sldMk cId="1152007807" sldId="256"/>
            <ac:spMk id="204" creationId="{519A7A0D-E2B4-45F9-A30A-BE2265DF903E}"/>
          </ac:spMkLst>
        </pc:spChg>
        <pc:spChg chg="add mod">
          <ac:chgData name="Samuel Huguet" userId="4578c951471d7f2a" providerId="LiveId" clId="{15DC2BB1-AB5F-4445-BE4B-0EA8B723DC84}" dt="2021-08-19T17:14:32.638" v="445" actId="1076"/>
          <ac:spMkLst>
            <pc:docMk/>
            <pc:sldMk cId="1152007807" sldId="256"/>
            <ac:spMk id="205" creationId="{BFC6BA6C-B870-46E8-B949-CE1B1708EED8}"/>
          </ac:spMkLst>
        </pc:spChg>
        <pc:spChg chg="add mod">
          <ac:chgData name="Samuel Huguet" userId="4578c951471d7f2a" providerId="LiveId" clId="{15DC2BB1-AB5F-4445-BE4B-0EA8B723DC84}" dt="2021-08-19T17:14:32.638" v="445" actId="1076"/>
          <ac:spMkLst>
            <pc:docMk/>
            <pc:sldMk cId="1152007807" sldId="256"/>
            <ac:spMk id="206" creationId="{CA8086DE-1C4F-49D7-A060-3274F0603838}"/>
          </ac:spMkLst>
        </pc:spChg>
        <pc:spChg chg="add mod">
          <ac:chgData name="Samuel Huguet" userId="4578c951471d7f2a" providerId="LiveId" clId="{15DC2BB1-AB5F-4445-BE4B-0EA8B723DC84}" dt="2021-08-19T17:17:13.902" v="565" actId="20577"/>
          <ac:spMkLst>
            <pc:docMk/>
            <pc:sldMk cId="1152007807" sldId="256"/>
            <ac:spMk id="217" creationId="{52C43EF8-C407-4727-992F-81A85A680637}"/>
          </ac:spMkLst>
        </pc:spChg>
        <pc:spChg chg="add mod">
          <ac:chgData name="Samuel Huguet" userId="4578c951471d7f2a" providerId="LiveId" clId="{15DC2BB1-AB5F-4445-BE4B-0EA8B723DC84}" dt="2021-08-19T17:17:49.803" v="575" actId="20577"/>
          <ac:spMkLst>
            <pc:docMk/>
            <pc:sldMk cId="1152007807" sldId="256"/>
            <ac:spMk id="218" creationId="{B0219C72-C6C8-49BC-B0AB-7431334612A0}"/>
          </ac:spMkLst>
        </pc:spChg>
        <pc:cxnChg chg="mod">
          <ac:chgData name="Samuel Huguet" userId="4578c951471d7f2a" providerId="LiveId" clId="{15DC2BB1-AB5F-4445-BE4B-0EA8B723DC84}" dt="2021-08-19T17:07:08.021" v="148" actId="1038"/>
          <ac:cxnSpMkLst>
            <pc:docMk/>
            <pc:sldMk cId="1152007807" sldId="256"/>
            <ac:cxnSpMk id="18" creationId="{EFD66856-9276-42C9-A152-E79EE0A1BE1D}"/>
          </ac:cxnSpMkLst>
        </pc:cxnChg>
        <pc:cxnChg chg="mod">
          <ac:chgData name="Samuel Huguet" userId="4578c951471d7f2a" providerId="LiveId" clId="{15DC2BB1-AB5F-4445-BE4B-0EA8B723DC84}" dt="2021-08-19T17:10:22.458" v="270" actId="14100"/>
          <ac:cxnSpMkLst>
            <pc:docMk/>
            <pc:sldMk cId="1152007807" sldId="256"/>
            <ac:cxnSpMk id="19" creationId="{B883CD41-0957-4897-9759-7996D398468A}"/>
          </ac:cxnSpMkLst>
        </pc:cxnChg>
        <pc:cxnChg chg="mod">
          <ac:chgData name="Samuel Huguet" userId="4578c951471d7f2a" providerId="LiveId" clId="{15DC2BB1-AB5F-4445-BE4B-0EA8B723DC84}" dt="2021-08-19T17:10:35.255" v="274" actId="1076"/>
          <ac:cxnSpMkLst>
            <pc:docMk/>
            <pc:sldMk cId="1152007807" sldId="256"/>
            <ac:cxnSpMk id="25" creationId="{928EAF5F-A84A-4651-B120-E2752EF9D1C9}"/>
          </ac:cxnSpMkLst>
        </pc:cxnChg>
        <pc:cxnChg chg="mod">
          <ac:chgData name="Samuel Huguet" userId="4578c951471d7f2a" providerId="LiveId" clId="{15DC2BB1-AB5F-4445-BE4B-0EA8B723DC84}" dt="2021-08-19T17:10:28.687" v="272" actId="1037"/>
          <ac:cxnSpMkLst>
            <pc:docMk/>
            <pc:sldMk cId="1152007807" sldId="256"/>
            <ac:cxnSpMk id="26" creationId="{E67F163D-A02C-4D01-BEE2-E06A7161EEAF}"/>
          </ac:cxnSpMkLst>
        </pc:cxnChg>
        <pc:cxnChg chg="mod">
          <ac:chgData name="Samuel Huguet" userId="4578c951471d7f2a" providerId="LiveId" clId="{15DC2BB1-AB5F-4445-BE4B-0EA8B723DC84}" dt="2021-08-19T17:00:05.024" v="0" actId="1076"/>
          <ac:cxnSpMkLst>
            <pc:docMk/>
            <pc:sldMk cId="1152007807" sldId="256"/>
            <ac:cxnSpMk id="31" creationId="{843D0C99-9892-477F-BF4D-9FCF9FB8E1EB}"/>
          </ac:cxnSpMkLst>
        </pc:cxnChg>
        <pc:cxnChg chg="mod">
          <ac:chgData name="Samuel Huguet" userId="4578c951471d7f2a" providerId="LiveId" clId="{15DC2BB1-AB5F-4445-BE4B-0EA8B723DC84}" dt="2021-08-19T17:00:05.024" v="0" actId="1076"/>
          <ac:cxnSpMkLst>
            <pc:docMk/>
            <pc:sldMk cId="1152007807" sldId="256"/>
            <ac:cxnSpMk id="33" creationId="{BE44E692-A450-4416-A099-DF16615B9406}"/>
          </ac:cxnSpMkLst>
        </pc:cxnChg>
        <pc:cxnChg chg="mod">
          <ac:chgData name="Samuel Huguet" userId="4578c951471d7f2a" providerId="LiveId" clId="{15DC2BB1-AB5F-4445-BE4B-0EA8B723DC84}" dt="2021-08-19T17:15:04.150" v="480" actId="14100"/>
          <ac:cxnSpMkLst>
            <pc:docMk/>
            <pc:sldMk cId="1152007807" sldId="256"/>
            <ac:cxnSpMk id="34" creationId="{4ED5072F-64BF-4076-99DC-510F0ADDAC9A}"/>
          </ac:cxnSpMkLst>
        </pc:cxnChg>
        <pc:cxnChg chg="add mod">
          <ac:chgData name="Samuel Huguet" userId="4578c951471d7f2a" providerId="LiveId" clId="{15DC2BB1-AB5F-4445-BE4B-0EA8B723DC84}" dt="2021-08-19T17:11:23.139" v="336" actId="1038"/>
          <ac:cxnSpMkLst>
            <pc:docMk/>
            <pc:sldMk cId="1152007807" sldId="256"/>
            <ac:cxnSpMk id="67" creationId="{5BCA26DE-851A-4C04-8756-5C87220F786B}"/>
          </ac:cxnSpMkLst>
        </pc:cxnChg>
        <pc:cxnChg chg="add mod">
          <ac:chgData name="Samuel Huguet" userId="4578c951471d7f2a" providerId="LiveId" clId="{15DC2BB1-AB5F-4445-BE4B-0EA8B723DC84}" dt="2021-08-19T17:11:23.139" v="336" actId="1038"/>
          <ac:cxnSpMkLst>
            <pc:docMk/>
            <pc:sldMk cId="1152007807" sldId="256"/>
            <ac:cxnSpMk id="68" creationId="{9501A1B5-9188-4143-ABEC-FDCB4288CF4E}"/>
          </ac:cxnSpMkLst>
        </pc:cxnChg>
        <pc:cxnChg chg="add mod">
          <ac:chgData name="Samuel Huguet" userId="4578c951471d7f2a" providerId="LiveId" clId="{15DC2BB1-AB5F-4445-BE4B-0EA8B723DC84}" dt="2021-08-19T17:11:23.139" v="336" actId="1038"/>
          <ac:cxnSpMkLst>
            <pc:docMk/>
            <pc:sldMk cId="1152007807" sldId="256"/>
            <ac:cxnSpMk id="69" creationId="{7BFF0D8D-C158-4149-A02D-BD1B127C7FDB}"/>
          </ac:cxnSpMkLst>
        </pc:cxnChg>
        <pc:cxnChg chg="add mod">
          <ac:chgData name="Samuel Huguet" userId="4578c951471d7f2a" providerId="LiveId" clId="{15DC2BB1-AB5F-4445-BE4B-0EA8B723DC84}" dt="2021-08-19T17:11:23.139" v="336" actId="1038"/>
          <ac:cxnSpMkLst>
            <pc:docMk/>
            <pc:sldMk cId="1152007807" sldId="256"/>
            <ac:cxnSpMk id="70" creationId="{3F6833EE-4D91-46A5-805C-4FFBA871BBB7}"/>
          </ac:cxnSpMkLst>
        </pc:cxnChg>
        <pc:cxnChg chg="add mod">
          <ac:chgData name="Samuel Huguet" userId="4578c951471d7f2a" providerId="LiveId" clId="{15DC2BB1-AB5F-4445-BE4B-0EA8B723DC84}" dt="2021-08-19T17:11:23.139" v="336" actId="1038"/>
          <ac:cxnSpMkLst>
            <pc:docMk/>
            <pc:sldMk cId="1152007807" sldId="256"/>
            <ac:cxnSpMk id="74" creationId="{AAA231D8-373D-4BC6-B662-A5A66DE2C3D9}"/>
          </ac:cxnSpMkLst>
        </pc:cxnChg>
        <pc:cxnChg chg="add mod">
          <ac:chgData name="Samuel Huguet" userId="4578c951471d7f2a" providerId="LiveId" clId="{15DC2BB1-AB5F-4445-BE4B-0EA8B723DC84}" dt="2021-08-19T17:11:23.139" v="336" actId="1038"/>
          <ac:cxnSpMkLst>
            <pc:docMk/>
            <pc:sldMk cId="1152007807" sldId="256"/>
            <ac:cxnSpMk id="75" creationId="{D04D4995-2B29-452D-9E05-D97C3A218A1E}"/>
          </ac:cxnSpMkLst>
        </pc:cxnChg>
        <pc:cxnChg chg="add mod">
          <ac:chgData name="Samuel Huguet" userId="4578c951471d7f2a" providerId="LiveId" clId="{15DC2BB1-AB5F-4445-BE4B-0EA8B723DC84}" dt="2021-08-19T17:11:23.139" v="336" actId="1038"/>
          <ac:cxnSpMkLst>
            <pc:docMk/>
            <pc:sldMk cId="1152007807" sldId="256"/>
            <ac:cxnSpMk id="76" creationId="{2267D720-61E3-484F-859A-919440E4C8DC}"/>
          </ac:cxnSpMkLst>
        </pc:cxnChg>
        <pc:cxnChg chg="add del mod">
          <ac:chgData name="Samuel Huguet" userId="4578c951471d7f2a" providerId="LiveId" clId="{15DC2BB1-AB5F-4445-BE4B-0EA8B723DC84}" dt="2021-08-19T17:12:08.069" v="345" actId="478"/>
          <ac:cxnSpMkLst>
            <pc:docMk/>
            <pc:sldMk cId="1152007807" sldId="256"/>
            <ac:cxnSpMk id="77" creationId="{CD294039-70A1-47D5-B202-C47CA8D2CF17}"/>
          </ac:cxnSpMkLst>
        </pc:cxnChg>
        <pc:cxnChg chg="add mod">
          <ac:chgData name="Samuel Huguet" userId="4578c951471d7f2a" providerId="LiveId" clId="{15DC2BB1-AB5F-4445-BE4B-0EA8B723DC84}" dt="2021-08-19T17:13:09.974" v="435" actId="1076"/>
          <ac:cxnSpMkLst>
            <pc:docMk/>
            <pc:sldMk cId="1152007807" sldId="256"/>
            <ac:cxnSpMk id="86" creationId="{4DE1AF6A-D30B-424B-9C86-853DE2C5FB17}"/>
          </ac:cxnSpMkLst>
        </pc:cxnChg>
        <pc:cxnChg chg="add mod">
          <ac:chgData name="Samuel Huguet" userId="4578c951471d7f2a" providerId="LiveId" clId="{15DC2BB1-AB5F-4445-BE4B-0EA8B723DC84}" dt="2021-08-19T17:13:27.331" v="438" actId="1076"/>
          <ac:cxnSpMkLst>
            <pc:docMk/>
            <pc:sldMk cId="1152007807" sldId="256"/>
            <ac:cxnSpMk id="90" creationId="{E3E35C50-1DDC-4597-BABA-22D7007F9BAF}"/>
          </ac:cxnSpMkLst>
        </pc:cxnChg>
        <pc:cxnChg chg="mod">
          <ac:chgData name="Samuel Huguet" userId="4578c951471d7f2a" providerId="LiveId" clId="{15DC2BB1-AB5F-4445-BE4B-0EA8B723DC84}" dt="2021-08-19T17:00:05.024" v="0" actId="1076"/>
          <ac:cxnSpMkLst>
            <pc:docMk/>
            <pc:sldMk cId="1152007807" sldId="256"/>
            <ac:cxnSpMk id="92" creationId="{77C5A474-AD51-4A55-AC94-2482CB6FC935}"/>
          </ac:cxnSpMkLst>
        </pc:cxnChg>
        <pc:cxnChg chg="add mod">
          <ac:chgData name="Samuel Huguet" userId="4578c951471d7f2a" providerId="LiveId" clId="{15DC2BB1-AB5F-4445-BE4B-0EA8B723DC84}" dt="2021-08-19T17:13:27.331" v="438" actId="1076"/>
          <ac:cxnSpMkLst>
            <pc:docMk/>
            <pc:sldMk cId="1152007807" sldId="256"/>
            <ac:cxnSpMk id="94" creationId="{4657280D-5451-4708-9FC2-86A4189988D4}"/>
          </ac:cxnSpMkLst>
        </pc:cxnChg>
        <pc:cxnChg chg="mod">
          <ac:chgData name="Samuel Huguet" userId="4578c951471d7f2a" providerId="LiveId" clId="{15DC2BB1-AB5F-4445-BE4B-0EA8B723DC84}" dt="2021-08-19T17:12:45.162" v="394" actId="14100"/>
          <ac:cxnSpMkLst>
            <pc:docMk/>
            <pc:sldMk cId="1152007807" sldId="256"/>
            <ac:cxnSpMk id="95" creationId="{72B0958D-3933-4733-B32F-DC605A9E201F}"/>
          </ac:cxnSpMkLst>
        </pc:cxnChg>
        <pc:cxnChg chg="add del mod">
          <ac:chgData name="Samuel Huguet" userId="4578c951471d7f2a" providerId="LiveId" clId="{15DC2BB1-AB5F-4445-BE4B-0EA8B723DC84}" dt="2021-08-19T17:12:26.560" v="354" actId="478"/>
          <ac:cxnSpMkLst>
            <pc:docMk/>
            <pc:sldMk cId="1152007807" sldId="256"/>
            <ac:cxnSpMk id="100" creationId="{CE3F7336-3D4F-4AD2-9DC5-7A3B5F28EE22}"/>
          </ac:cxnSpMkLst>
        </pc:cxnChg>
        <pc:cxnChg chg="add del mod">
          <ac:chgData name="Samuel Huguet" userId="4578c951471d7f2a" providerId="LiveId" clId="{15DC2BB1-AB5F-4445-BE4B-0EA8B723DC84}" dt="2021-08-19T17:12:24.944" v="353" actId="478"/>
          <ac:cxnSpMkLst>
            <pc:docMk/>
            <pc:sldMk cId="1152007807" sldId="256"/>
            <ac:cxnSpMk id="101" creationId="{A17500C7-4206-4A8C-98CF-9ECCBECA0018}"/>
          </ac:cxnSpMkLst>
        </pc:cxnChg>
        <pc:cxnChg chg="add del mod">
          <ac:chgData name="Samuel Huguet" userId="4578c951471d7f2a" providerId="LiveId" clId="{15DC2BB1-AB5F-4445-BE4B-0EA8B723DC84}" dt="2021-08-19T17:12:22.847" v="352" actId="478"/>
          <ac:cxnSpMkLst>
            <pc:docMk/>
            <pc:sldMk cId="1152007807" sldId="256"/>
            <ac:cxnSpMk id="102" creationId="{EA90BC0A-6EEC-4CD0-978B-93AF5ABB82F6}"/>
          </ac:cxnSpMkLst>
        </pc:cxnChg>
        <pc:cxnChg chg="add del mod">
          <ac:chgData name="Samuel Huguet" userId="4578c951471d7f2a" providerId="LiveId" clId="{15DC2BB1-AB5F-4445-BE4B-0EA8B723DC84}" dt="2021-08-19T17:12:20.332" v="351" actId="478"/>
          <ac:cxnSpMkLst>
            <pc:docMk/>
            <pc:sldMk cId="1152007807" sldId="256"/>
            <ac:cxnSpMk id="103" creationId="{F3AD11A9-2D3C-4FBD-8944-A8A49847BF05}"/>
          </ac:cxnSpMkLst>
        </pc:cxnChg>
        <pc:cxnChg chg="mod">
          <ac:chgData name="Samuel Huguet" userId="4578c951471d7f2a" providerId="LiveId" clId="{15DC2BB1-AB5F-4445-BE4B-0EA8B723DC84}" dt="2021-08-19T17:12:37.549" v="393" actId="1035"/>
          <ac:cxnSpMkLst>
            <pc:docMk/>
            <pc:sldMk cId="1152007807" sldId="256"/>
            <ac:cxnSpMk id="104" creationId="{9AF09177-CF49-4338-A4AB-DA328939D0A1}"/>
          </ac:cxnSpMkLst>
        </pc:cxnChg>
        <pc:cxnChg chg="mod">
          <ac:chgData name="Samuel Huguet" userId="4578c951471d7f2a" providerId="LiveId" clId="{15DC2BB1-AB5F-4445-BE4B-0EA8B723DC84}" dt="2021-08-19T17:12:49.340" v="396" actId="1037"/>
          <ac:cxnSpMkLst>
            <pc:docMk/>
            <pc:sldMk cId="1152007807" sldId="256"/>
            <ac:cxnSpMk id="106" creationId="{33316037-90F1-4ACC-B8F7-494AC65E586A}"/>
          </ac:cxnSpMkLst>
        </pc:cxnChg>
        <pc:cxnChg chg="add mod">
          <ac:chgData name="Samuel Huguet" userId="4578c951471d7f2a" providerId="LiveId" clId="{15DC2BB1-AB5F-4445-BE4B-0EA8B723DC84}" dt="2021-08-19T17:13:27.331" v="438" actId="1076"/>
          <ac:cxnSpMkLst>
            <pc:docMk/>
            <pc:sldMk cId="1152007807" sldId="256"/>
            <ac:cxnSpMk id="107" creationId="{1C6200C6-BEB0-4A03-8C65-C2E5ACBFF935}"/>
          </ac:cxnSpMkLst>
        </pc:cxnChg>
        <pc:cxnChg chg="add mod">
          <ac:chgData name="Samuel Huguet" userId="4578c951471d7f2a" providerId="LiveId" clId="{15DC2BB1-AB5F-4445-BE4B-0EA8B723DC84}" dt="2021-08-19T17:13:27.331" v="438" actId="1076"/>
          <ac:cxnSpMkLst>
            <pc:docMk/>
            <pc:sldMk cId="1152007807" sldId="256"/>
            <ac:cxnSpMk id="108" creationId="{96D708F7-9C8E-4DDF-855A-9D761842238C}"/>
          </ac:cxnSpMkLst>
        </pc:cxnChg>
        <pc:cxnChg chg="del mod">
          <ac:chgData name="Samuel Huguet" userId="4578c951471d7f2a" providerId="LiveId" clId="{15DC2BB1-AB5F-4445-BE4B-0EA8B723DC84}" dt="2021-08-19T17:14:12.913" v="442" actId="478"/>
          <ac:cxnSpMkLst>
            <pc:docMk/>
            <pc:sldMk cId="1152007807" sldId="256"/>
            <ac:cxnSpMk id="110" creationId="{58F9E359-4990-499E-BEF9-47D58305C144}"/>
          </ac:cxnSpMkLst>
        </pc:cxnChg>
        <pc:cxnChg chg="del mod">
          <ac:chgData name="Samuel Huguet" userId="4578c951471d7f2a" providerId="LiveId" clId="{15DC2BB1-AB5F-4445-BE4B-0EA8B723DC84}" dt="2021-08-19T17:14:12.913" v="442" actId="478"/>
          <ac:cxnSpMkLst>
            <pc:docMk/>
            <pc:sldMk cId="1152007807" sldId="256"/>
            <ac:cxnSpMk id="116" creationId="{3C8AD1E1-50A7-473C-8B5A-FBB4B5933126}"/>
          </ac:cxnSpMkLst>
        </pc:cxnChg>
        <pc:cxnChg chg="del mod">
          <ac:chgData name="Samuel Huguet" userId="4578c951471d7f2a" providerId="LiveId" clId="{15DC2BB1-AB5F-4445-BE4B-0EA8B723DC84}" dt="2021-08-19T17:14:12.913" v="442" actId="478"/>
          <ac:cxnSpMkLst>
            <pc:docMk/>
            <pc:sldMk cId="1152007807" sldId="256"/>
            <ac:cxnSpMk id="117" creationId="{6706687C-CFE2-4DA3-8319-BAD9599FE81B}"/>
          </ac:cxnSpMkLst>
        </pc:cxnChg>
        <pc:cxnChg chg="del mod">
          <ac:chgData name="Samuel Huguet" userId="4578c951471d7f2a" providerId="LiveId" clId="{15DC2BB1-AB5F-4445-BE4B-0EA8B723DC84}" dt="2021-08-19T17:14:12.913" v="442" actId="478"/>
          <ac:cxnSpMkLst>
            <pc:docMk/>
            <pc:sldMk cId="1152007807" sldId="256"/>
            <ac:cxnSpMk id="118" creationId="{B745479B-55C9-4A4A-8C84-698726DB2B5C}"/>
          </ac:cxnSpMkLst>
        </pc:cxnChg>
        <pc:cxnChg chg="del mod">
          <ac:chgData name="Samuel Huguet" userId="4578c951471d7f2a" providerId="LiveId" clId="{15DC2BB1-AB5F-4445-BE4B-0EA8B723DC84}" dt="2021-08-19T17:14:12.913" v="442" actId="478"/>
          <ac:cxnSpMkLst>
            <pc:docMk/>
            <pc:sldMk cId="1152007807" sldId="256"/>
            <ac:cxnSpMk id="119" creationId="{702E0AF5-0ECA-4DD3-ADB8-E10811BB0087}"/>
          </ac:cxnSpMkLst>
        </pc:cxnChg>
        <pc:cxnChg chg="del mod">
          <ac:chgData name="Samuel Huguet" userId="4578c951471d7f2a" providerId="LiveId" clId="{15DC2BB1-AB5F-4445-BE4B-0EA8B723DC84}" dt="2021-08-19T17:14:12.913" v="442" actId="478"/>
          <ac:cxnSpMkLst>
            <pc:docMk/>
            <pc:sldMk cId="1152007807" sldId="256"/>
            <ac:cxnSpMk id="120" creationId="{0705A216-0AE8-4283-BC1B-A65CF294237F}"/>
          </ac:cxnSpMkLst>
        </pc:cxnChg>
        <pc:cxnChg chg="del mod">
          <ac:chgData name="Samuel Huguet" userId="4578c951471d7f2a" providerId="LiveId" clId="{15DC2BB1-AB5F-4445-BE4B-0EA8B723DC84}" dt="2021-08-19T17:14:12.913" v="442" actId="478"/>
          <ac:cxnSpMkLst>
            <pc:docMk/>
            <pc:sldMk cId="1152007807" sldId="256"/>
            <ac:cxnSpMk id="122" creationId="{7D924C36-62A9-411E-901E-621445998F78}"/>
          </ac:cxnSpMkLst>
        </pc:cxnChg>
        <pc:cxnChg chg="del mod">
          <ac:chgData name="Samuel Huguet" userId="4578c951471d7f2a" providerId="LiveId" clId="{15DC2BB1-AB5F-4445-BE4B-0EA8B723DC84}" dt="2021-08-19T17:14:12.913" v="442" actId="478"/>
          <ac:cxnSpMkLst>
            <pc:docMk/>
            <pc:sldMk cId="1152007807" sldId="256"/>
            <ac:cxnSpMk id="124" creationId="{325C08EF-E587-4EAE-9607-A422A3372B07}"/>
          </ac:cxnSpMkLst>
        </pc:cxnChg>
        <pc:cxnChg chg="del mod">
          <ac:chgData name="Samuel Huguet" userId="4578c951471d7f2a" providerId="LiveId" clId="{15DC2BB1-AB5F-4445-BE4B-0EA8B723DC84}" dt="2021-08-19T17:14:12.913" v="442" actId="478"/>
          <ac:cxnSpMkLst>
            <pc:docMk/>
            <pc:sldMk cId="1152007807" sldId="256"/>
            <ac:cxnSpMk id="129" creationId="{1AD13507-CBEC-4966-924D-0CE6B4B4F9A6}"/>
          </ac:cxnSpMkLst>
        </pc:cxnChg>
        <pc:cxnChg chg="del mod">
          <ac:chgData name="Samuel Huguet" userId="4578c951471d7f2a" providerId="LiveId" clId="{15DC2BB1-AB5F-4445-BE4B-0EA8B723DC84}" dt="2021-08-19T17:14:12.913" v="442" actId="478"/>
          <ac:cxnSpMkLst>
            <pc:docMk/>
            <pc:sldMk cId="1152007807" sldId="256"/>
            <ac:cxnSpMk id="130" creationId="{17FF3CF0-549F-41FB-8E19-02F89D4DD61D}"/>
          </ac:cxnSpMkLst>
        </pc:cxnChg>
        <pc:cxnChg chg="del mod">
          <ac:chgData name="Samuel Huguet" userId="4578c951471d7f2a" providerId="LiveId" clId="{15DC2BB1-AB5F-4445-BE4B-0EA8B723DC84}" dt="2021-08-19T17:14:12.913" v="442" actId="478"/>
          <ac:cxnSpMkLst>
            <pc:docMk/>
            <pc:sldMk cId="1152007807" sldId="256"/>
            <ac:cxnSpMk id="131" creationId="{87F84994-F60D-4F19-9721-531DBE68697F}"/>
          </ac:cxnSpMkLst>
        </pc:cxnChg>
        <pc:cxnChg chg="del mod">
          <ac:chgData name="Samuel Huguet" userId="4578c951471d7f2a" providerId="LiveId" clId="{15DC2BB1-AB5F-4445-BE4B-0EA8B723DC84}" dt="2021-08-19T17:14:12.913" v="442" actId="478"/>
          <ac:cxnSpMkLst>
            <pc:docMk/>
            <pc:sldMk cId="1152007807" sldId="256"/>
            <ac:cxnSpMk id="132" creationId="{1722F608-5225-42E3-AF7D-6526A22AF197}"/>
          </ac:cxnSpMkLst>
        </pc:cxnChg>
        <pc:cxnChg chg="del mod">
          <ac:chgData name="Samuel Huguet" userId="4578c951471d7f2a" providerId="LiveId" clId="{15DC2BB1-AB5F-4445-BE4B-0EA8B723DC84}" dt="2021-08-19T17:14:12.913" v="442" actId="478"/>
          <ac:cxnSpMkLst>
            <pc:docMk/>
            <pc:sldMk cId="1152007807" sldId="256"/>
            <ac:cxnSpMk id="133" creationId="{D41A8922-07F7-4254-AA31-6C600AF0983C}"/>
          </ac:cxnSpMkLst>
        </pc:cxnChg>
        <pc:cxnChg chg="del mod">
          <ac:chgData name="Samuel Huguet" userId="4578c951471d7f2a" providerId="LiveId" clId="{15DC2BB1-AB5F-4445-BE4B-0EA8B723DC84}" dt="2021-08-19T17:14:12.913" v="442" actId="478"/>
          <ac:cxnSpMkLst>
            <pc:docMk/>
            <pc:sldMk cId="1152007807" sldId="256"/>
            <ac:cxnSpMk id="135" creationId="{8B538CB4-F783-400E-8C0F-6BEB1327AC35}"/>
          </ac:cxnSpMkLst>
        </pc:cxnChg>
        <pc:cxnChg chg="mod">
          <ac:chgData name="Samuel Huguet" userId="4578c951471d7f2a" providerId="LiveId" clId="{15DC2BB1-AB5F-4445-BE4B-0EA8B723DC84}" dt="2021-08-19T17:14:40.483" v="476" actId="1035"/>
          <ac:cxnSpMkLst>
            <pc:docMk/>
            <pc:sldMk cId="1152007807" sldId="256"/>
            <ac:cxnSpMk id="137" creationId="{652AB50D-3386-488C-88BD-ACCE439792A8}"/>
          </ac:cxnSpMkLst>
        </pc:cxnChg>
        <pc:cxnChg chg="add mod">
          <ac:chgData name="Samuel Huguet" userId="4578c951471d7f2a" providerId="LiveId" clId="{15DC2BB1-AB5F-4445-BE4B-0EA8B723DC84}" dt="2021-08-19T17:13:27.331" v="438" actId="1076"/>
          <ac:cxnSpMkLst>
            <pc:docMk/>
            <pc:sldMk cId="1152007807" sldId="256"/>
            <ac:cxnSpMk id="144" creationId="{8177F166-CA6D-4909-A5A3-A2F8260E4A1D}"/>
          </ac:cxnSpMkLst>
        </pc:cxnChg>
        <pc:cxnChg chg="add mod">
          <ac:chgData name="Samuel Huguet" userId="4578c951471d7f2a" providerId="LiveId" clId="{15DC2BB1-AB5F-4445-BE4B-0EA8B723DC84}" dt="2021-08-19T17:13:27.331" v="438" actId="1076"/>
          <ac:cxnSpMkLst>
            <pc:docMk/>
            <pc:sldMk cId="1152007807" sldId="256"/>
            <ac:cxnSpMk id="145" creationId="{FB13859F-1220-4345-8323-D563683CF87E}"/>
          </ac:cxnSpMkLst>
        </pc:cxnChg>
        <pc:cxnChg chg="add mod">
          <ac:chgData name="Samuel Huguet" userId="4578c951471d7f2a" providerId="LiveId" clId="{15DC2BB1-AB5F-4445-BE4B-0EA8B723DC84}" dt="2021-08-19T17:13:27.331" v="438" actId="1076"/>
          <ac:cxnSpMkLst>
            <pc:docMk/>
            <pc:sldMk cId="1152007807" sldId="256"/>
            <ac:cxnSpMk id="146" creationId="{A6EF6CE8-6391-4ED9-B9D0-B72518AC5072}"/>
          </ac:cxnSpMkLst>
        </pc:cxnChg>
        <pc:cxnChg chg="add mod">
          <ac:chgData name="Samuel Huguet" userId="4578c951471d7f2a" providerId="LiveId" clId="{15DC2BB1-AB5F-4445-BE4B-0EA8B723DC84}" dt="2021-08-19T17:13:27.331" v="438" actId="1076"/>
          <ac:cxnSpMkLst>
            <pc:docMk/>
            <pc:sldMk cId="1152007807" sldId="256"/>
            <ac:cxnSpMk id="147" creationId="{46701230-530D-4DB5-80BD-79B94A481214}"/>
          </ac:cxnSpMkLst>
        </pc:cxnChg>
        <pc:cxnChg chg="add mod">
          <ac:chgData name="Samuel Huguet" userId="4578c951471d7f2a" providerId="LiveId" clId="{15DC2BB1-AB5F-4445-BE4B-0EA8B723DC84}" dt="2021-08-19T17:13:27.331" v="438" actId="1076"/>
          <ac:cxnSpMkLst>
            <pc:docMk/>
            <pc:sldMk cId="1152007807" sldId="256"/>
            <ac:cxnSpMk id="151" creationId="{F13B38EF-A3FC-4631-BAC4-2988C52DEA46}"/>
          </ac:cxnSpMkLst>
        </pc:cxnChg>
        <pc:cxnChg chg="add mod">
          <ac:chgData name="Samuel Huguet" userId="4578c951471d7f2a" providerId="LiveId" clId="{15DC2BB1-AB5F-4445-BE4B-0EA8B723DC84}" dt="2021-08-19T17:13:27.331" v="438" actId="1076"/>
          <ac:cxnSpMkLst>
            <pc:docMk/>
            <pc:sldMk cId="1152007807" sldId="256"/>
            <ac:cxnSpMk id="152" creationId="{72D90FE8-BDCC-43FE-9918-3EADF3ECE0AF}"/>
          </ac:cxnSpMkLst>
        </pc:cxnChg>
        <pc:cxnChg chg="add mod">
          <ac:chgData name="Samuel Huguet" userId="4578c951471d7f2a" providerId="LiveId" clId="{15DC2BB1-AB5F-4445-BE4B-0EA8B723DC84}" dt="2021-08-19T17:13:27.331" v="438" actId="1076"/>
          <ac:cxnSpMkLst>
            <pc:docMk/>
            <pc:sldMk cId="1152007807" sldId="256"/>
            <ac:cxnSpMk id="153" creationId="{11B6087F-1276-442B-99F7-394A1168561B}"/>
          </ac:cxnSpMkLst>
        </pc:cxnChg>
        <pc:cxnChg chg="add mod">
          <ac:chgData name="Samuel Huguet" userId="4578c951471d7f2a" providerId="LiveId" clId="{15DC2BB1-AB5F-4445-BE4B-0EA8B723DC84}" dt="2021-08-19T17:13:27.331" v="438" actId="1076"/>
          <ac:cxnSpMkLst>
            <pc:docMk/>
            <pc:sldMk cId="1152007807" sldId="256"/>
            <ac:cxnSpMk id="154" creationId="{556A05F4-AD2A-42D6-BA29-9BA7282A6EC0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160" creationId="{D3BB232A-2038-4F41-AB4A-BD8209C88EF8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161" creationId="{DFEAF4EA-37C8-4E2F-91FB-22AAEA66FD7C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162" creationId="{14949973-BA86-45FB-BC52-0D2078B29446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163" creationId="{60B887AB-A43E-428F-9759-AB37C1621486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164" creationId="{FD089BC0-D02B-4824-A202-88440A794D67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166" creationId="{8628E55F-5E90-4DD2-A5B2-829F4E1A084A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168" creationId="{7AD33B1B-196A-4739-9FBB-1899E45AE1EA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170" creationId="{3D9D3DDB-4333-41C0-8165-FE629D42B463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172" creationId="{AB723172-1B32-44F9-A49C-60C7EFD553BC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176" creationId="{AD7690DF-0600-47D0-AA50-5798127C672D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177" creationId="{9A6146FE-053D-4D9D-94FB-3C8AE5C050B2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178" creationId="{355F2311-37D8-45E1-9128-F70123A978B6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179" creationId="{2AC4466B-75BF-43D4-AE51-4D3C67BC60BB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183" creationId="{37527AD1-FB37-4037-9F29-90C7F7911974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184" creationId="{5C3EBFC9-A570-44A2-AC1A-012F8BE2ADBF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185" creationId="{A14599DD-EDEE-4899-9EFD-B439A93BD611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186" creationId="{3A9034D6-FFEB-476F-9CE9-3EC8A53294A2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189" creationId="{167FC80D-F160-4B88-95B3-9FCD12A52BBE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193" creationId="{62B3290E-F9A9-452C-B485-D58355E12AC6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194" creationId="{CE1F17B9-0F52-497E-8BE7-82264618AECC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195" creationId="{9619D3DD-E22C-41D0-BAB1-4C1C44B150A7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196" creationId="{499E875C-7595-4D49-9C8D-D3CC6FD978B4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200" creationId="{87085D59-D8CC-4F19-ACF0-73F42D7C09B0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201" creationId="{62AB1B07-3FA2-4D53-8940-CE6316AEDFE9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202" creationId="{2C5B77EA-E9B3-468D-B815-77DB01BCD127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203" creationId="{2986213E-42C8-42C5-A0E1-C6CCCFBB5BC4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207" creationId="{540306D9-6AAD-4208-8C53-C234BDC90EA8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208" creationId="{03881CBF-FA74-41DC-B6C1-30A3B3CB7FF3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209" creationId="{0ED2B7A6-8B4B-404B-B435-FFE06069EB85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210" creationId="{24F2247F-BD84-4884-9FDB-55C0FE8D9A0F}"/>
          </ac:cxnSpMkLst>
        </pc:cxnChg>
        <pc:cxnChg chg="add mod">
          <ac:chgData name="Samuel Huguet" userId="4578c951471d7f2a" providerId="LiveId" clId="{15DC2BB1-AB5F-4445-BE4B-0EA8B723DC84}" dt="2021-08-19T17:15:18.838" v="484" actId="1037"/>
          <ac:cxnSpMkLst>
            <pc:docMk/>
            <pc:sldMk cId="1152007807" sldId="256"/>
            <ac:cxnSpMk id="211" creationId="{4A3AAB31-63FA-4F27-9868-2B0BCD1A20B6}"/>
          </ac:cxnSpMkLst>
        </pc:cxnChg>
        <pc:cxnChg chg="add del mod">
          <ac:chgData name="Samuel Huguet" userId="4578c951471d7f2a" providerId="LiveId" clId="{15DC2BB1-AB5F-4445-BE4B-0EA8B723DC84}" dt="2021-08-19T17:15:51.178" v="487"/>
          <ac:cxnSpMkLst>
            <pc:docMk/>
            <pc:sldMk cId="1152007807" sldId="256"/>
            <ac:cxnSpMk id="212" creationId="{7C229335-5204-4586-9518-0376239DD726}"/>
          </ac:cxnSpMkLst>
        </pc:cxnChg>
        <pc:cxnChg chg="add mod">
          <ac:chgData name="Samuel Huguet" userId="4578c951471d7f2a" providerId="LiveId" clId="{15DC2BB1-AB5F-4445-BE4B-0EA8B723DC84}" dt="2021-08-19T17:16:04.875" v="492" actId="1037"/>
          <ac:cxnSpMkLst>
            <pc:docMk/>
            <pc:sldMk cId="1152007807" sldId="256"/>
            <ac:cxnSpMk id="213" creationId="{C2840BC2-604B-4DCE-88C9-885B2E6CB678}"/>
          </ac:cxnSpMkLst>
        </pc:cxnChg>
        <pc:cxnChg chg="add mod">
          <ac:chgData name="Samuel Huguet" userId="4578c951471d7f2a" providerId="LiveId" clId="{15DC2BB1-AB5F-4445-BE4B-0EA8B723DC84}" dt="2021-08-19T17:16:53.567" v="558" actId="14100"/>
          <ac:cxnSpMkLst>
            <pc:docMk/>
            <pc:sldMk cId="1152007807" sldId="256"/>
            <ac:cxnSpMk id="214" creationId="{6DA4526A-DCB9-43DE-8748-BFADAB6E20FC}"/>
          </ac:cxnSpMkLst>
        </pc:cxnChg>
        <pc:cxnChg chg="add mod">
          <ac:chgData name="Samuel Huguet" userId="4578c951471d7f2a" providerId="LiveId" clId="{15DC2BB1-AB5F-4445-BE4B-0EA8B723DC84}" dt="2021-08-19T17:17:00.870" v="561" actId="1037"/>
          <ac:cxnSpMkLst>
            <pc:docMk/>
            <pc:sldMk cId="1152007807" sldId="256"/>
            <ac:cxnSpMk id="215" creationId="{C46918C3-9590-4173-A94C-703796B973CA}"/>
          </ac:cxnSpMkLst>
        </pc:cxnChg>
        <pc:cxnChg chg="add mod">
          <ac:chgData name="Samuel Huguet" userId="4578c951471d7f2a" providerId="LiveId" clId="{15DC2BB1-AB5F-4445-BE4B-0EA8B723DC84}" dt="2021-08-19T17:16:55.929" v="559" actId="1035"/>
          <ac:cxnSpMkLst>
            <pc:docMk/>
            <pc:sldMk cId="1152007807" sldId="256"/>
            <ac:cxnSpMk id="216" creationId="{31239794-FEC8-47AA-8F23-7385B777B070}"/>
          </ac:cxnSpMkLst>
        </pc:cxnChg>
        <pc:cxnChg chg="add mod">
          <ac:chgData name="Samuel Huguet" userId="4578c951471d7f2a" providerId="LiveId" clId="{15DC2BB1-AB5F-4445-BE4B-0EA8B723DC84}" dt="2021-08-19T17:17:41.218" v="567" actId="1076"/>
          <ac:cxnSpMkLst>
            <pc:docMk/>
            <pc:sldMk cId="1152007807" sldId="256"/>
            <ac:cxnSpMk id="219" creationId="{634A02C2-131C-45B8-BCBF-1543E725748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352" y="2359560"/>
            <a:ext cx="12504659" cy="5019487"/>
          </a:xfrm>
        </p:spPr>
        <p:txBody>
          <a:bodyPr anchor="b"/>
          <a:lstStyle>
            <a:lvl1pPr algn="ctr">
              <a:defRPr sz="96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921" y="7572618"/>
            <a:ext cx="11033522" cy="3480933"/>
          </a:xfrm>
        </p:spPr>
        <p:txBody>
          <a:bodyPr/>
          <a:lstStyle>
            <a:lvl1pPr marL="0" indent="0" algn="ctr">
              <a:buNone/>
              <a:defRPr sz="3861"/>
            </a:lvl1pPr>
            <a:lvl2pPr marL="735589" indent="0" algn="ctr">
              <a:buNone/>
              <a:defRPr sz="3218"/>
            </a:lvl2pPr>
            <a:lvl3pPr marL="1471178" indent="0" algn="ctr">
              <a:buNone/>
              <a:defRPr sz="2896"/>
            </a:lvl3pPr>
            <a:lvl4pPr marL="2206767" indent="0" algn="ctr">
              <a:buNone/>
              <a:defRPr sz="2574"/>
            </a:lvl4pPr>
            <a:lvl5pPr marL="2942356" indent="0" algn="ctr">
              <a:buNone/>
              <a:defRPr sz="2574"/>
            </a:lvl5pPr>
            <a:lvl6pPr marL="3677945" indent="0" algn="ctr">
              <a:buNone/>
              <a:defRPr sz="2574"/>
            </a:lvl6pPr>
            <a:lvl7pPr marL="4413534" indent="0" algn="ctr">
              <a:buNone/>
              <a:defRPr sz="2574"/>
            </a:lvl7pPr>
            <a:lvl8pPr marL="5149124" indent="0" algn="ctr">
              <a:buNone/>
              <a:defRPr sz="2574"/>
            </a:lvl8pPr>
            <a:lvl9pPr marL="5884713" indent="0" algn="ctr">
              <a:buNone/>
              <a:defRPr sz="257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D2D3-B5F9-45AD-ACA0-65C0B13DC951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EBDC-2C3B-47CF-925F-9ADB54162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3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D2D3-B5F9-45AD-ACA0-65C0B13DC951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EBDC-2C3B-47CF-925F-9ADB54162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31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7820" y="767608"/>
            <a:ext cx="3172138" cy="12218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407" y="767608"/>
            <a:ext cx="9332521" cy="12218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D2D3-B5F9-45AD-ACA0-65C0B13DC951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EBDC-2C3B-47CF-925F-9ADB54162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74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D2D3-B5F9-45AD-ACA0-65C0B13DC951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EBDC-2C3B-47CF-925F-9ADB54162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58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745" y="3594411"/>
            <a:ext cx="12688551" cy="5997351"/>
          </a:xfrm>
        </p:spPr>
        <p:txBody>
          <a:bodyPr anchor="b"/>
          <a:lstStyle>
            <a:lvl1pPr>
              <a:defRPr sz="96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745" y="9648499"/>
            <a:ext cx="12688551" cy="3153865"/>
          </a:xfrm>
        </p:spPr>
        <p:txBody>
          <a:bodyPr/>
          <a:lstStyle>
            <a:lvl1pPr marL="0" indent="0">
              <a:buNone/>
              <a:defRPr sz="3861">
                <a:solidFill>
                  <a:schemeClr val="tx1"/>
                </a:solidFill>
              </a:defRPr>
            </a:lvl1pPr>
            <a:lvl2pPr marL="735589" indent="0">
              <a:buNone/>
              <a:defRPr sz="3218">
                <a:solidFill>
                  <a:schemeClr val="tx1">
                    <a:tint val="75000"/>
                  </a:schemeClr>
                </a:solidFill>
              </a:defRPr>
            </a:lvl2pPr>
            <a:lvl3pPr marL="1471178" indent="0">
              <a:buNone/>
              <a:defRPr sz="2896">
                <a:solidFill>
                  <a:schemeClr val="tx1">
                    <a:tint val="75000"/>
                  </a:schemeClr>
                </a:solidFill>
              </a:defRPr>
            </a:lvl3pPr>
            <a:lvl4pPr marL="2206767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4pPr>
            <a:lvl5pPr marL="2942356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5pPr>
            <a:lvl6pPr marL="3677945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6pPr>
            <a:lvl7pPr marL="4413534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7pPr>
            <a:lvl8pPr marL="5149124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8pPr>
            <a:lvl9pPr marL="5884713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D2D3-B5F9-45AD-ACA0-65C0B13DC951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EBDC-2C3B-47CF-925F-9ADB54162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52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406" y="3838039"/>
            <a:ext cx="6252329" cy="9147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7628" y="3838039"/>
            <a:ext cx="6252329" cy="9147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D2D3-B5F9-45AD-ACA0-65C0B13DC951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EBDC-2C3B-47CF-925F-9ADB54162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69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2" y="767611"/>
            <a:ext cx="12688551" cy="27867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324" y="3534334"/>
            <a:ext cx="6223595" cy="1732122"/>
          </a:xfrm>
        </p:spPr>
        <p:txBody>
          <a:bodyPr anchor="b"/>
          <a:lstStyle>
            <a:lvl1pPr marL="0" indent="0">
              <a:buNone/>
              <a:defRPr sz="3861" b="1"/>
            </a:lvl1pPr>
            <a:lvl2pPr marL="735589" indent="0">
              <a:buNone/>
              <a:defRPr sz="3218" b="1"/>
            </a:lvl2pPr>
            <a:lvl3pPr marL="1471178" indent="0">
              <a:buNone/>
              <a:defRPr sz="2896" b="1"/>
            </a:lvl3pPr>
            <a:lvl4pPr marL="2206767" indent="0">
              <a:buNone/>
              <a:defRPr sz="2574" b="1"/>
            </a:lvl4pPr>
            <a:lvl5pPr marL="2942356" indent="0">
              <a:buNone/>
              <a:defRPr sz="2574" b="1"/>
            </a:lvl5pPr>
            <a:lvl6pPr marL="3677945" indent="0">
              <a:buNone/>
              <a:defRPr sz="2574" b="1"/>
            </a:lvl6pPr>
            <a:lvl7pPr marL="4413534" indent="0">
              <a:buNone/>
              <a:defRPr sz="2574" b="1"/>
            </a:lvl7pPr>
            <a:lvl8pPr marL="5149124" indent="0">
              <a:buNone/>
              <a:defRPr sz="2574" b="1"/>
            </a:lvl8pPr>
            <a:lvl9pPr marL="5884713" indent="0">
              <a:buNone/>
              <a:defRPr sz="2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324" y="5266456"/>
            <a:ext cx="6223595" cy="7746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7629" y="3534334"/>
            <a:ext cx="6254245" cy="1732122"/>
          </a:xfrm>
        </p:spPr>
        <p:txBody>
          <a:bodyPr anchor="b"/>
          <a:lstStyle>
            <a:lvl1pPr marL="0" indent="0">
              <a:buNone/>
              <a:defRPr sz="3861" b="1"/>
            </a:lvl1pPr>
            <a:lvl2pPr marL="735589" indent="0">
              <a:buNone/>
              <a:defRPr sz="3218" b="1"/>
            </a:lvl2pPr>
            <a:lvl3pPr marL="1471178" indent="0">
              <a:buNone/>
              <a:defRPr sz="2896" b="1"/>
            </a:lvl3pPr>
            <a:lvl4pPr marL="2206767" indent="0">
              <a:buNone/>
              <a:defRPr sz="2574" b="1"/>
            </a:lvl4pPr>
            <a:lvl5pPr marL="2942356" indent="0">
              <a:buNone/>
              <a:defRPr sz="2574" b="1"/>
            </a:lvl5pPr>
            <a:lvl6pPr marL="3677945" indent="0">
              <a:buNone/>
              <a:defRPr sz="2574" b="1"/>
            </a:lvl6pPr>
            <a:lvl7pPr marL="4413534" indent="0">
              <a:buNone/>
              <a:defRPr sz="2574" b="1"/>
            </a:lvl7pPr>
            <a:lvl8pPr marL="5149124" indent="0">
              <a:buNone/>
              <a:defRPr sz="2574" b="1"/>
            </a:lvl8pPr>
            <a:lvl9pPr marL="5884713" indent="0">
              <a:buNone/>
              <a:defRPr sz="2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7629" y="5266456"/>
            <a:ext cx="6254245" cy="7746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D2D3-B5F9-45AD-ACA0-65C0B13DC951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EBDC-2C3B-47CF-925F-9ADB54162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46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D2D3-B5F9-45AD-ACA0-65C0B13DC951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EBDC-2C3B-47CF-925F-9ADB54162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36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D2D3-B5F9-45AD-ACA0-65C0B13DC951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EBDC-2C3B-47CF-925F-9ADB54162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03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961178"/>
            <a:ext cx="4744797" cy="3364124"/>
          </a:xfrm>
        </p:spPr>
        <p:txBody>
          <a:bodyPr anchor="b"/>
          <a:lstStyle>
            <a:lvl1pPr>
              <a:defRPr sz="51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245" y="2075881"/>
            <a:ext cx="7447628" cy="10245894"/>
          </a:xfrm>
        </p:spPr>
        <p:txBody>
          <a:bodyPr/>
          <a:lstStyle>
            <a:lvl1pPr>
              <a:defRPr sz="5148"/>
            </a:lvl1pPr>
            <a:lvl2pPr>
              <a:defRPr sz="4505"/>
            </a:lvl2pPr>
            <a:lvl3pPr>
              <a:defRPr sz="3861"/>
            </a:lvl3pPr>
            <a:lvl4pPr>
              <a:defRPr sz="3218"/>
            </a:lvl4pPr>
            <a:lvl5pPr>
              <a:defRPr sz="3218"/>
            </a:lvl5pPr>
            <a:lvl6pPr>
              <a:defRPr sz="3218"/>
            </a:lvl6pPr>
            <a:lvl7pPr>
              <a:defRPr sz="3218"/>
            </a:lvl7pPr>
            <a:lvl8pPr>
              <a:defRPr sz="3218"/>
            </a:lvl8pPr>
            <a:lvl9pPr>
              <a:defRPr sz="32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4325302"/>
            <a:ext cx="4744797" cy="8013158"/>
          </a:xfrm>
        </p:spPr>
        <p:txBody>
          <a:bodyPr/>
          <a:lstStyle>
            <a:lvl1pPr marL="0" indent="0">
              <a:buNone/>
              <a:defRPr sz="2574"/>
            </a:lvl1pPr>
            <a:lvl2pPr marL="735589" indent="0">
              <a:buNone/>
              <a:defRPr sz="2252"/>
            </a:lvl2pPr>
            <a:lvl3pPr marL="1471178" indent="0">
              <a:buNone/>
              <a:defRPr sz="1931"/>
            </a:lvl3pPr>
            <a:lvl4pPr marL="2206767" indent="0">
              <a:buNone/>
              <a:defRPr sz="1609"/>
            </a:lvl4pPr>
            <a:lvl5pPr marL="2942356" indent="0">
              <a:buNone/>
              <a:defRPr sz="1609"/>
            </a:lvl5pPr>
            <a:lvl6pPr marL="3677945" indent="0">
              <a:buNone/>
              <a:defRPr sz="1609"/>
            </a:lvl6pPr>
            <a:lvl7pPr marL="4413534" indent="0">
              <a:buNone/>
              <a:defRPr sz="1609"/>
            </a:lvl7pPr>
            <a:lvl8pPr marL="5149124" indent="0">
              <a:buNone/>
              <a:defRPr sz="1609"/>
            </a:lvl8pPr>
            <a:lvl9pPr marL="5884713" indent="0">
              <a:buNone/>
              <a:defRPr sz="16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D2D3-B5F9-45AD-ACA0-65C0B13DC951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EBDC-2C3B-47CF-925F-9ADB54162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38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961178"/>
            <a:ext cx="4744797" cy="3364124"/>
          </a:xfrm>
        </p:spPr>
        <p:txBody>
          <a:bodyPr anchor="b"/>
          <a:lstStyle>
            <a:lvl1pPr>
              <a:defRPr sz="51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245" y="2075881"/>
            <a:ext cx="7447628" cy="10245894"/>
          </a:xfrm>
        </p:spPr>
        <p:txBody>
          <a:bodyPr anchor="t"/>
          <a:lstStyle>
            <a:lvl1pPr marL="0" indent="0">
              <a:buNone/>
              <a:defRPr sz="5148"/>
            </a:lvl1pPr>
            <a:lvl2pPr marL="735589" indent="0">
              <a:buNone/>
              <a:defRPr sz="4505"/>
            </a:lvl2pPr>
            <a:lvl3pPr marL="1471178" indent="0">
              <a:buNone/>
              <a:defRPr sz="3861"/>
            </a:lvl3pPr>
            <a:lvl4pPr marL="2206767" indent="0">
              <a:buNone/>
              <a:defRPr sz="3218"/>
            </a:lvl4pPr>
            <a:lvl5pPr marL="2942356" indent="0">
              <a:buNone/>
              <a:defRPr sz="3218"/>
            </a:lvl5pPr>
            <a:lvl6pPr marL="3677945" indent="0">
              <a:buNone/>
              <a:defRPr sz="3218"/>
            </a:lvl6pPr>
            <a:lvl7pPr marL="4413534" indent="0">
              <a:buNone/>
              <a:defRPr sz="3218"/>
            </a:lvl7pPr>
            <a:lvl8pPr marL="5149124" indent="0">
              <a:buNone/>
              <a:defRPr sz="3218"/>
            </a:lvl8pPr>
            <a:lvl9pPr marL="5884713" indent="0">
              <a:buNone/>
              <a:defRPr sz="32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4325302"/>
            <a:ext cx="4744797" cy="8013158"/>
          </a:xfrm>
        </p:spPr>
        <p:txBody>
          <a:bodyPr/>
          <a:lstStyle>
            <a:lvl1pPr marL="0" indent="0">
              <a:buNone/>
              <a:defRPr sz="2574"/>
            </a:lvl1pPr>
            <a:lvl2pPr marL="735589" indent="0">
              <a:buNone/>
              <a:defRPr sz="2252"/>
            </a:lvl2pPr>
            <a:lvl3pPr marL="1471178" indent="0">
              <a:buNone/>
              <a:defRPr sz="1931"/>
            </a:lvl3pPr>
            <a:lvl4pPr marL="2206767" indent="0">
              <a:buNone/>
              <a:defRPr sz="1609"/>
            </a:lvl4pPr>
            <a:lvl5pPr marL="2942356" indent="0">
              <a:buNone/>
              <a:defRPr sz="1609"/>
            </a:lvl5pPr>
            <a:lvl6pPr marL="3677945" indent="0">
              <a:buNone/>
              <a:defRPr sz="1609"/>
            </a:lvl6pPr>
            <a:lvl7pPr marL="4413534" indent="0">
              <a:buNone/>
              <a:defRPr sz="1609"/>
            </a:lvl7pPr>
            <a:lvl8pPr marL="5149124" indent="0">
              <a:buNone/>
              <a:defRPr sz="1609"/>
            </a:lvl8pPr>
            <a:lvl9pPr marL="5884713" indent="0">
              <a:buNone/>
              <a:defRPr sz="16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D2D3-B5F9-45AD-ACA0-65C0B13DC951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EBDC-2C3B-47CF-925F-9ADB54162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1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406" y="767611"/>
            <a:ext cx="12688551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406" y="3838039"/>
            <a:ext cx="12688551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406" y="13363052"/>
            <a:ext cx="3310057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0D2D3-B5F9-45AD-ACA0-65C0B13DC951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139" y="13363052"/>
            <a:ext cx="4965085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89900" y="13363052"/>
            <a:ext cx="3310057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3EBDC-2C3B-47CF-925F-9ADB54162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15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71178" rtl="0" eaLnBrk="1" latinLnBrk="0" hangingPunct="1">
        <a:lnSpc>
          <a:spcPct val="90000"/>
        </a:lnSpc>
        <a:spcBef>
          <a:spcPct val="0"/>
        </a:spcBef>
        <a:buNone/>
        <a:defRPr sz="7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7795" indent="-367795" algn="l" defTabSz="1471178" rtl="0" eaLnBrk="1" latinLnBrk="0" hangingPunct="1">
        <a:lnSpc>
          <a:spcPct val="90000"/>
        </a:lnSpc>
        <a:spcBef>
          <a:spcPts val="1609"/>
        </a:spcBef>
        <a:buFont typeface="Arial" panose="020B0604020202020204" pitchFamily="34" charset="0"/>
        <a:buChar char="•"/>
        <a:defRPr sz="4505" kern="1200">
          <a:solidFill>
            <a:schemeClr val="tx1"/>
          </a:solidFill>
          <a:latin typeface="+mn-lt"/>
          <a:ea typeface="+mn-ea"/>
          <a:cs typeface="+mn-cs"/>
        </a:defRPr>
      </a:lvl1pPr>
      <a:lvl2pPr marL="1103384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3861" kern="1200">
          <a:solidFill>
            <a:schemeClr val="tx1"/>
          </a:solidFill>
          <a:latin typeface="+mn-lt"/>
          <a:ea typeface="+mn-ea"/>
          <a:cs typeface="+mn-cs"/>
        </a:defRPr>
      </a:lvl2pPr>
      <a:lvl3pPr marL="1838973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3218" kern="1200">
          <a:solidFill>
            <a:schemeClr val="tx1"/>
          </a:solidFill>
          <a:latin typeface="+mn-lt"/>
          <a:ea typeface="+mn-ea"/>
          <a:cs typeface="+mn-cs"/>
        </a:defRPr>
      </a:lvl3pPr>
      <a:lvl4pPr marL="2574562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4pPr>
      <a:lvl5pPr marL="3310151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5pPr>
      <a:lvl6pPr marL="4045740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6pPr>
      <a:lvl7pPr marL="4781329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7pPr>
      <a:lvl8pPr marL="5516918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8pPr>
      <a:lvl9pPr marL="6252507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1pPr>
      <a:lvl2pPr marL="735589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2pPr>
      <a:lvl3pPr marL="1471178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3pPr>
      <a:lvl4pPr marL="2206767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4pPr>
      <a:lvl5pPr marL="2942356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5pPr>
      <a:lvl6pPr marL="3677945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6pPr>
      <a:lvl7pPr marL="4413534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7pPr>
      <a:lvl8pPr marL="5149124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8pPr>
      <a:lvl9pPr marL="5884713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5EE9FD3B-9665-4C35-BF45-18F544331515}"/>
              </a:ext>
            </a:extLst>
          </p:cNvPr>
          <p:cNvSpPr/>
          <p:nvPr/>
        </p:nvSpPr>
        <p:spPr>
          <a:xfrm>
            <a:off x="2222500" y="554815"/>
            <a:ext cx="11062909" cy="85637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F55918-6D80-4B3E-827C-1967B1B8A445}"/>
              </a:ext>
            </a:extLst>
          </p:cNvPr>
          <p:cNvSpPr txBox="1"/>
          <p:nvPr/>
        </p:nvSpPr>
        <p:spPr>
          <a:xfrm>
            <a:off x="4417322" y="688998"/>
            <a:ext cx="1152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Village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FECA7-B313-492A-8E5E-767DCF74A91B}"/>
              </a:ext>
            </a:extLst>
          </p:cNvPr>
          <p:cNvSpPr txBox="1"/>
          <p:nvPr/>
        </p:nvSpPr>
        <p:spPr>
          <a:xfrm>
            <a:off x="5670543" y="688999"/>
            <a:ext cx="78098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Well_1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7E2E88-E61C-4112-9001-18F1CC1C32FD}"/>
              </a:ext>
            </a:extLst>
          </p:cNvPr>
          <p:cNvSpPr txBox="1"/>
          <p:nvPr/>
        </p:nvSpPr>
        <p:spPr>
          <a:xfrm>
            <a:off x="8272708" y="691377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DCIM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6A47B8-C783-4ADE-B4BB-65CEC792A7C0}"/>
              </a:ext>
            </a:extLst>
          </p:cNvPr>
          <p:cNvSpPr txBox="1"/>
          <p:nvPr/>
        </p:nvSpPr>
        <p:spPr>
          <a:xfrm>
            <a:off x="9231830" y="695197"/>
            <a:ext cx="68159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100EK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2F62C4-1107-4C7F-AB0A-311091D6068E}"/>
              </a:ext>
            </a:extLst>
          </p:cNvPr>
          <p:cNvSpPr txBox="1"/>
          <p:nvPr/>
        </p:nvSpPr>
        <p:spPr>
          <a:xfrm rot="5400000">
            <a:off x="9490844" y="1097834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81CD2E-FBA5-40B1-BEB0-B15E4710FA7D}"/>
              </a:ext>
            </a:extLst>
          </p:cNvPr>
          <p:cNvSpPr txBox="1"/>
          <p:nvPr/>
        </p:nvSpPr>
        <p:spPr>
          <a:xfrm>
            <a:off x="9134210" y="1500471"/>
            <a:ext cx="88036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i="1" dirty="0">
                <a:solidFill>
                  <a:schemeClr val="bg1"/>
                </a:solidFill>
                <a:latin typeface="Consolas" panose="020B0609020204030204" pitchFamily="49" charset="0"/>
              </a:rPr>
              <a:t>100+n</a:t>
            </a:r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EK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D66856-9276-42C9-A152-E79EE0A1BE1D}"/>
              </a:ext>
            </a:extLst>
          </p:cNvPr>
          <p:cNvCxnSpPr>
            <a:cxnSpLocks/>
          </p:cNvCxnSpPr>
          <p:nvPr/>
        </p:nvCxnSpPr>
        <p:spPr>
          <a:xfrm>
            <a:off x="8912093" y="846541"/>
            <a:ext cx="254133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83CD41-0957-4897-9759-7996D398468A}"/>
              </a:ext>
            </a:extLst>
          </p:cNvPr>
          <p:cNvCxnSpPr>
            <a:cxnSpLocks/>
          </p:cNvCxnSpPr>
          <p:nvPr/>
        </p:nvCxnSpPr>
        <p:spPr>
          <a:xfrm>
            <a:off x="9051878" y="843979"/>
            <a:ext cx="0" cy="8122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28EAF5F-A84A-4651-B120-E2752EF9D1C9}"/>
              </a:ext>
            </a:extLst>
          </p:cNvPr>
          <p:cNvCxnSpPr>
            <a:cxnSpLocks/>
          </p:cNvCxnSpPr>
          <p:nvPr/>
        </p:nvCxnSpPr>
        <p:spPr>
          <a:xfrm flipV="1">
            <a:off x="9054261" y="1248623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67F163D-A02C-4D01-BEE2-E06A7161EEAF}"/>
              </a:ext>
            </a:extLst>
          </p:cNvPr>
          <p:cNvCxnSpPr>
            <a:cxnSpLocks/>
          </p:cNvCxnSpPr>
          <p:nvPr/>
        </p:nvCxnSpPr>
        <p:spPr>
          <a:xfrm flipV="1">
            <a:off x="9047761" y="1653867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3D0C99-9892-477F-BF4D-9FCF9FB8E1EB}"/>
              </a:ext>
            </a:extLst>
          </p:cNvPr>
          <p:cNvCxnSpPr/>
          <p:nvPr/>
        </p:nvCxnSpPr>
        <p:spPr>
          <a:xfrm>
            <a:off x="8072306" y="843978"/>
            <a:ext cx="214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E44E692-A450-4416-A099-DF16615B9406}"/>
              </a:ext>
            </a:extLst>
          </p:cNvPr>
          <p:cNvCxnSpPr/>
          <p:nvPr/>
        </p:nvCxnSpPr>
        <p:spPr>
          <a:xfrm>
            <a:off x="5449140" y="843441"/>
            <a:ext cx="214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D5072F-64BF-4076-99DC-510F0ADDAC9A}"/>
              </a:ext>
            </a:extLst>
          </p:cNvPr>
          <p:cNvCxnSpPr>
            <a:cxnSpLocks/>
          </p:cNvCxnSpPr>
          <p:nvPr/>
        </p:nvCxnSpPr>
        <p:spPr>
          <a:xfrm flipH="1">
            <a:off x="5551510" y="843441"/>
            <a:ext cx="22" cy="41111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C4DAD2F-BA6C-4D5B-A1B4-4605037A4A9B}"/>
              </a:ext>
            </a:extLst>
          </p:cNvPr>
          <p:cNvSpPr txBox="1"/>
          <p:nvPr/>
        </p:nvSpPr>
        <p:spPr>
          <a:xfrm rot="5400000">
            <a:off x="7347227" y="1525118"/>
            <a:ext cx="38183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7C5A474-AD51-4A55-AC94-2482CB6FC935}"/>
              </a:ext>
            </a:extLst>
          </p:cNvPr>
          <p:cNvCxnSpPr/>
          <p:nvPr/>
        </p:nvCxnSpPr>
        <p:spPr>
          <a:xfrm>
            <a:off x="6428142" y="849086"/>
            <a:ext cx="214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3F1264B-5B59-43A6-ADD0-CBEA9BD898C3}"/>
              </a:ext>
            </a:extLst>
          </p:cNvPr>
          <p:cNvSpPr txBox="1"/>
          <p:nvPr/>
        </p:nvSpPr>
        <p:spPr>
          <a:xfrm>
            <a:off x="6623774" y="688999"/>
            <a:ext cx="147668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Imagefolder_1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2B0958D-3933-4733-B32F-DC605A9E201F}"/>
              </a:ext>
            </a:extLst>
          </p:cNvPr>
          <p:cNvCxnSpPr>
            <a:cxnSpLocks/>
          </p:cNvCxnSpPr>
          <p:nvPr/>
        </p:nvCxnSpPr>
        <p:spPr>
          <a:xfrm flipH="1">
            <a:off x="6533885" y="845822"/>
            <a:ext cx="1413" cy="18503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EB1A72B-E297-4A02-9CEC-42D6C19DAD54}"/>
              </a:ext>
            </a:extLst>
          </p:cNvPr>
          <p:cNvSpPr txBox="1"/>
          <p:nvPr/>
        </p:nvSpPr>
        <p:spPr>
          <a:xfrm>
            <a:off x="8290838" y="2529361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DCIM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AF09177-CF49-4338-A4AB-DA328939D0A1}"/>
              </a:ext>
            </a:extLst>
          </p:cNvPr>
          <p:cNvCxnSpPr/>
          <p:nvPr/>
        </p:nvCxnSpPr>
        <p:spPr>
          <a:xfrm>
            <a:off x="8090436" y="2681962"/>
            <a:ext cx="214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DBE32A0-70A1-4EF2-8654-F0921688F2E4}"/>
              </a:ext>
            </a:extLst>
          </p:cNvPr>
          <p:cNvSpPr txBox="1"/>
          <p:nvPr/>
        </p:nvSpPr>
        <p:spPr>
          <a:xfrm>
            <a:off x="6641904" y="2526983"/>
            <a:ext cx="147668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Imagefolder_n</a:t>
            </a:r>
            <a:endParaRPr lang="en-GB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3316037-90F1-4ACC-B8F7-494AC65E586A}"/>
              </a:ext>
            </a:extLst>
          </p:cNvPr>
          <p:cNvCxnSpPr>
            <a:cxnSpLocks/>
          </p:cNvCxnSpPr>
          <p:nvPr/>
        </p:nvCxnSpPr>
        <p:spPr>
          <a:xfrm flipV="1">
            <a:off x="6533561" y="2692984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8212EB2-822B-4DF6-9CC1-8A7AC6C3B3B1}"/>
              </a:ext>
            </a:extLst>
          </p:cNvPr>
          <p:cNvSpPr txBox="1"/>
          <p:nvPr/>
        </p:nvSpPr>
        <p:spPr>
          <a:xfrm rot="5400000">
            <a:off x="4445462" y="3846867"/>
            <a:ext cx="38183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52AB50D-3386-488C-88BD-ACCE439792A8}"/>
              </a:ext>
            </a:extLst>
          </p:cNvPr>
          <p:cNvCxnSpPr>
            <a:cxnSpLocks/>
          </p:cNvCxnSpPr>
          <p:nvPr/>
        </p:nvCxnSpPr>
        <p:spPr>
          <a:xfrm flipV="1">
            <a:off x="5551510" y="4108477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5876816-EB87-4CA9-A98C-5188103BCD39}"/>
              </a:ext>
            </a:extLst>
          </p:cNvPr>
          <p:cNvSpPr txBox="1"/>
          <p:nvPr/>
        </p:nvSpPr>
        <p:spPr>
          <a:xfrm>
            <a:off x="2329917" y="581276"/>
            <a:ext cx="2012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Parent directory (e.g. (D:) drive)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8F398FD-00F6-43FE-A032-B6EA257B7AF4}"/>
              </a:ext>
            </a:extLst>
          </p:cNvPr>
          <p:cNvSpPr txBox="1"/>
          <p:nvPr/>
        </p:nvSpPr>
        <p:spPr>
          <a:xfrm>
            <a:off x="10196096" y="688998"/>
            <a:ext cx="12779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Photo_1.JPG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66DEBF-3AB1-41FC-9350-EC6CB5CDC747}"/>
              </a:ext>
            </a:extLst>
          </p:cNvPr>
          <p:cNvSpPr txBox="1"/>
          <p:nvPr/>
        </p:nvSpPr>
        <p:spPr>
          <a:xfrm rot="5400000">
            <a:off x="10842097" y="929303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0074A48-F9E2-40FB-977A-785B3E3E0918}"/>
              </a:ext>
            </a:extLst>
          </p:cNvPr>
          <p:cNvSpPr txBox="1"/>
          <p:nvPr/>
        </p:nvSpPr>
        <p:spPr>
          <a:xfrm>
            <a:off x="10191277" y="1132104"/>
            <a:ext cx="12779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Photo_n.JPG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BCA26DE-851A-4C04-8756-5C87220F786B}"/>
              </a:ext>
            </a:extLst>
          </p:cNvPr>
          <p:cNvCxnSpPr>
            <a:cxnSpLocks/>
          </p:cNvCxnSpPr>
          <p:nvPr/>
        </p:nvCxnSpPr>
        <p:spPr>
          <a:xfrm>
            <a:off x="9944438" y="846540"/>
            <a:ext cx="254133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501A1B5-9188-4143-ABEC-FDCB4288CF4E}"/>
              </a:ext>
            </a:extLst>
          </p:cNvPr>
          <p:cNvCxnSpPr>
            <a:cxnSpLocks/>
          </p:cNvCxnSpPr>
          <p:nvPr/>
        </p:nvCxnSpPr>
        <p:spPr>
          <a:xfrm>
            <a:off x="10084223" y="843978"/>
            <a:ext cx="0" cy="4420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BFF0D8D-C158-4149-A02D-BD1B127C7FDB}"/>
              </a:ext>
            </a:extLst>
          </p:cNvPr>
          <p:cNvCxnSpPr>
            <a:cxnSpLocks/>
          </p:cNvCxnSpPr>
          <p:nvPr/>
        </p:nvCxnSpPr>
        <p:spPr>
          <a:xfrm flipV="1">
            <a:off x="10086606" y="1064439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F6833EE-4D91-46A5-805C-4FFBA871BBB7}"/>
              </a:ext>
            </a:extLst>
          </p:cNvPr>
          <p:cNvCxnSpPr>
            <a:cxnSpLocks/>
          </p:cNvCxnSpPr>
          <p:nvPr/>
        </p:nvCxnSpPr>
        <p:spPr>
          <a:xfrm flipV="1">
            <a:off x="10082487" y="1287947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433AD18-F116-4890-A1BD-C6A321479C77}"/>
              </a:ext>
            </a:extLst>
          </p:cNvPr>
          <p:cNvSpPr txBox="1"/>
          <p:nvPr/>
        </p:nvSpPr>
        <p:spPr>
          <a:xfrm>
            <a:off x="10194013" y="1501205"/>
            <a:ext cx="12779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Photo_1.JPG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0776E4E-8391-4B2B-A03E-962F4516B280}"/>
              </a:ext>
            </a:extLst>
          </p:cNvPr>
          <p:cNvSpPr txBox="1"/>
          <p:nvPr/>
        </p:nvSpPr>
        <p:spPr>
          <a:xfrm rot="5400000">
            <a:off x="10840014" y="1741510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E418C79-9B1A-4636-92BD-E130B8D114F8}"/>
              </a:ext>
            </a:extLst>
          </p:cNvPr>
          <p:cNvSpPr txBox="1"/>
          <p:nvPr/>
        </p:nvSpPr>
        <p:spPr>
          <a:xfrm>
            <a:off x="10189194" y="1944311"/>
            <a:ext cx="12779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Photo_n.JPG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AA231D8-373D-4BC6-B662-A5A66DE2C3D9}"/>
              </a:ext>
            </a:extLst>
          </p:cNvPr>
          <p:cNvCxnSpPr>
            <a:cxnSpLocks/>
          </p:cNvCxnSpPr>
          <p:nvPr/>
        </p:nvCxnSpPr>
        <p:spPr>
          <a:xfrm>
            <a:off x="9942355" y="1658747"/>
            <a:ext cx="254133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04D4995-2B29-452D-9E05-D97C3A218A1E}"/>
              </a:ext>
            </a:extLst>
          </p:cNvPr>
          <p:cNvCxnSpPr>
            <a:cxnSpLocks/>
          </p:cNvCxnSpPr>
          <p:nvPr/>
        </p:nvCxnSpPr>
        <p:spPr>
          <a:xfrm>
            <a:off x="10082140" y="1656185"/>
            <a:ext cx="0" cy="4420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267D720-61E3-484F-859A-919440E4C8DC}"/>
              </a:ext>
            </a:extLst>
          </p:cNvPr>
          <p:cNvCxnSpPr>
            <a:cxnSpLocks/>
          </p:cNvCxnSpPr>
          <p:nvPr/>
        </p:nvCxnSpPr>
        <p:spPr>
          <a:xfrm flipV="1">
            <a:off x="10084523" y="1876646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D294039-70A1-47D5-B202-C47CA8D2CF17}"/>
              </a:ext>
            </a:extLst>
          </p:cNvPr>
          <p:cNvCxnSpPr>
            <a:cxnSpLocks/>
          </p:cNvCxnSpPr>
          <p:nvPr/>
        </p:nvCxnSpPr>
        <p:spPr>
          <a:xfrm flipV="1">
            <a:off x="10080404" y="2100154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ight Brace 77">
            <a:extLst>
              <a:ext uri="{FF2B5EF4-FFF2-40B4-BE49-F238E27FC236}">
                <a16:creationId xmlns:a16="http://schemas.microsoft.com/office/drawing/2014/main" id="{E5D50B75-E1AA-4DF7-A608-9A1FAC916A02}"/>
              </a:ext>
            </a:extLst>
          </p:cNvPr>
          <p:cNvSpPr/>
          <p:nvPr/>
        </p:nvSpPr>
        <p:spPr>
          <a:xfrm>
            <a:off x="11494985" y="704850"/>
            <a:ext cx="245565" cy="3386078"/>
          </a:xfrm>
          <a:prstGeom prst="rightBrace">
            <a:avLst>
              <a:gd name="adj1" fmla="val 0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CA26948-A78D-42A0-A266-45C090EAABEA}"/>
              </a:ext>
            </a:extLst>
          </p:cNvPr>
          <p:cNvSpPr txBox="1"/>
          <p:nvPr/>
        </p:nvSpPr>
        <p:spPr>
          <a:xfrm>
            <a:off x="11761525" y="1949172"/>
            <a:ext cx="15238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These images are made into a single video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DE1AF6A-D30B-424B-9C86-853DE2C5FB17}"/>
              </a:ext>
            </a:extLst>
          </p:cNvPr>
          <p:cNvCxnSpPr>
            <a:cxnSpLocks/>
          </p:cNvCxnSpPr>
          <p:nvPr/>
        </p:nvCxnSpPr>
        <p:spPr>
          <a:xfrm flipV="1">
            <a:off x="6533561" y="1770990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EEBD1D5-DF28-4F84-934C-EB5D706D8DF7}"/>
              </a:ext>
            </a:extLst>
          </p:cNvPr>
          <p:cNvSpPr txBox="1"/>
          <p:nvPr/>
        </p:nvSpPr>
        <p:spPr>
          <a:xfrm>
            <a:off x="9230662" y="2534037"/>
            <a:ext cx="68159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100EK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31CC1FA-7774-4596-A8FD-EC586C5B0F95}"/>
              </a:ext>
            </a:extLst>
          </p:cNvPr>
          <p:cNvSpPr txBox="1"/>
          <p:nvPr/>
        </p:nvSpPr>
        <p:spPr>
          <a:xfrm rot="5400000">
            <a:off x="9489676" y="2936674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BF21C54-CFB5-4C78-A746-35AD5A50DDA1}"/>
              </a:ext>
            </a:extLst>
          </p:cNvPr>
          <p:cNvSpPr txBox="1"/>
          <p:nvPr/>
        </p:nvSpPr>
        <p:spPr>
          <a:xfrm>
            <a:off x="9133042" y="3339311"/>
            <a:ext cx="88036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i="1" dirty="0">
                <a:solidFill>
                  <a:schemeClr val="bg1"/>
                </a:solidFill>
                <a:latin typeface="Consolas" panose="020B0609020204030204" pitchFamily="49" charset="0"/>
              </a:rPr>
              <a:t>100+n</a:t>
            </a:r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EK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3E35C50-1DDC-4597-BABA-22D7007F9BAF}"/>
              </a:ext>
            </a:extLst>
          </p:cNvPr>
          <p:cNvCxnSpPr>
            <a:cxnSpLocks/>
          </p:cNvCxnSpPr>
          <p:nvPr/>
        </p:nvCxnSpPr>
        <p:spPr>
          <a:xfrm>
            <a:off x="8910925" y="2685381"/>
            <a:ext cx="254133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657280D-5451-4708-9FC2-86A4189988D4}"/>
              </a:ext>
            </a:extLst>
          </p:cNvPr>
          <p:cNvCxnSpPr>
            <a:cxnSpLocks/>
          </p:cNvCxnSpPr>
          <p:nvPr/>
        </p:nvCxnSpPr>
        <p:spPr>
          <a:xfrm>
            <a:off x="9050710" y="2682819"/>
            <a:ext cx="0" cy="8122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C6200C6-BEB0-4A03-8C65-C2E5ACBFF935}"/>
              </a:ext>
            </a:extLst>
          </p:cNvPr>
          <p:cNvCxnSpPr>
            <a:cxnSpLocks/>
          </p:cNvCxnSpPr>
          <p:nvPr/>
        </p:nvCxnSpPr>
        <p:spPr>
          <a:xfrm flipV="1">
            <a:off x="9053093" y="3087463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6D708F7-9C8E-4DDF-855A-9D761842238C}"/>
              </a:ext>
            </a:extLst>
          </p:cNvPr>
          <p:cNvCxnSpPr>
            <a:cxnSpLocks/>
          </p:cNvCxnSpPr>
          <p:nvPr/>
        </p:nvCxnSpPr>
        <p:spPr>
          <a:xfrm flipV="1">
            <a:off x="9046593" y="3492707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18DEE8BC-C765-47C6-9461-61CCAB449A13}"/>
              </a:ext>
            </a:extLst>
          </p:cNvPr>
          <p:cNvSpPr txBox="1"/>
          <p:nvPr/>
        </p:nvSpPr>
        <p:spPr>
          <a:xfrm>
            <a:off x="10194928" y="2527838"/>
            <a:ext cx="12779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Photo_1.JPG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8C2EA0E-7E4D-4047-BE3C-E6A2D84D690E}"/>
              </a:ext>
            </a:extLst>
          </p:cNvPr>
          <p:cNvSpPr txBox="1"/>
          <p:nvPr/>
        </p:nvSpPr>
        <p:spPr>
          <a:xfrm rot="5400000">
            <a:off x="10840929" y="2768143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1B40B3D-C5AA-433E-8C8A-9F34A6D73A36}"/>
              </a:ext>
            </a:extLst>
          </p:cNvPr>
          <p:cNvSpPr txBox="1"/>
          <p:nvPr/>
        </p:nvSpPr>
        <p:spPr>
          <a:xfrm>
            <a:off x="10190109" y="2970944"/>
            <a:ext cx="12779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Photo_n.JPG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8177F166-CA6D-4909-A5A3-A2F8260E4A1D}"/>
              </a:ext>
            </a:extLst>
          </p:cNvPr>
          <p:cNvCxnSpPr>
            <a:cxnSpLocks/>
          </p:cNvCxnSpPr>
          <p:nvPr/>
        </p:nvCxnSpPr>
        <p:spPr>
          <a:xfrm>
            <a:off x="9943270" y="2685380"/>
            <a:ext cx="254133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B13859F-1220-4345-8323-D563683CF87E}"/>
              </a:ext>
            </a:extLst>
          </p:cNvPr>
          <p:cNvCxnSpPr>
            <a:cxnSpLocks/>
          </p:cNvCxnSpPr>
          <p:nvPr/>
        </p:nvCxnSpPr>
        <p:spPr>
          <a:xfrm>
            <a:off x="10083055" y="2682818"/>
            <a:ext cx="0" cy="4420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6EF6CE8-6391-4ED9-B9D0-B72518AC5072}"/>
              </a:ext>
            </a:extLst>
          </p:cNvPr>
          <p:cNvCxnSpPr>
            <a:cxnSpLocks/>
          </p:cNvCxnSpPr>
          <p:nvPr/>
        </p:nvCxnSpPr>
        <p:spPr>
          <a:xfrm flipV="1">
            <a:off x="10085438" y="2903279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6701230-530D-4DB5-80BD-79B94A481214}"/>
              </a:ext>
            </a:extLst>
          </p:cNvPr>
          <p:cNvCxnSpPr>
            <a:cxnSpLocks/>
          </p:cNvCxnSpPr>
          <p:nvPr/>
        </p:nvCxnSpPr>
        <p:spPr>
          <a:xfrm flipV="1">
            <a:off x="10081319" y="3126787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7EA881AC-1820-4451-A73D-E17E13F32357}"/>
              </a:ext>
            </a:extLst>
          </p:cNvPr>
          <p:cNvSpPr txBox="1"/>
          <p:nvPr/>
        </p:nvSpPr>
        <p:spPr>
          <a:xfrm>
            <a:off x="10192845" y="3340045"/>
            <a:ext cx="12779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Photo_1.JPG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DCE3F9F-4106-498B-B0F6-E96E034758BC}"/>
              </a:ext>
            </a:extLst>
          </p:cNvPr>
          <p:cNvSpPr txBox="1"/>
          <p:nvPr/>
        </p:nvSpPr>
        <p:spPr>
          <a:xfrm rot="5400000">
            <a:off x="10838846" y="3580350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D1D04A3-70F5-4F11-B8C3-25296CB86E43}"/>
              </a:ext>
            </a:extLst>
          </p:cNvPr>
          <p:cNvSpPr txBox="1"/>
          <p:nvPr/>
        </p:nvSpPr>
        <p:spPr>
          <a:xfrm>
            <a:off x="10188026" y="3783151"/>
            <a:ext cx="12779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Photo_n.JPG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13B38EF-A3FC-4631-BAC4-2988C52DEA46}"/>
              </a:ext>
            </a:extLst>
          </p:cNvPr>
          <p:cNvCxnSpPr>
            <a:cxnSpLocks/>
          </p:cNvCxnSpPr>
          <p:nvPr/>
        </p:nvCxnSpPr>
        <p:spPr>
          <a:xfrm>
            <a:off x="9941187" y="3497587"/>
            <a:ext cx="254133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72D90FE8-BDCC-43FE-9918-3EADF3ECE0AF}"/>
              </a:ext>
            </a:extLst>
          </p:cNvPr>
          <p:cNvCxnSpPr>
            <a:cxnSpLocks/>
          </p:cNvCxnSpPr>
          <p:nvPr/>
        </p:nvCxnSpPr>
        <p:spPr>
          <a:xfrm>
            <a:off x="10080972" y="3495025"/>
            <a:ext cx="0" cy="4420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1B6087F-1276-442B-99F7-394A1168561B}"/>
              </a:ext>
            </a:extLst>
          </p:cNvPr>
          <p:cNvCxnSpPr>
            <a:cxnSpLocks/>
          </p:cNvCxnSpPr>
          <p:nvPr/>
        </p:nvCxnSpPr>
        <p:spPr>
          <a:xfrm flipV="1">
            <a:off x="10083355" y="3715486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56A05F4-AD2A-42D6-BA29-9BA7282A6EC0}"/>
              </a:ext>
            </a:extLst>
          </p:cNvPr>
          <p:cNvCxnSpPr>
            <a:cxnSpLocks/>
          </p:cNvCxnSpPr>
          <p:nvPr/>
        </p:nvCxnSpPr>
        <p:spPr>
          <a:xfrm flipV="1">
            <a:off x="10079236" y="3938994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66449DFF-A724-46F3-9341-E10F3913B90A}"/>
              </a:ext>
            </a:extLst>
          </p:cNvPr>
          <p:cNvSpPr txBox="1"/>
          <p:nvPr/>
        </p:nvSpPr>
        <p:spPr>
          <a:xfrm>
            <a:off x="5670543" y="4800675"/>
            <a:ext cx="78098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Well_n</a:t>
            </a:r>
            <a:endParaRPr lang="en-GB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836CE1D-E281-422D-A0E2-45F2C8F17357}"/>
              </a:ext>
            </a:extLst>
          </p:cNvPr>
          <p:cNvSpPr txBox="1"/>
          <p:nvPr/>
        </p:nvSpPr>
        <p:spPr>
          <a:xfrm>
            <a:off x="8272708" y="4803053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DCIM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61A86AE-C9B1-4361-81D4-CD0852AC7500}"/>
              </a:ext>
            </a:extLst>
          </p:cNvPr>
          <p:cNvSpPr txBox="1"/>
          <p:nvPr/>
        </p:nvSpPr>
        <p:spPr>
          <a:xfrm>
            <a:off x="9231830" y="4806873"/>
            <a:ext cx="68159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100EK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58D49B9-B857-4626-B487-B06C58FCABC3}"/>
              </a:ext>
            </a:extLst>
          </p:cNvPr>
          <p:cNvSpPr txBox="1"/>
          <p:nvPr/>
        </p:nvSpPr>
        <p:spPr>
          <a:xfrm rot="5400000">
            <a:off x="9490844" y="5209510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8C98CC7-C7E5-4292-A8BA-B8CA5582C7F8}"/>
              </a:ext>
            </a:extLst>
          </p:cNvPr>
          <p:cNvSpPr txBox="1"/>
          <p:nvPr/>
        </p:nvSpPr>
        <p:spPr>
          <a:xfrm>
            <a:off x="9134210" y="5612147"/>
            <a:ext cx="88036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i="1" dirty="0">
                <a:solidFill>
                  <a:schemeClr val="bg1"/>
                </a:solidFill>
                <a:latin typeface="Consolas" panose="020B0609020204030204" pitchFamily="49" charset="0"/>
              </a:rPr>
              <a:t>100+n</a:t>
            </a:r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EK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3BB232A-2038-4F41-AB4A-BD8209C88EF8}"/>
              </a:ext>
            </a:extLst>
          </p:cNvPr>
          <p:cNvCxnSpPr>
            <a:cxnSpLocks/>
          </p:cNvCxnSpPr>
          <p:nvPr/>
        </p:nvCxnSpPr>
        <p:spPr>
          <a:xfrm>
            <a:off x="8912093" y="4958217"/>
            <a:ext cx="254133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FEAF4EA-37C8-4E2F-91FB-22AAEA66FD7C}"/>
              </a:ext>
            </a:extLst>
          </p:cNvPr>
          <p:cNvCxnSpPr>
            <a:cxnSpLocks/>
          </p:cNvCxnSpPr>
          <p:nvPr/>
        </p:nvCxnSpPr>
        <p:spPr>
          <a:xfrm>
            <a:off x="9051878" y="4955655"/>
            <a:ext cx="0" cy="8122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4949973-BA86-45FB-BC52-0D2078B29446}"/>
              </a:ext>
            </a:extLst>
          </p:cNvPr>
          <p:cNvCxnSpPr>
            <a:cxnSpLocks/>
          </p:cNvCxnSpPr>
          <p:nvPr/>
        </p:nvCxnSpPr>
        <p:spPr>
          <a:xfrm flipV="1">
            <a:off x="9054261" y="5360299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60B887AB-A43E-428F-9759-AB37C1621486}"/>
              </a:ext>
            </a:extLst>
          </p:cNvPr>
          <p:cNvCxnSpPr>
            <a:cxnSpLocks/>
          </p:cNvCxnSpPr>
          <p:nvPr/>
        </p:nvCxnSpPr>
        <p:spPr>
          <a:xfrm flipV="1">
            <a:off x="9047761" y="5765543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D089BC0-D02B-4824-A202-88440A794D67}"/>
              </a:ext>
            </a:extLst>
          </p:cNvPr>
          <p:cNvCxnSpPr/>
          <p:nvPr/>
        </p:nvCxnSpPr>
        <p:spPr>
          <a:xfrm>
            <a:off x="8072306" y="4955654"/>
            <a:ext cx="214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15DBB35D-E78B-43C9-B5FE-52784F5AE040}"/>
              </a:ext>
            </a:extLst>
          </p:cNvPr>
          <p:cNvSpPr txBox="1"/>
          <p:nvPr/>
        </p:nvSpPr>
        <p:spPr>
          <a:xfrm rot="5400000">
            <a:off x="7347227" y="5636794"/>
            <a:ext cx="38183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628E55F-5E90-4DD2-A5B2-829F4E1A084A}"/>
              </a:ext>
            </a:extLst>
          </p:cNvPr>
          <p:cNvCxnSpPr/>
          <p:nvPr/>
        </p:nvCxnSpPr>
        <p:spPr>
          <a:xfrm>
            <a:off x="6428142" y="4960762"/>
            <a:ext cx="214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746C8633-D17B-415E-8A54-78EA9BE52DE8}"/>
              </a:ext>
            </a:extLst>
          </p:cNvPr>
          <p:cNvSpPr txBox="1"/>
          <p:nvPr/>
        </p:nvSpPr>
        <p:spPr>
          <a:xfrm>
            <a:off x="6623774" y="4800675"/>
            <a:ext cx="147668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Imagefolder_1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AD33B1B-196A-4739-9FBB-1899E45AE1EA}"/>
              </a:ext>
            </a:extLst>
          </p:cNvPr>
          <p:cNvCxnSpPr>
            <a:cxnSpLocks/>
          </p:cNvCxnSpPr>
          <p:nvPr/>
        </p:nvCxnSpPr>
        <p:spPr>
          <a:xfrm flipH="1">
            <a:off x="6533885" y="4957498"/>
            <a:ext cx="1413" cy="18503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CD163918-0C2F-4790-B8A0-E25B16BFA583}"/>
              </a:ext>
            </a:extLst>
          </p:cNvPr>
          <p:cNvSpPr txBox="1"/>
          <p:nvPr/>
        </p:nvSpPr>
        <p:spPr>
          <a:xfrm>
            <a:off x="8290838" y="6641037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DCIM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3D9D3DDB-4333-41C0-8165-FE629D42B463}"/>
              </a:ext>
            </a:extLst>
          </p:cNvPr>
          <p:cNvCxnSpPr/>
          <p:nvPr/>
        </p:nvCxnSpPr>
        <p:spPr>
          <a:xfrm>
            <a:off x="8090436" y="6793638"/>
            <a:ext cx="214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4E10EFB9-D0C7-44C5-AF85-C3FECA2A01B7}"/>
              </a:ext>
            </a:extLst>
          </p:cNvPr>
          <p:cNvSpPr txBox="1"/>
          <p:nvPr/>
        </p:nvSpPr>
        <p:spPr>
          <a:xfrm>
            <a:off x="6641904" y="6638659"/>
            <a:ext cx="147668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Imagefolder_n</a:t>
            </a:r>
            <a:endParaRPr lang="en-GB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B723172-1B32-44F9-A49C-60C7EFD553BC}"/>
              </a:ext>
            </a:extLst>
          </p:cNvPr>
          <p:cNvCxnSpPr>
            <a:cxnSpLocks/>
          </p:cNvCxnSpPr>
          <p:nvPr/>
        </p:nvCxnSpPr>
        <p:spPr>
          <a:xfrm flipV="1">
            <a:off x="6533561" y="6804660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22B09882-D39D-4965-B821-246DEADC0DFE}"/>
              </a:ext>
            </a:extLst>
          </p:cNvPr>
          <p:cNvSpPr txBox="1"/>
          <p:nvPr/>
        </p:nvSpPr>
        <p:spPr>
          <a:xfrm>
            <a:off x="10196096" y="4800674"/>
            <a:ext cx="12779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Photo_1.JPG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0A09ECA-32A4-4EBA-8C8B-C7D8B91F54B0}"/>
              </a:ext>
            </a:extLst>
          </p:cNvPr>
          <p:cNvSpPr txBox="1"/>
          <p:nvPr/>
        </p:nvSpPr>
        <p:spPr>
          <a:xfrm rot="5400000">
            <a:off x="10842097" y="504097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B3F5076-4FDF-4EA2-9340-DBCF24A356C0}"/>
              </a:ext>
            </a:extLst>
          </p:cNvPr>
          <p:cNvSpPr txBox="1"/>
          <p:nvPr/>
        </p:nvSpPr>
        <p:spPr>
          <a:xfrm>
            <a:off x="10191277" y="5243780"/>
            <a:ext cx="12779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Photo_n.JPG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D7690DF-0600-47D0-AA50-5798127C672D}"/>
              </a:ext>
            </a:extLst>
          </p:cNvPr>
          <p:cNvCxnSpPr>
            <a:cxnSpLocks/>
          </p:cNvCxnSpPr>
          <p:nvPr/>
        </p:nvCxnSpPr>
        <p:spPr>
          <a:xfrm>
            <a:off x="9944438" y="4958216"/>
            <a:ext cx="254133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9A6146FE-053D-4D9D-94FB-3C8AE5C050B2}"/>
              </a:ext>
            </a:extLst>
          </p:cNvPr>
          <p:cNvCxnSpPr>
            <a:cxnSpLocks/>
          </p:cNvCxnSpPr>
          <p:nvPr/>
        </p:nvCxnSpPr>
        <p:spPr>
          <a:xfrm>
            <a:off x="10084223" y="4955654"/>
            <a:ext cx="0" cy="4420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55F2311-37D8-45E1-9128-F70123A978B6}"/>
              </a:ext>
            </a:extLst>
          </p:cNvPr>
          <p:cNvCxnSpPr>
            <a:cxnSpLocks/>
          </p:cNvCxnSpPr>
          <p:nvPr/>
        </p:nvCxnSpPr>
        <p:spPr>
          <a:xfrm flipV="1">
            <a:off x="10086606" y="5176115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AC4466B-75BF-43D4-AE51-4D3C67BC60BB}"/>
              </a:ext>
            </a:extLst>
          </p:cNvPr>
          <p:cNvCxnSpPr>
            <a:cxnSpLocks/>
          </p:cNvCxnSpPr>
          <p:nvPr/>
        </p:nvCxnSpPr>
        <p:spPr>
          <a:xfrm flipV="1">
            <a:off x="10082487" y="5399623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4E91E953-E411-4301-B9CE-1AB2F4FE4088}"/>
              </a:ext>
            </a:extLst>
          </p:cNvPr>
          <p:cNvSpPr txBox="1"/>
          <p:nvPr/>
        </p:nvSpPr>
        <p:spPr>
          <a:xfrm>
            <a:off x="10194013" y="5612881"/>
            <a:ext cx="12779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Photo_1.JPG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F3AE759-20B5-4DAC-A88D-62C943ADAA83}"/>
              </a:ext>
            </a:extLst>
          </p:cNvPr>
          <p:cNvSpPr txBox="1"/>
          <p:nvPr/>
        </p:nvSpPr>
        <p:spPr>
          <a:xfrm rot="5400000">
            <a:off x="10840014" y="585318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608E205-55E9-4247-828A-74E64A590013}"/>
              </a:ext>
            </a:extLst>
          </p:cNvPr>
          <p:cNvSpPr txBox="1"/>
          <p:nvPr/>
        </p:nvSpPr>
        <p:spPr>
          <a:xfrm>
            <a:off x="10189194" y="6055987"/>
            <a:ext cx="12779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Photo_n.JPG</a:t>
            </a: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7527AD1-FB37-4037-9F29-90C7F7911974}"/>
              </a:ext>
            </a:extLst>
          </p:cNvPr>
          <p:cNvCxnSpPr>
            <a:cxnSpLocks/>
          </p:cNvCxnSpPr>
          <p:nvPr/>
        </p:nvCxnSpPr>
        <p:spPr>
          <a:xfrm>
            <a:off x="9942355" y="5770423"/>
            <a:ext cx="254133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5C3EBFC9-A570-44A2-AC1A-012F8BE2ADBF}"/>
              </a:ext>
            </a:extLst>
          </p:cNvPr>
          <p:cNvCxnSpPr>
            <a:cxnSpLocks/>
          </p:cNvCxnSpPr>
          <p:nvPr/>
        </p:nvCxnSpPr>
        <p:spPr>
          <a:xfrm>
            <a:off x="10082140" y="5767861"/>
            <a:ext cx="0" cy="4420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14599DD-EDEE-4899-9EFD-B439A93BD611}"/>
              </a:ext>
            </a:extLst>
          </p:cNvPr>
          <p:cNvCxnSpPr>
            <a:cxnSpLocks/>
          </p:cNvCxnSpPr>
          <p:nvPr/>
        </p:nvCxnSpPr>
        <p:spPr>
          <a:xfrm flipV="1">
            <a:off x="10084523" y="5988322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A9034D6-FFEB-476F-9CE9-3EC8A53294A2}"/>
              </a:ext>
            </a:extLst>
          </p:cNvPr>
          <p:cNvCxnSpPr>
            <a:cxnSpLocks/>
          </p:cNvCxnSpPr>
          <p:nvPr/>
        </p:nvCxnSpPr>
        <p:spPr>
          <a:xfrm flipV="1">
            <a:off x="10080404" y="6211830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Right Brace 186">
            <a:extLst>
              <a:ext uri="{FF2B5EF4-FFF2-40B4-BE49-F238E27FC236}">
                <a16:creationId xmlns:a16="http://schemas.microsoft.com/office/drawing/2014/main" id="{9BD5A18D-B5DE-4C8A-B80A-86DEDAD471D0}"/>
              </a:ext>
            </a:extLst>
          </p:cNvPr>
          <p:cNvSpPr/>
          <p:nvPr/>
        </p:nvSpPr>
        <p:spPr>
          <a:xfrm>
            <a:off x="11494985" y="4816526"/>
            <a:ext cx="245565" cy="3386078"/>
          </a:xfrm>
          <a:prstGeom prst="rightBrace">
            <a:avLst>
              <a:gd name="adj1" fmla="val 0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C09BB02-4EA7-4AE8-A2AF-508D62BED364}"/>
              </a:ext>
            </a:extLst>
          </p:cNvPr>
          <p:cNvSpPr txBox="1"/>
          <p:nvPr/>
        </p:nvSpPr>
        <p:spPr>
          <a:xfrm>
            <a:off x="11761525" y="6060848"/>
            <a:ext cx="15238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These images are made into a single video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167FC80D-F160-4B88-95B3-9FCD12A52BBE}"/>
              </a:ext>
            </a:extLst>
          </p:cNvPr>
          <p:cNvCxnSpPr>
            <a:cxnSpLocks/>
          </p:cNvCxnSpPr>
          <p:nvPr/>
        </p:nvCxnSpPr>
        <p:spPr>
          <a:xfrm flipV="1">
            <a:off x="6533561" y="5882666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CD615873-50FA-489C-81FA-2F70F8E9936E}"/>
              </a:ext>
            </a:extLst>
          </p:cNvPr>
          <p:cNvSpPr txBox="1"/>
          <p:nvPr/>
        </p:nvSpPr>
        <p:spPr>
          <a:xfrm>
            <a:off x="9230662" y="6645713"/>
            <a:ext cx="68159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100EK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25A711B2-7CAF-4AA8-83E3-40C0DA30D1EF}"/>
              </a:ext>
            </a:extLst>
          </p:cNvPr>
          <p:cNvSpPr txBox="1"/>
          <p:nvPr/>
        </p:nvSpPr>
        <p:spPr>
          <a:xfrm rot="5400000">
            <a:off x="9489676" y="7048350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819B067E-ABB3-47E9-9777-FC7001A14664}"/>
              </a:ext>
            </a:extLst>
          </p:cNvPr>
          <p:cNvSpPr txBox="1"/>
          <p:nvPr/>
        </p:nvSpPr>
        <p:spPr>
          <a:xfrm>
            <a:off x="9133042" y="7450987"/>
            <a:ext cx="88036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i="1" dirty="0">
                <a:solidFill>
                  <a:schemeClr val="bg1"/>
                </a:solidFill>
                <a:latin typeface="Consolas" panose="020B0609020204030204" pitchFamily="49" charset="0"/>
              </a:rPr>
              <a:t>100+n</a:t>
            </a:r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EK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62B3290E-F9A9-452C-B485-D58355E12AC6}"/>
              </a:ext>
            </a:extLst>
          </p:cNvPr>
          <p:cNvCxnSpPr>
            <a:cxnSpLocks/>
          </p:cNvCxnSpPr>
          <p:nvPr/>
        </p:nvCxnSpPr>
        <p:spPr>
          <a:xfrm>
            <a:off x="8910925" y="6797057"/>
            <a:ext cx="254133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CE1F17B9-0F52-497E-8BE7-82264618AECC}"/>
              </a:ext>
            </a:extLst>
          </p:cNvPr>
          <p:cNvCxnSpPr>
            <a:cxnSpLocks/>
          </p:cNvCxnSpPr>
          <p:nvPr/>
        </p:nvCxnSpPr>
        <p:spPr>
          <a:xfrm>
            <a:off x="9050710" y="6794495"/>
            <a:ext cx="0" cy="8122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9619D3DD-E22C-41D0-BAB1-4C1C44B150A7}"/>
              </a:ext>
            </a:extLst>
          </p:cNvPr>
          <p:cNvCxnSpPr>
            <a:cxnSpLocks/>
          </p:cNvCxnSpPr>
          <p:nvPr/>
        </p:nvCxnSpPr>
        <p:spPr>
          <a:xfrm flipV="1">
            <a:off x="9053093" y="7199139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99E875C-7595-4D49-9C8D-D3CC6FD978B4}"/>
              </a:ext>
            </a:extLst>
          </p:cNvPr>
          <p:cNvCxnSpPr>
            <a:cxnSpLocks/>
          </p:cNvCxnSpPr>
          <p:nvPr/>
        </p:nvCxnSpPr>
        <p:spPr>
          <a:xfrm flipV="1">
            <a:off x="9046593" y="7604383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FEEE88A1-3533-48F0-BE4E-837560A64062}"/>
              </a:ext>
            </a:extLst>
          </p:cNvPr>
          <p:cNvSpPr txBox="1"/>
          <p:nvPr/>
        </p:nvSpPr>
        <p:spPr>
          <a:xfrm>
            <a:off x="10194928" y="6639514"/>
            <a:ext cx="12779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Photo_1.JPG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D0FEA04-99F8-465D-B2A9-BB28EF7C0312}"/>
              </a:ext>
            </a:extLst>
          </p:cNvPr>
          <p:cNvSpPr txBox="1"/>
          <p:nvPr/>
        </p:nvSpPr>
        <p:spPr>
          <a:xfrm rot="5400000">
            <a:off x="10840929" y="687981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A341126A-0A8D-4528-9BA3-405EEC53A463}"/>
              </a:ext>
            </a:extLst>
          </p:cNvPr>
          <p:cNvSpPr txBox="1"/>
          <p:nvPr/>
        </p:nvSpPr>
        <p:spPr>
          <a:xfrm>
            <a:off x="10190109" y="7082620"/>
            <a:ext cx="12779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Photo_n.JPG</a:t>
            </a: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87085D59-D8CC-4F19-ACF0-73F42D7C09B0}"/>
              </a:ext>
            </a:extLst>
          </p:cNvPr>
          <p:cNvCxnSpPr>
            <a:cxnSpLocks/>
          </p:cNvCxnSpPr>
          <p:nvPr/>
        </p:nvCxnSpPr>
        <p:spPr>
          <a:xfrm>
            <a:off x="9943270" y="6797056"/>
            <a:ext cx="254133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62AB1B07-3FA2-4D53-8940-CE6316AEDFE9}"/>
              </a:ext>
            </a:extLst>
          </p:cNvPr>
          <p:cNvCxnSpPr>
            <a:cxnSpLocks/>
          </p:cNvCxnSpPr>
          <p:nvPr/>
        </p:nvCxnSpPr>
        <p:spPr>
          <a:xfrm>
            <a:off x="10083055" y="6794494"/>
            <a:ext cx="0" cy="4420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2C5B77EA-E9B3-468D-B815-77DB01BCD127}"/>
              </a:ext>
            </a:extLst>
          </p:cNvPr>
          <p:cNvCxnSpPr>
            <a:cxnSpLocks/>
          </p:cNvCxnSpPr>
          <p:nvPr/>
        </p:nvCxnSpPr>
        <p:spPr>
          <a:xfrm flipV="1">
            <a:off x="10085438" y="7014955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986213E-42C8-42C5-A0E1-C6CCCFBB5BC4}"/>
              </a:ext>
            </a:extLst>
          </p:cNvPr>
          <p:cNvCxnSpPr>
            <a:cxnSpLocks/>
          </p:cNvCxnSpPr>
          <p:nvPr/>
        </p:nvCxnSpPr>
        <p:spPr>
          <a:xfrm flipV="1">
            <a:off x="10081319" y="7238463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519A7A0D-E2B4-45F9-A30A-BE2265DF903E}"/>
              </a:ext>
            </a:extLst>
          </p:cNvPr>
          <p:cNvSpPr txBox="1"/>
          <p:nvPr/>
        </p:nvSpPr>
        <p:spPr>
          <a:xfrm>
            <a:off x="10192845" y="7451721"/>
            <a:ext cx="12779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Photo_1.JPG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FC6BA6C-B870-46E8-B949-CE1B1708EED8}"/>
              </a:ext>
            </a:extLst>
          </p:cNvPr>
          <p:cNvSpPr txBox="1"/>
          <p:nvPr/>
        </p:nvSpPr>
        <p:spPr>
          <a:xfrm rot="5400000">
            <a:off x="10838846" y="769202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CA8086DE-1C4F-49D7-A060-3274F0603838}"/>
              </a:ext>
            </a:extLst>
          </p:cNvPr>
          <p:cNvSpPr txBox="1"/>
          <p:nvPr/>
        </p:nvSpPr>
        <p:spPr>
          <a:xfrm>
            <a:off x="10188026" y="7894827"/>
            <a:ext cx="12779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Photo_n.JPG</a:t>
            </a: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540306D9-6AAD-4208-8C53-C234BDC90EA8}"/>
              </a:ext>
            </a:extLst>
          </p:cNvPr>
          <p:cNvCxnSpPr>
            <a:cxnSpLocks/>
          </p:cNvCxnSpPr>
          <p:nvPr/>
        </p:nvCxnSpPr>
        <p:spPr>
          <a:xfrm>
            <a:off x="9941187" y="7609263"/>
            <a:ext cx="254133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03881CBF-FA74-41DC-B6C1-30A3B3CB7FF3}"/>
              </a:ext>
            </a:extLst>
          </p:cNvPr>
          <p:cNvCxnSpPr>
            <a:cxnSpLocks/>
          </p:cNvCxnSpPr>
          <p:nvPr/>
        </p:nvCxnSpPr>
        <p:spPr>
          <a:xfrm>
            <a:off x="10080972" y="7606701"/>
            <a:ext cx="0" cy="4420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0ED2B7A6-8B4B-404B-B435-FFE06069EB85}"/>
              </a:ext>
            </a:extLst>
          </p:cNvPr>
          <p:cNvCxnSpPr>
            <a:cxnSpLocks/>
          </p:cNvCxnSpPr>
          <p:nvPr/>
        </p:nvCxnSpPr>
        <p:spPr>
          <a:xfrm flipV="1">
            <a:off x="10083355" y="7827162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24F2247F-BD84-4884-9FDB-55C0FE8D9A0F}"/>
              </a:ext>
            </a:extLst>
          </p:cNvPr>
          <p:cNvCxnSpPr>
            <a:cxnSpLocks/>
          </p:cNvCxnSpPr>
          <p:nvPr/>
        </p:nvCxnSpPr>
        <p:spPr>
          <a:xfrm flipV="1">
            <a:off x="10079236" y="8050670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4A3AAB31-63FA-4F27-9868-2B0BCD1A20B6}"/>
              </a:ext>
            </a:extLst>
          </p:cNvPr>
          <p:cNvCxnSpPr>
            <a:cxnSpLocks/>
          </p:cNvCxnSpPr>
          <p:nvPr/>
        </p:nvCxnSpPr>
        <p:spPr>
          <a:xfrm flipV="1">
            <a:off x="5553863" y="4949800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C2840BC2-604B-4DCE-88C9-885B2E6CB678}"/>
              </a:ext>
            </a:extLst>
          </p:cNvPr>
          <p:cNvCxnSpPr/>
          <p:nvPr/>
        </p:nvCxnSpPr>
        <p:spPr>
          <a:xfrm>
            <a:off x="4204817" y="843441"/>
            <a:ext cx="214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6DA4526A-DCB9-43DE-8748-BFADAB6E20FC}"/>
              </a:ext>
            </a:extLst>
          </p:cNvPr>
          <p:cNvCxnSpPr>
            <a:cxnSpLocks/>
          </p:cNvCxnSpPr>
          <p:nvPr/>
        </p:nvCxnSpPr>
        <p:spPr>
          <a:xfrm>
            <a:off x="4307209" y="843441"/>
            <a:ext cx="16388" cy="79735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C46918C3-9590-4173-A94C-703796B973CA}"/>
              </a:ext>
            </a:extLst>
          </p:cNvPr>
          <p:cNvCxnSpPr>
            <a:cxnSpLocks/>
          </p:cNvCxnSpPr>
          <p:nvPr/>
        </p:nvCxnSpPr>
        <p:spPr>
          <a:xfrm flipV="1">
            <a:off x="4315125" y="4108477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31239794-FEC8-47AA-8F23-7385B777B070}"/>
              </a:ext>
            </a:extLst>
          </p:cNvPr>
          <p:cNvCxnSpPr>
            <a:cxnSpLocks/>
          </p:cNvCxnSpPr>
          <p:nvPr/>
        </p:nvCxnSpPr>
        <p:spPr>
          <a:xfrm flipV="1">
            <a:off x="4322240" y="8814569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52C43EF8-C407-4727-992F-81A85A680637}"/>
              </a:ext>
            </a:extLst>
          </p:cNvPr>
          <p:cNvSpPr txBox="1"/>
          <p:nvPr/>
        </p:nvSpPr>
        <p:spPr>
          <a:xfrm>
            <a:off x="4417322" y="8660680"/>
            <a:ext cx="1152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Village n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B0219C72-C6C8-49BC-B0AB-7431334612A0}"/>
              </a:ext>
            </a:extLst>
          </p:cNvPr>
          <p:cNvSpPr txBox="1"/>
          <p:nvPr/>
        </p:nvSpPr>
        <p:spPr>
          <a:xfrm>
            <a:off x="5670543" y="8661085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i="1" dirty="0">
                <a:solidFill>
                  <a:schemeClr val="bg1"/>
                </a:solidFill>
                <a:latin typeface="Consolas" panose="020B0609020204030204" pitchFamily="49" charset="0"/>
              </a:rPr>
              <a:t>etc.</a:t>
            </a: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634A02C2-131C-45B8-BCBF-1543E7257485}"/>
              </a:ext>
            </a:extLst>
          </p:cNvPr>
          <p:cNvCxnSpPr/>
          <p:nvPr/>
        </p:nvCxnSpPr>
        <p:spPr>
          <a:xfrm>
            <a:off x="5449140" y="8815527"/>
            <a:ext cx="214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007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167</Words>
  <Application>Microsoft Office PowerPoint</Application>
  <PresentationFormat>Custom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Huguet</dc:creator>
  <cp:lastModifiedBy>Sam Huguet</cp:lastModifiedBy>
  <cp:revision>1</cp:revision>
  <dcterms:created xsi:type="dcterms:W3CDTF">2021-08-11T10:55:29Z</dcterms:created>
  <dcterms:modified xsi:type="dcterms:W3CDTF">2021-09-03T11:47:23Z</dcterms:modified>
</cp:coreProperties>
</file>