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711363" cy="14417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22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2" y="2359560"/>
            <a:ext cx="12504659" cy="5019487"/>
          </a:xfrm>
        </p:spPr>
        <p:txBody>
          <a:bodyPr anchor="b"/>
          <a:lstStyle>
            <a:lvl1pPr algn="ctr">
              <a:defRPr sz="9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921" y="7572618"/>
            <a:ext cx="11033522" cy="3480933"/>
          </a:xfrm>
        </p:spPr>
        <p:txBody>
          <a:bodyPr/>
          <a:lstStyle>
            <a:lvl1pPr marL="0" indent="0" algn="ctr">
              <a:buNone/>
              <a:defRPr sz="3861"/>
            </a:lvl1pPr>
            <a:lvl2pPr marL="735589" indent="0" algn="ctr">
              <a:buNone/>
              <a:defRPr sz="3218"/>
            </a:lvl2pPr>
            <a:lvl3pPr marL="1471178" indent="0" algn="ctr">
              <a:buNone/>
              <a:defRPr sz="2896"/>
            </a:lvl3pPr>
            <a:lvl4pPr marL="2206767" indent="0" algn="ctr">
              <a:buNone/>
              <a:defRPr sz="2574"/>
            </a:lvl4pPr>
            <a:lvl5pPr marL="2942356" indent="0" algn="ctr">
              <a:buNone/>
              <a:defRPr sz="2574"/>
            </a:lvl5pPr>
            <a:lvl6pPr marL="3677945" indent="0" algn="ctr">
              <a:buNone/>
              <a:defRPr sz="2574"/>
            </a:lvl6pPr>
            <a:lvl7pPr marL="4413534" indent="0" algn="ctr">
              <a:buNone/>
              <a:defRPr sz="2574"/>
            </a:lvl7pPr>
            <a:lvl8pPr marL="5149124" indent="0" algn="ctr">
              <a:buNone/>
              <a:defRPr sz="2574"/>
            </a:lvl8pPr>
            <a:lvl9pPr marL="5884713" indent="0" algn="ctr">
              <a:buNone/>
              <a:defRPr sz="257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D2D3-B5F9-45AD-ACA0-65C0B13DC951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EBDC-2C3B-47CF-925F-9ADB54162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3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D2D3-B5F9-45AD-ACA0-65C0B13DC951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EBDC-2C3B-47CF-925F-9ADB54162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31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7820" y="767608"/>
            <a:ext cx="3172138" cy="12218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407" y="767608"/>
            <a:ext cx="9332521" cy="12218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D2D3-B5F9-45AD-ACA0-65C0B13DC951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EBDC-2C3B-47CF-925F-9ADB54162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74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D2D3-B5F9-45AD-ACA0-65C0B13DC951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EBDC-2C3B-47CF-925F-9ADB54162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58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5" y="3594411"/>
            <a:ext cx="12688551" cy="5997351"/>
          </a:xfrm>
        </p:spPr>
        <p:txBody>
          <a:bodyPr anchor="b"/>
          <a:lstStyle>
            <a:lvl1pPr>
              <a:defRPr sz="9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745" y="9648499"/>
            <a:ext cx="12688551" cy="3153865"/>
          </a:xfrm>
        </p:spPr>
        <p:txBody>
          <a:bodyPr/>
          <a:lstStyle>
            <a:lvl1pPr marL="0" indent="0">
              <a:buNone/>
              <a:defRPr sz="3861">
                <a:solidFill>
                  <a:schemeClr val="tx1"/>
                </a:solidFill>
              </a:defRPr>
            </a:lvl1pPr>
            <a:lvl2pPr marL="735589" indent="0">
              <a:buNone/>
              <a:defRPr sz="3218">
                <a:solidFill>
                  <a:schemeClr val="tx1">
                    <a:tint val="75000"/>
                  </a:schemeClr>
                </a:solidFill>
              </a:defRPr>
            </a:lvl2pPr>
            <a:lvl3pPr marL="1471178" indent="0">
              <a:buNone/>
              <a:defRPr sz="2896">
                <a:solidFill>
                  <a:schemeClr val="tx1">
                    <a:tint val="75000"/>
                  </a:schemeClr>
                </a:solidFill>
              </a:defRPr>
            </a:lvl3pPr>
            <a:lvl4pPr marL="2206767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4pPr>
            <a:lvl5pPr marL="2942356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5pPr>
            <a:lvl6pPr marL="3677945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6pPr>
            <a:lvl7pPr marL="4413534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7pPr>
            <a:lvl8pPr marL="5149124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8pPr>
            <a:lvl9pPr marL="5884713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D2D3-B5F9-45AD-ACA0-65C0B13DC951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EBDC-2C3B-47CF-925F-9ADB54162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52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406" y="3838039"/>
            <a:ext cx="6252329" cy="9147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628" y="3838039"/>
            <a:ext cx="6252329" cy="9147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D2D3-B5F9-45AD-ACA0-65C0B13DC951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EBDC-2C3B-47CF-925F-9ADB54162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69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2" y="767611"/>
            <a:ext cx="12688551" cy="2786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324" y="3534334"/>
            <a:ext cx="6223595" cy="1732122"/>
          </a:xfrm>
        </p:spPr>
        <p:txBody>
          <a:bodyPr anchor="b"/>
          <a:lstStyle>
            <a:lvl1pPr marL="0" indent="0">
              <a:buNone/>
              <a:defRPr sz="3861" b="1"/>
            </a:lvl1pPr>
            <a:lvl2pPr marL="735589" indent="0">
              <a:buNone/>
              <a:defRPr sz="3218" b="1"/>
            </a:lvl2pPr>
            <a:lvl3pPr marL="1471178" indent="0">
              <a:buNone/>
              <a:defRPr sz="2896" b="1"/>
            </a:lvl3pPr>
            <a:lvl4pPr marL="2206767" indent="0">
              <a:buNone/>
              <a:defRPr sz="2574" b="1"/>
            </a:lvl4pPr>
            <a:lvl5pPr marL="2942356" indent="0">
              <a:buNone/>
              <a:defRPr sz="2574" b="1"/>
            </a:lvl5pPr>
            <a:lvl6pPr marL="3677945" indent="0">
              <a:buNone/>
              <a:defRPr sz="2574" b="1"/>
            </a:lvl6pPr>
            <a:lvl7pPr marL="4413534" indent="0">
              <a:buNone/>
              <a:defRPr sz="2574" b="1"/>
            </a:lvl7pPr>
            <a:lvl8pPr marL="5149124" indent="0">
              <a:buNone/>
              <a:defRPr sz="2574" b="1"/>
            </a:lvl8pPr>
            <a:lvl9pPr marL="5884713" indent="0">
              <a:buNone/>
              <a:defRPr sz="2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24" y="5266456"/>
            <a:ext cx="6223595" cy="7746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7629" y="3534334"/>
            <a:ext cx="6254245" cy="1732122"/>
          </a:xfrm>
        </p:spPr>
        <p:txBody>
          <a:bodyPr anchor="b"/>
          <a:lstStyle>
            <a:lvl1pPr marL="0" indent="0">
              <a:buNone/>
              <a:defRPr sz="3861" b="1"/>
            </a:lvl1pPr>
            <a:lvl2pPr marL="735589" indent="0">
              <a:buNone/>
              <a:defRPr sz="3218" b="1"/>
            </a:lvl2pPr>
            <a:lvl3pPr marL="1471178" indent="0">
              <a:buNone/>
              <a:defRPr sz="2896" b="1"/>
            </a:lvl3pPr>
            <a:lvl4pPr marL="2206767" indent="0">
              <a:buNone/>
              <a:defRPr sz="2574" b="1"/>
            </a:lvl4pPr>
            <a:lvl5pPr marL="2942356" indent="0">
              <a:buNone/>
              <a:defRPr sz="2574" b="1"/>
            </a:lvl5pPr>
            <a:lvl6pPr marL="3677945" indent="0">
              <a:buNone/>
              <a:defRPr sz="2574" b="1"/>
            </a:lvl6pPr>
            <a:lvl7pPr marL="4413534" indent="0">
              <a:buNone/>
              <a:defRPr sz="2574" b="1"/>
            </a:lvl7pPr>
            <a:lvl8pPr marL="5149124" indent="0">
              <a:buNone/>
              <a:defRPr sz="2574" b="1"/>
            </a:lvl8pPr>
            <a:lvl9pPr marL="5884713" indent="0">
              <a:buNone/>
              <a:defRPr sz="2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7629" y="5266456"/>
            <a:ext cx="6254245" cy="7746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D2D3-B5F9-45AD-ACA0-65C0B13DC951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EBDC-2C3B-47CF-925F-9ADB54162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46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D2D3-B5F9-45AD-ACA0-65C0B13DC951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EBDC-2C3B-47CF-925F-9ADB54162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36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D2D3-B5F9-45AD-ACA0-65C0B13DC951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EBDC-2C3B-47CF-925F-9ADB54162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03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961178"/>
            <a:ext cx="4744797" cy="3364124"/>
          </a:xfrm>
        </p:spPr>
        <p:txBody>
          <a:bodyPr anchor="b"/>
          <a:lstStyle>
            <a:lvl1pPr>
              <a:defRPr sz="51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45" y="2075881"/>
            <a:ext cx="7447628" cy="10245894"/>
          </a:xfrm>
        </p:spPr>
        <p:txBody>
          <a:bodyPr/>
          <a:lstStyle>
            <a:lvl1pPr>
              <a:defRPr sz="5148"/>
            </a:lvl1pPr>
            <a:lvl2pPr>
              <a:defRPr sz="4505"/>
            </a:lvl2pPr>
            <a:lvl3pPr>
              <a:defRPr sz="3861"/>
            </a:lvl3pPr>
            <a:lvl4pPr>
              <a:defRPr sz="3218"/>
            </a:lvl4pPr>
            <a:lvl5pPr>
              <a:defRPr sz="3218"/>
            </a:lvl5pPr>
            <a:lvl6pPr>
              <a:defRPr sz="3218"/>
            </a:lvl6pPr>
            <a:lvl7pPr>
              <a:defRPr sz="3218"/>
            </a:lvl7pPr>
            <a:lvl8pPr>
              <a:defRPr sz="3218"/>
            </a:lvl8pPr>
            <a:lvl9pPr>
              <a:defRPr sz="32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4325302"/>
            <a:ext cx="4744797" cy="8013158"/>
          </a:xfrm>
        </p:spPr>
        <p:txBody>
          <a:bodyPr/>
          <a:lstStyle>
            <a:lvl1pPr marL="0" indent="0">
              <a:buNone/>
              <a:defRPr sz="2574"/>
            </a:lvl1pPr>
            <a:lvl2pPr marL="735589" indent="0">
              <a:buNone/>
              <a:defRPr sz="2252"/>
            </a:lvl2pPr>
            <a:lvl3pPr marL="1471178" indent="0">
              <a:buNone/>
              <a:defRPr sz="1931"/>
            </a:lvl3pPr>
            <a:lvl4pPr marL="2206767" indent="0">
              <a:buNone/>
              <a:defRPr sz="1609"/>
            </a:lvl4pPr>
            <a:lvl5pPr marL="2942356" indent="0">
              <a:buNone/>
              <a:defRPr sz="1609"/>
            </a:lvl5pPr>
            <a:lvl6pPr marL="3677945" indent="0">
              <a:buNone/>
              <a:defRPr sz="1609"/>
            </a:lvl6pPr>
            <a:lvl7pPr marL="4413534" indent="0">
              <a:buNone/>
              <a:defRPr sz="1609"/>
            </a:lvl7pPr>
            <a:lvl8pPr marL="5149124" indent="0">
              <a:buNone/>
              <a:defRPr sz="1609"/>
            </a:lvl8pPr>
            <a:lvl9pPr marL="5884713" indent="0">
              <a:buNone/>
              <a:defRPr sz="16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D2D3-B5F9-45AD-ACA0-65C0B13DC951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EBDC-2C3B-47CF-925F-9ADB54162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38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961178"/>
            <a:ext cx="4744797" cy="3364124"/>
          </a:xfrm>
        </p:spPr>
        <p:txBody>
          <a:bodyPr anchor="b"/>
          <a:lstStyle>
            <a:lvl1pPr>
              <a:defRPr sz="51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245" y="2075881"/>
            <a:ext cx="7447628" cy="10245894"/>
          </a:xfrm>
        </p:spPr>
        <p:txBody>
          <a:bodyPr anchor="t"/>
          <a:lstStyle>
            <a:lvl1pPr marL="0" indent="0">
              <a:buNone/>
              <a:defRPr sz="5148"/>
            </a:lvl1pPr>
            <a:lvl2pPr marL="735589" indent="0">
              <a:buNone/>
              <a:defRPr sz="4505"/>
            </a:lvl2pPr>
            <a:lvl3pPr marL="1471178" indent="0">
              <a:buNone/>
              <a:defRPr sz="3861"/>
            </a:lvl3pPr>
            <a:lvl4pPr marL="2206767" indent="0">
              <a:buNone/>
              <a:defRPr sz="3218"/>
            </a:lvl4pPr>
            <a:lvl5pPr marL="2942356" indent="0">
              <a:buNone/>
              <a:defRPr sz="3218"/>
            </a:lvl5pPr>
            <a:lvl6pPr marL="3677945" indent="0">
              <a:buNone/>
              <a:defRPr sz="3218"/>
            </a:lvl6pPr>
            <a:lvl7pPr marL="4413534" indent="0">
              <a:buNone/>
              <a:defRPr sz="3218"/>
            </a:lvl7pPr>
            <a:lvl8pPr marL="5149124" indent="0">
              <a:buNone/>
              <a:defRPr sz="3218"/>
            </a:lvl8pPr>
            <a:lvl9pPr marL="5884713" indent="0">
              <a:buNone/>
              <a:defRPr sz="32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4325302"/>
            <a:ext cx="4744797" cy="8013158"/>
          </a:xfrm>
        </p:spPr>
        <p:txBody>
          <a:bodyPr/>
          <a:lstStyle>
            <a:lvl1pPr marL="0" indent="0">
              <a:buNone/>
              <a:defRPr sz="2574"/>
            </a:lvl1pPr>
            <a:lvl2pPr marL="735589" indent="0">
              <a:buNone/>
              <a:defRPr sz="2252"/>
            </a:lvl2pPr>
            <a:lvl3pPr marL="1471178" indent="0">
              <a:buNone/>
              <a:defRPr sz="1931"/>
            </a:lvl3pPr>
            <a:lvl4pPr marL="2206767" indent="0">
              <a:buNone/>
              <a:defRPr sz="1609"/>
            </a:lvl4pPr>
            <a:lvl5pPr marL="2942356" indent="0">
              <a:buNone/>
              <a:defRPr sz="1609"/>
            </a:lvl5pPr>
            <a:lvl6pPr marL="3677945" indent="0">
              <a:buNone/>
              <a:defRPr sz="1609"/>
            </a:lvl6pPr>
            <a:lvl7pPr marL="4413534" indent="0">
              <a:buNone/>
              <a:defRPr sz="1609"/>
            </a:lvl7pPr>
            <a:lvl8pPr marL="5149124" indent="0">
              <a:buNone/>
              <a:defRPr sz="1609"/>
            </a:lvl8pPr>
            <a:lvl9pPr marL="5884713" indent="0">
              <a:buNone/>
              <a:defRPr sz="16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D2D3-B5F9-45AD-ACA0-65C0B13DC951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EBDC-2C3B-47CF-925F-9ADB54162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1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406" y="767611"/>
            <a:ext cx="12688551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06" y="3838039"/>
            <a:ext cx="12688551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406" y="13363052"/>
            <a:ext cx="331005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0D2D3-B5F9-45AD-ACA0-65C0B13DC951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139" y="13363052"/>
            <a:ext cx="4965085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9900" y="13363052"/>
            <a:ext cx="331005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3EBDC-2C3B-47CF-925F-9ADB54162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15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71178" rtl="0" eaLnBrk="1" latinLnBrk="0" hangingPunct="1">
        <a:lnSpc>
          <a:spcPct val="90000"/>
        </a:lnSpc>
        <a:spcBef>
          <a:spcPct val="0"/>
        </a:spcBef>
        <a:buNone/>
        <a:defRPr sz="7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7795" indent="-367795" algn="l" defTabSz="1471178" rtl="0" eaLnBrk="1" latinLnBrk="0" hangingPunct="1">
        <a:lnSpc>
          <a:spcPct val="90000"/>
        </a:lnSpc>
        <a:spcBef>
          <a:spcPts val="1609"/>
        </a:spcBef>
        <a:buFont typeface="Arial" panose="020B0604020202020204" pitchFamily="34" charset="0"/>
        <a:buChar char="•"/>
        <a:defRPr sz="4505" kern="1200">
          <a:solidFill>
            <a:schemeClr val="tx1"/>
          </a:solidFill>
          <a:latin typeface="+mn-lt"/>
          <a:ea typeface="+mn-ea"/>
          <a:cs typeface="+mn-cs"/>
        </a:defRPr>
      </a:lvl1pPr>
      <a:lvl2pPr marL="1103384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3861" kern="1200">
          <a:solidFill>
            <a:schemeClr val="tx1"/>
          </a:solidFill>
          <a:latin typeface="+mn-lt"/>
          <a:ea typeface="+mn-ea"/>
          <a:cs typeface="+mn-cs"/>
        </a:defRPr>
      </a:lvl2pPr>
      <a:lvl3pPr marL="1838973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3218" kern="1200">
          <a:solidFill>
            <a:schemeClr val="tx1"/>
          </a:solidFill>
          <a:latin typeface="+mn-lt"/>
          <a:ea typeface="+mn-ea"/>
          <a:cs typeface="+mn-cs"/>
        </a:defRPr>
      </a:lvl3pPr>
      <a:lvl4pPr marL="2574562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3310151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4045740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781329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516918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6252507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1pPr>
      <a:lvl2pPr marL="735589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2pPr>
      <a:lvl3pPr marL="1471178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3pPr>
      <a:lvl4pPr marL="2206767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2942356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3677945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413534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149124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5884713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5EE9FD3B-9665-4C35-BF45-18F544331515}"/>
              </a:ext>
            </a:extLst>
          </p:cNvPr>
          <p:cNvSpPr/>
          <p:nvPr/>
        </p:nvSpPr>
        <p:spPr>
          <a:xfrm>
            <a:off x="478935" y="451583"/>
            <a:ext cx="8795140" cy="47466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55918-6D80-4B3E-827C-1967B1B8A445}"/>
              </a:ext>
            </a:extLst>
          </p:cNvPr>
          <p:cNvSpPr txBox="1"/>
          <p:nvPr/>
        </p:nvSpPr>
        <p:spPr>
          <a:xfrm>
            <a:off x="583690" y="521260"/>
            <a:ext cx="2012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Parent directory </a:t>
            </a:r>
          </a:p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(e.g. ‘Village_1’)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FECA7-B313-492A-8E5E-767DCF74A91B}"/>
              </a:ext>
            </a:extLst>
          </p:cNvPr>
          <p:cNvSpPr txBox="1"/>
          <p:nvPr/>
        </p:nvSpPr>
        <p:spPr>
          <a:xfrm>
            <a:off x="2751497" y="636245"/>
            <a:ext cx="78098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Well_1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7E2E88-E61C-4112-9001-18F1CC1C32FD}"/>
              </a:ext>
            </a:extLst>
          </p:cNvPr>
          <p:cNvSpPr txBox="1"/>
          <p:nvPr/>
        </p:nvSpPr>
        <p:spPr>
          <a:xfrm>
            <a:off x="5353662" y="638623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DCIM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6A47B8-C783-4ADE-B4BB-65CEC792A7C0}"/>
              </a:ext>
            </a:extLst>
          </p:cNvPr>
          <p:cNvSpPr txBox="1"/>
          <p:nvPr/>
        </p:nvSpPr>
        <p:spPr>
          <a:xfrm>
            <a:off x="6244705" y="636245"/>
            <a:ext cx="12779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Photo_1.jpg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2F62C4-1107-4C7F-AB0A-311091D6068E}"/>
              </a:ext>
            </a:extLst>
          </p:cNvPr>
          <p:cNvSpPr txBox="1"/>
          <p:nvPr/>
        </p:nvSpPr>
        <p:spPr>
          <a:xfrm rot="5400000">
            <a:off x="6890706" y="87655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81CD2E-FBA5-40B1-BEB0-B15E4710FA7D}"/>
              </a:ext>
            </a:extLst>
          </p:cNvPr>
          <p:cNvSpPr txBox="1"/>
          <p:nvPr/>
        </p:nvSpPr>
        <p:spPr>
          <a:xfrm>
            <a:off x="6239886" y="1079351"/>
            <a:ext cx="12779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Photo_n.jpg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D66856-9276-42C9-A152-E79EE0A1BE1D}"/>
              </a:ext>
            </a:extLst>
          </p:cNvPr>
          <p:cNvCxnSpPr>
            <a:cxnSpLocks/>
          </p:cNvCxnSpPr>
          <p:nvPr/>
        </p:nvCxnSpPr>
        <p:spPr>
          <a:xfrm>
            <a:off x="5993047" y="793787"/>
            <a:ext cx="254133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83CD41-0957-4897-9759-7996D398468A}"/>
              </a:ext>
            </a:extLst>
          </p:cNvPr>
          <p:cNvCxnSpPr>
            <a:cxnSpLocks/>
          </p:cNvCxnSpPr>
          <p:nvPr/>
        </p:nvCxnSpPr>
        <p:spPr>
          <a:xfrm>
            <a:off x="6132832" y="791225"/>
            <a:ext cx="0" cy="4420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8EAF5F-A84A-4651-B120-E2752EF9D1C9}"/>
              </a:ext>
            </a:extLst>
          </p:cNvPr>
          <p:cNvCxnSpPr>
            <a:cxnSpLocks/>
          </p:cNvCxnSpPr>
          <p:nvPr/>
        </p:nvCxnSpPr>
        <p:spPr>
          <a:xfrm flipV="1">
            <a:off x="6135215" y="1011686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7F163D-A02C-4D01-BEE2-E06A7161EEAF}"/>
              </a:ext>
            </a:extLst>
          </p:cNvPr>
          <p:cNvCxnSpPr>
            <a:cxnSpLocks/>
          </p:cNvCxnSpPr>
          <p:nvPr/>
        </p:nvCxnSpPr>
        <p:spPr>
          <a:xfrm flipV="1">
            <a:off x="6131096" y="1235194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3D0C99-9892-477F-BF4D-9FCF9FB8E1EB}"/>
              </a:ext>
            </a:extLst>
          </p:cNvPr>
          <p:cNvCxnSpPr/>
          <p:nvPr/>
        </p:nvCxnSpPr>
        <p:spPr>
          <a:xfrm>
            <a:off x="5153260" y="791224"/>
            <a:ext cx="214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E44E692-A450-4416-A099-DF16615B9406}"/>
              </a:ext>
            </a:extLst>
          </p:cNvPr>
          <p:cNvCxnSpPr/>
          <p:nvPr/>
        </p:nvCxnSpPr>
        <p:spPr>
          <a:xfrm>
            <a:off x="2530094" y="790687"/>
            <a:ext cx="214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D5072F-64BF-4076-99DC-510F0ADDAC9A}"/>
              </a:ext>
            </a:extLst>
          </p:cNvPr>
          <p:cNvCxnSpPr>
            <a:cxnSpLocks/>
          </p:cNvCxnSpPr>
          <p:nvPr/>
        </p:nvCxnSpPr>
        <p:spPr>
          <a:xfrm flipH="1">
            <a:off x="2632464" y="790687"/>
            <a:ext cx="22" cy="24665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C4DAD2F-BA6C-4D5B-A1B4-4605037A4A9B}"/>
              </a:ext>
            </a:extLst>
          </p:cNvPr>
          <p:cNvSpPr txBox="1"/>
          <p:nvPr/>
        </p:nvSpPr>
        <p:spPr>
          <a:xfrm rot="5400000">
            <a:off x="4933174" y="1181176"/>
            <a:ext cx="38183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7C5A474-AD51-4A55-AC94-2482CB6FC935}"/>
              </a:ext>
            </a:extLst>
          </p:cNvPr>
          <p:cNvCxnSpPr/>
          <p:nvPr/>
        </p:nvCxnSpPr>
        <p:spPr>
          <a:xfrm>
            <a:off x="3509096" y="796332"/>
            <a:ext cx="214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3F1264B-5B59-43A6-ADD0-CBEA9BD898C3}"/>
              </a:ext>
            </a:extLst>
          </p:cNvPr>
          <p:cNvSpPr txBox="1"/>
          <p:nvPr/>
        </p:nvSpPr>
        <p:spPr>
          <a:xfrm>
            <a:off x="3704728" y="636245"/>
            <a:ext cx="14766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Imagefolder_1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2B0958D-3933-4733-B32F-DC605A9E201F}"/>
              </a:ext>
            </a:extLst>
          </p:cNvPr>
          <p:cNvCxnSpPr>
            <a:cxnSpLocks/>
          </p:cNvCxnSpPr>
          <p:nvPr/>
        </p:nvCxnSpPr>
        <p:spPr>
          <a:xfrm>
            <a:off x="3616252" y="793068"/>
            <a:ext cx="0" cy="11960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EB1A72B-E297-4A02-9CEC-42D6C19DAD54}"/>
              </a:ext>
            </a:extLst>
          </p:cNvPr>
          <p:cNvSpPr txBox="1"/>
          <p:nvPr/>
        </p:nvSpPr>
        <p:spPr>
          <a:xfrm>
            <a:off x="5371792" y="1819382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DCIM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B1FEA1-842E-4604-8973-86719B88C231}"/>
              </a:ext>
            </a:extLst>
          </p:cNvPr>
          <p:cNvSpPr txBox="1"/>
          <p:nvPr/>
        </p:nvSpPr>
        <p:spPr>
          <a:xfrm>
            <a:off x="6262835" y="1817004"/>
            <a:ext cx="12779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Photo_1.jpg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2041970-6BCF-4D81-A850-6D35E87FA26A}"/>
              </a:ext>
            </a:extLst>
          </p:cNvPr>
          <p:cNvSpPr txBox="1"/>
          <p:nvPr/>
        </p:nvSpPr>
        <p:spPr>
          <a:xfrm rot="5400000">
            <a:off x="6908836" y="205730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BC61666-8040-41FA-B519-C3E8EEC2EA01}"/>
              </a:ext>
            </a:extLst>
          </p:cNvPr>
          <p:cNvSpPr txBox="1"/>
          <p:nvPr/>
        </p:nvSpPr>
        <p:spPr>
          <a:xfrm>
            <a:off x="6258016" y="2260110"/>
            <a:ext cx="12779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Photo_n.jpg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E3F7336-3D4F-4AD2-9DC5-7A3B5F28EE22}"/>
              </a:ext>
            </a:extLst>
          </p:cNvPr>
          <p:cNvCxnSpPr>
            <a:cxnSpLocks/>
          </p:cNvCxnSpPr>
          <p:nvPr/>
        </p:nvCxnSpPr>
        <p:spPr>
          <a:xfrm>
            <a:off x="6011177" y="1974546"/>
            <a:ext cx="254133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17500C7-4206-4A8C-98CF-9ECCBECA0018}"/>
              </a:ext>
            </a:extLst>
          </p:cNvPr>
          <p:cNvCxnSpPr>
            <a:cxnSpLocks/>
          </p:cNvCxnSpPr>
          <p:nvPr/>
        </p:nvCxnSpPr>
        <p:spPr>
          <a:xfrm>
            <a:off x="6150962" y="1971984"/>
            <a:ext cx="0" cy="4420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A90BC0A-6EEC-4CD0-978B-93AF5ABB82F6}"/>
              </a:ext>
            </a:extLst>
          </p:cNvPr>
          <p:cNvCxnSpPr>
            <a:cxnSpLocks/>
          </p:cNvCxnSpPr>
          <p:nvPr/>
        </p:nvCxnSpPr>
        <p:spPr>
          <a:xfrm flipV="1">
            <a:off x="6153345" y="2192445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3AD11A9-2D3C-4FBD-8944-A8A49847BF05}"/>
              </a:ext>
            </a:extLst>
          </p:cNvPr>
          <p:cNvCxnSpPr>
            <a:cxnSpLocks/>
          </p:cNvCxnSpPr>
          <p:nvPr/>
        </p:nvCxnSpPr>
        <p:spPr>
          <a:xfrm flipV="1">
            <a:off x="6149226" y="2415953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AF09177-CF49-4338-A4AB-DA328939D0A1}"/>
              </a:ext>
            </a:extLst>
          </p:cNvPr>
          <p:cNvCxnSpPr/>
          <p:nvPr/>
        </p:nvCxnSpPr>
        <p:spPr>
          <a:xfrm>
            <a:off x="5171390" y="1971983"/>
            <a:ext cx="214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DBE32A0-70A1-4EF2-8654-F0921688F2E4}"/>
              </a:ext>
            </a:extLst>
          </p:cNvPr>
          <p:cNvSpPr txBox="1"/>
          <p:nvPr/>
        </p:nvSpPr>
        <p:spPr>
          <a:xfrm>
            <a:off x="3722858" y="1817004"/>
            <a:ext cx="14766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Imagefolder_n</a:t>
            </a:r>
            <a:endParaRPr lang="en-GB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3316037-90F1-4ACC-B8F7-494AC65E586A}"/>
              </a:ext>
            </a:extLst>
          </p:cNvPr>
          <p:cNvCxnSpPr>
            <a:cxnSpLocks/>
          </p:cNvCxnSpPr>
          <p:nvPr/>
        </p:nvCxnSpPr>
        <p:spPr>
          <a:xfrm flipV="1">
            <a:off x="3617690" y="1986180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8212EB2-822B-4DF6-9CC1-8A7AC6C3B3B1}"/>
              </a:ext>
            </a:extLst>
          </p:cNvPr>
          <p:cNvSpPr txBox="1"/>
          <p:nvPr/>
        </p:nvSpPr>
        <p:spPr>
          <a:xfrm rot="5400000">
            <a:off x="3079952" y="2560396"/>
            <a:ext cx="38183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8F9E359-4990-499E-BEF9-47D58305C144}"/>
              </a:ext>
            </a:extLst>
          </p:cNvPr>
          <p:cNvCxnSpPr>
            <a:cxnSpLocks/>
          </p:cNvCxnSpPr>
          <p:nvPr/>
        </p:nvCxnSpPr>
        <p:spPr>
          <a:xfrm flipV="1">
            <a:off x="2632464" y="3254899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334F871-E1A1-434D-ABC9-9FA5F46A84BC}"/>
              </a:ext>
            </a:extLst>
          </p:cNvPr>
          <p:cNvSpPr txBox="1"/>
          <p:nvPr/>
        </p:nvSpPr>
        <p:spPr>
          <a:xfrm>
            <a:off x="2833856" y="3104257"/>
            <a:ext cx="78098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Well_n</a:t>
            </a:r>
            <a:endParaRPr lang="en-GB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EA6F2A3-7315-4EC7-BBBF-2B18CB192271}"/>
              </a:ext>
            </a:extLst>
          </p:cNvPr>
          <p:cNvSpPr txBox="1"/>
          <p:nvPr/>
        </p:nvSpPr>
        <p:spPr>
          <a:xfrm>
            <a:off x="5436021" y="3106635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DCIM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A231BAD-AC20-4C3F-94D9-51E03917B0BE}"/>
              </a:ext>
            </a:extLst>
          </p:cNvPr>
          <p:cNvSpPr txBox="1"/>
          <p:nvPr/>
        </p:nvSpPr>
        <p:spPr>
          <a:xfrm>
            <a:off x="6327064" y="3104257"/>
            <a:ext cx="12779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Photo_1.jpg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DAB5C2F-0AB9-4E6E-B60F-1FB729EF3CE1}"/>
              </a:ext>
            </a:extLst>
          </p:cNvPr>
          <p:cNvSpPr txBox="1"/>
          <p:nvPr/>
        </p:nvSpPr>
        <p:spPr>
          <a:xfrm rot="5400000">
            <a:off x="6973065" y="3344562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F0A1AA2-1C3A-4BD5-89FD-0181C9452274}"/>
              </a:ext>
            </a:extLst>
          </p:cNvPr>
          <p:cNvSpPr txBox="1"/>
          <p:nvPr/>
        </p:nvSpPr>
        <p:spPr>
          <a:xfrm>
            <a:off x="6322245" y="3547363"/>
            <a:ext cx="12779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Photo_n.jpg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C8AD1E1-50A7-473C-8B5A-FBB4B5933126}"/>
              </a:ext>
            </a:extLst>
          </p:cNvPr>
          <p:cNvCxnSpPr>
            <a:cxnSpLocks/>
          </p:cNvCxnSpPr>
          <p:nvPr/>
        </p:nvCxnSpPr>
        <p:spPr>
          <a:xfrm>
            <a:off x="6075406" y="3261799"/>
            <a:ext cx="254133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706687C-CFE2-4DA3-8319-BAD9599FE81B}"/>
              </a:ext>
            </a:extLst>
          </p:cNvPr>
          <p:cNvCxnSpPr>
            <a:cxnSpLocks/>
          </p:cNvCxnSpPr>
          <p:nvPr/>
        </p:nvCxnSpPr>
        <p:spPr>
          <a:xfrm>
            <a:off x="6215191" y="3259237"/>
            <a:ext cx="0" cy="4420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745479B-55C9-4A4A-8C84-698726DB2B5C}"/>
              </a:ext>
            </a:extLst>
          </p:cNvPr>
          <p:cNvCxnSpPr>
            <a:cxnSpLocks/>
          </p:cNvCxnSpPr>
          <p:nvPr/>
        </p:nvCxnSpPr>
        <p:spPr>
          <a:xfrm flipV="1">
            <a:off x="6217574" y="3479698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02E0AF5-0ECA-4DD3-ADB8-E10811BB0087}"/>
              </a:ext>
            </a:extLst>
          </p:cNvPr>
          <p:cNvCxnSpPr>
            <a:cxnSpLocks/>
          </p:cNvCxnSpPr>
          <p:nvPr/>
        </p:nvCxnSpPr>
        <p:spPr>
          <a:xfrm flipV="1">
            <a:off x="6213455" y="3703206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705A216-0AE8-4283-BC1B-A65CF294237F}"/>
              </a:ext>
            </a:extLst>
          </p:cNvPr>
          <p:cNvCxnSpPr/>
          <p:nvPr/>
        </p:nvCxnSpPr>
        <p:spPr>
          <a:xfrm>
            <a:off x="5235619" y="3259236"/>
            <a:ext cx="214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AEEF999D-93C8-4A43-833D-3756167BC903}"/>
              </a:ext>
            </a:extLst>
          </p:cNvPr>
          <p:cNvSpPr txBox="1"/>
          <p:nvPr/>
        </p:nvSpPr>
        <p:spPr>
          <a:xfrm rot="5400000">
            <a:off x="5015533" y="3649188"/>
            <a:ext cx="38183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D924C36-62A9-411E-901E-621445998F78}"/>
              </a:ext>
            </a:extLst>
          </p:cNvPr>
          <p:cNvCxnSpPr/>
          <p:nvPr/>
        </p:nvCxnSpPr>
        <p:spPr>
          <a:xfrm>
            <a:off x="3591455" y="3264344"/>
            <a:ext cx="214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AEC1309-5EBC-4A5D-A0AB-69DA690688FE}"/>
              </a:ext>
            </a:extLst>
          </p:cNvPr>
          <p:cNvSpPr txBox="1"/>
          <p:nvPr/>
        </p:nvSpPr>
        <p:spPr>
          <a:xfrm>
            <a:off x="3787087" y="3104257"/>
            <a:ext cx="14766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Imagefolder_1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25C08EF-E587-4EAE-9607-A422A3372B07}"/>
              </a:ext>
            </a:extLst>
          </p:cNvPr>
          <p:cNvCxnSpPr>
            <a:cxnSpLocks/>
          </p:cNvCxnSpPr>
          <p:nvPr/>
        </p:nvCxnSpPr>
        <p:spPr>
          <a:xfrm>
            <a:off x="3698611" y="3261080"/>
            <a:ext cx="0" cy="11960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58E5AC2-1D44-4BC9-839F-7FAC86EB4948}"/>
              </a:ext>
            </a:extLst>
          </p:cNvPr>
          <p:cNvSpPr txBox="1"/>
          <p:nvPr/>
        </p:nvSpPr>
        <p:spPr>
          <a:xfrm>
            <a:off x="5454151" y="4287394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DCIM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BD65A1F-D4F4-490D-A49E-06C4A0D5E265}"/>
              </a:ext>
            </a:extLst>
          </p:cNvPr>
          <p:cNvSpPr txBox="1"/>
          <p:nvPr/>
        </p:nvSpPr>
        <p:spPr>
          <a:xfrm>
            <a:off x="6345194" y="4285016"/>
            <a:ext cx="12779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Photo_1.jpg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9F22594-3F64-4416-830F-134BAEDC839A}"/>
              </a:ext>
            </a:extLst>
          </p:cNvPr>
          <p:cNvSpPr txBox="1"/>
          <p:nvPr/>
        </p:nvSpPr>
        <p:spPr>
          <a:xfrm rot="5400000">
            <a:off x="6991195" y="452532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9663D04-D59A-414E-A8F2-D7CD68E00C06}"/>
              </a:ext>
            </a:extLst>
          </p:cNvPr>
          <p:cNvSpPr txBox="1"/>
          <p:nvPr/>
        </p:nvSpPr>
        <p:spPr>
          <a:xfrm>
            <a:off x="6340375" y="4728122"/>
            <a:ext cx="12779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Photo_n.jpg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AD13507-CBEC-4966-924D-0CE6B4B4F9A6}"/>
              </a:ext>
            </a:extLst>
          </p:cNvPr>
          <p:cNvCxnSpPr>
            <a:cxnSpLocks/>
          </p:cNvCxnSpPr>
          <p:nvPr/>
        </p:nvCxnSpPr>
        <p:spPr>
          <a:xfrm>
            <a:off x="6093536" y="4442558"/>
            <a:ext cx="254133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7FF3CF0-549F-41FB-8E19-02F89D4DD61D}"/>
              </a:ext>
            </a:extLst>
          </p:cNvPr>
          <p:cNvCxnSpPr>
            <a:cxnSpLocks/>
          </p:cNvCxnSpPr>
          <p:nvPr/>
        </p:nvCxnSpPr>
        <p:spPr>
          <a:xfrm>
            <a:off x="6233321" y="4439996"/>
            <a:ext cx="0" cy="4420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7F84994-F60D-4F19-9721-531DBE68697F}"/>
              </a:ext>
            </a:extLst>
          </p:cNvPr>
          <p:cNvCxnSpPr>
            <a:cxnSpLocks/>
          </p:cNvCxnSpPr>
          <p:nvPr/>
        </p:nvCxnSpPr>
        <p:spPr>
          <a:xfrm flipV="1">
            <a:off x="6235704" y="4660457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722F608-5225-42E3-AF7D-6526A22AF197}"/>
              </a:ext>
            </a:extLst>
          </p:cNvPr>
          <p:cNvCxnSpPr>
            <a:cxnSpLocks/>
          </p:cNvCxnSpPr>
          <p:nvPr/>
        </p:nvCxnSpPr>
        <p:spPr>
          <a:xfrm flipV="1">
            <a:off x="6231585" y="4883965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41A8922-07F7-4254-AA31-6C600AF0983C}"/>
              </a:ext>
            </a:extLst>
          </p:cNvPr>
          <p:cNvCxnSpPr/>
          <p:nvPr/>
        </p:nvCxnSpPr>
        <p:spPr>
          <a:xfrm>
            <a:off x="5253749" y="4439995"/>
            <a:ext cx="214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2B1F10E-DC4B-4259-B119-FA0E8135771A}"/>
              </a:ext>
            </a:extLst>
          </p:cNvPr>
          <p:cNvSpPr txBox="1"/>
          <p:nvPr/>
        </p:nvSpPr>
        <p:spPr>
          <a:xfrm>
            <a:off x="3805217" y="4285016"/>
            <a:ext cx="14766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Imagefolder_n</a:t>
            </a:r>
            <a:endParaRPr lang="en-GB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538CB4-F783-400E-8C0F-6BEB1327AC35}"/>
              </a:ext>
            </a:extLst>
          </p:cNvPr>
          <p:cNvCxnSpPr>
            <a:cxnSpLocks/>
          </p:cNvCxnSpPr>
          <p:nvPr/>
        </p:nvCxnSpPr>
        <p:spPr>
          <a:xfrm flipV="1">
            <a:off x="3700049" y="4454192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52AB50D-3386-488C-88BD-ACCE439792A8}"/>
              </a:ext>
            </a:extLst>
          </p:cNvPr>
          <p:cNvCxnSpPr>
            <a:cxnSpLocks/>
          </p:cNvCxnSpPr>
          <p:nvPr/>
        </p:nvCxnSpPr>
        <p:spPr>
          <a:xfrm flipV="1">
            <a:off x="2632464" y="2822005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ight Brace 137">
            <a:extLst>
              <a:ext uri="{FF2B5EF4-FFF2-40B4-BE49-F238E27FC236}">
                <a16:creationId xmlns:a16="http://schemas.microsoft.com/office/drawing/2014/main" id="{4624759D-8F0B-47BB-BF4E-421F323884A7}"/>
              </a:ext>
            </a:extLst>
          </p:cNvPr>
          <p:cNvSpPr/>
          <p:nvPr/>
        </p:nvSpPr>
        <p:spPr>
          <a:xfrm>
            <a:off x="7503839" y="625201"/>
            <a:ext cx="245565" cy="1994843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84C3EF5-A7EC-43F4-8A57-2794C2340C51}"/>
              </a:ext>
            </a:extLst>
          </p:cNvPr>
          <p:cNvSpPr txBox="1"/>
          <p:nvPr/>
        </p:nvSpPr>
        <p:spPr>
          <a:xfrm>
            <a:off x="7754232" y="1172465"/>
            <a:ext cx="15238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These images are made into a single video</a:t>
            </a:r>
          </a:p>
        </p:txBody>
      </p:sp>
      <p:sp>
        <p:nvSpPr>
          <p:cNvPr id="140" name="Right Brace 139">
            <a:extLst>
              <a:ext uri="{FF2B5EF4-FFF2-40B4-BE49-F238E27FC236}">
                <a16:creationId xmlns:a16="http://schemas.microsoft.com/office/drawing/2014/main" id="{6BD24982-5351-4403-A142-9C5E0DA8B3BD}"/>
              </a:ext>
            </a:extLst>
          </p:cNvPr>
          <p:cNvSpPr/>
          <p:nvPr/>
        </p:nvSpPr>
        <p:spPr>
          <a:xfrm>
            <a:off x="7499798" y="3104257"/>
            <a:ext cx="245565" cy="1994843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5B824DE-A63A-4AA5-86B6-D0C88C95F854}"/>
              </a:ext>
            </a:extLst>
          </p:cNvPr>
          <p:cNvSpPr txBox="1"/>
          <p:nvPr/>
        </p:nvSpPr>
        <p:spPr>
          <a:xfrm>
            <a:off x="7750191" y="3651521"/>
            <a:ext cx="15238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These images are made into a single video</a:t>
            </a:r>
          </a:p>
        </p:txBody>
      </p:sp>
    </p:spTree>
    <p:extLst>
      <p:ext uri="{BB962C8B-B14F-4D97-AF65-F5344CB8AC3E}">
        <p14:creationId xmlns:p14="http://schemas.microsoft.com/office/powerpoint/2010/main" val="115200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97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Huguet</dc:creator>
  <cp:lastModifiedBy>Sam Huguet</cp:lastModifiedBy>
  <cp:revision>1</cp:revision>
  <dcterms:created xsi:type="dcterms:W3CDTF">2021-08-11T10:55:29Z</dcterms:created>
  <dcterms:modified xsi:type="dcterms:W3CDTF">2021-08-11T11:33:42Z</dcterms:modified>
</cp:coreProperties>
</file>