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8" r:id="rId4"/>
    <p:sldId id="257" r:id="rId5"/>
    <p:sldId id="261" r:id="rId6"/>
    <p:sldId id="262" r:id="rId7"/>
    <p:sldId id="263" r:id="rId8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FF71"/>
    <a:srgbClr val="57F3B8"/>
    <a:srgbClr val="6AF281"/>
    <a:srgbClr val="13E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6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9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04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9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6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4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8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0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6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03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5C23-BAF3-40C9-8609-852E37370ECA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5767-4B35-4353-ABBD-C6FECA0B3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7CB9650C-8DB6-4612-A2C4-C8A1DFADA670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4CB4C7-A25C-45E2-8A36-7DA7B3C2AC31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C6EDC7-B018-490F-83D0-1F1F8539B41C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E3D7DA-AD40-4AEA-9813-B6D168FA407E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4D65A-E9B1-4768-A002-94E191A1CE93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C503E2-ADDD-4788-A77E-757C5D9A0713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8127E4-6D9E-4674-829C-DCC565A50CA0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8B856C-CE60-4269-BED9-FF1E487D6595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3ADF11-BCC2-4D94-814D-B86C9B59DB17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0297BC-6075-4291-B91B-7D8034FE0A27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0BF6E5-C43B-4CF9-AF1D-BF035E5E35DE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22F6CD-5F43-42FD-A5AD-34C79A75D541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D768F-F959-4720-A8DA-5B78353AED8A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5C5AD9-C157-4419-84A2-0A25C59EED24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0097E4-898E-463F-B6D0-19B8C555EEC5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13BD4-5782-4076-9242-E152E08D61AA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B0D8F6-0B75-4BCB-A417-491DE35EC75E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925DE-6C33-48DC-8B23-7922246DB991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3643A7-6EB0-4D0D-96DA-BF8F24EA767E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39CBF2-0956-4C5F-A23B-617470A81770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B7A9BB-8274-43A7-AE94-3E6194003DD7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48BB21-7F32-4CC5-AC72-9D15AA64B3E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4B8A5-0DB2-439F-A15C-DA182130C1BF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019813-BC55-4485-B194-FF04608BD56D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C1C680-208A-4F6F-9D49-9E4BB397E95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D85FF9-0E12-4760-BE79-C88BF6209169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D082F-9CF9-4EFA-938D-3F41ABD2C437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7D5695-70AE-4589-B37F-5619AECBEDD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306A6-D39C-46DA-92B4-1C42E0EF1A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27556E-FAF1-4266-834A-691A39F835ED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230613-6074-4475-8C21-8E4A87AC294F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4F2504-316A-4568-820B-4A3D4764D02A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9281B-656E-4D5C-9059-C144B9EF1B2A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C065A6-217B-4492-A716-D2F2751FAAEF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C313CA-E4F5-493E-8D06-A2EACAD78100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B9B85F-5D1A-4180-A809-25D32455E352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6FE14A-C153-4A9F-8254-00B817FC99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7030A0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2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7CB9650C-8DB6-4612-A2C4-C8A1DFADA670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4CB4C7-A25C-45E2-8A36-7DA7B3C2AC31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C6EDC7-B018-490F-83D0-1F1F8539B41C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E3D7DA-AD40-4AEA-9813-B6D168FA407E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4D65A-E9B1-4768-A002-94E191A1CE93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C503E2-ADDD-4788-A77E-757C5D9A0713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8127E4-6D9E-4674-829C-DCC565A50CA0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8B856C-CE60-4269-BED9-FF1E487D6595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3ADF11-BCC2-4D94-814D-B86C9B59DB17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0297BC-6075-4291-B91B-7D8034FE0A27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0BF6E5-C43B-4CF9-AF1D-BF035E5E35DE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22F6CD-5F43-42FD-A5AD-34C79A75D541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D768F-F959-4720-A8DA-5B78353AED8A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5C5AD9-C157-4419-84A2-0A25C59EED24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0097E4-898E-463F-B6D0-19B8C555EEC5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13BD4-5782-4076-9242-E152E08D61AA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B0D8F6-0B75-4BCB-A417-491DE35EC75E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925DE-6C33-48DC-8B23-7922246DB991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3643A7-6EB0-4D0D-96DA-BF8F24EA767E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39CBF2-0956-4C5F-A23B-617470A81770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B7A9BB-8274-43A7-AE94-3E6194003DD7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48BB21-7F32-4CC5-AC72-9D15AA64B3E8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4B8A5-0DB2-439F-A15C-DA182130C1BF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019813-BC55-4485-B194-FF04608BD56D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C1C680-208A-4F6F-9D49-9E4BB397E958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D85FF9-0E12-4760-BE79-C88BF6209169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D082F-9CF9-4EFA-938D-3F41ABD2C437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7D5695-70AE-4589-B37F-5619AECBEDD8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306A6-D39C-46DA-92B4-1C42E0EF1A98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27556E-FAF1-4266-834A-691A39F835ED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230613-6074-4475-8C21-8E4A87AC294F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4F2504-316A-4568-820B-4A3D4764D02A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9281B-656E-4D5C-9059-C144B9EF1B2A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C065A6-217B-4492-A716-D2F2751FAAEF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C313CA-E4F5-493E-8D06-A2EACAD78100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B9B85F-5D1A-4180-A809-25D32455E352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6FE14A-C153-4A9F-8254-00B817FC99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7030A0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2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7CB9650C-8DB6-4612-A2C4-C8A1DFADA670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4CB4C7-A25C-45E2-8A36-7DA7B3C2AC31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C6EDC7-B018-490F-83D0-1F1F8539B41C}"/>
              </a:ext>
            </a:extLst>
          </p:cNvPr>
          <p:cNvSpPr/>
          <p:nvPr/>
        </p:nvSpPr>
        <p:spPr>
          <a:xfrm>
            <a:off x="3594100" y="402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E3D7DA-AD40-4AEA-9813-B6D168FA407E}"/>
              </a:ext>
            </a:extLst>
          </p:cNvPr>
          <p:cNvSpPr/>
          <p:nvPr/>
        </p:nvSpPr>
        <p:spPr>
          <a:xfrm>
            <a:off x="4025900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4D65A-E9B1-4768-A002-94E191A1CE93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C503E2-ADDD-4788-A77E-757C5D9A0713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8127E4-6D9E-4674-829C-DCC565A50CA0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8B856C-CE60-4269-BED9-FF1E487D6595}"/>
              </a:ext>
            </a:extLst>
          </p:cNvPr>
          <p:cNvSpPr/>
          <p:nvPr/>
        </p:nvSpPr>
        <p:spPr>
          <a:xfrm>
            <a:off x="3594100" y="23368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3ADF11-BCC2-4D94-814D-B86C9B59DB17}"/>
              </a:ext>
            </a:extLst>
          </p:cNvPr>
          <p:cNvSpPr/>
          <p:nvPr/>
        </p:nvSpPr>
        <p:spPr>
          <a:xfrm>
            <a:off x="4025900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0297BC-6075-4291-B91B-7D8034FE0A27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0BF6E5-C43B-4CF9-AF1D-BF035E5E35DE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22F6CD-5F43-42FD-A5AD-34C79A75D541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D768F-F959-4720-A8DA-5B78353AED8A}"/>
              </a:ext>
            </a:extLst>
          </p:cNvPr>
          <p:cNvSpPr/>
          <p:nvPr/>
        </p:nvSpPr>
        <p:spPr>
          <a:xfrm>
            <a:off x="2754313" y="402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5C5AD9-C157-4419-84A2-0A25C59EED24}"/>
              </a:ext>
            </a:extLst>
          </p:cNvPr>
          <p:cNvSpPr/>
          <p:nvPr/>
        </p:nvSpPr>
        <p:spPr>
          <a:xfrm>
            <a:off x="2333626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0097E4-898E-463F-B6D0-19B8C555EEC5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13BD4-5782-4076-9242-E152E08D61AA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B0D8F6-0B75-4BCB-A417-491DE35EC75E}"/>
              </a:ext>
            </a:extLst>
          </p:cNvPr>
          <p:cNvSpPr/>
          <p:nvPr/>
        </p:nvSpPr>
        <p:spPr>
          <a:xfrm>
            <a:off x="2754313" y="23368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925DE-6C33-48DC-8B23-7922246DB991}"/>
              </a:ext>
            </a:extLst>
          </p:cNvPr>
          <p:cNvSpPr/>
          <p:nvPr/>
        </p:nvSpPr>
        <p:spPr>
          <a:xfrm>
            <a:off x="2333626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3643A7-6EB0-4D0D-96DA-BF8F24EA767E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39CBF2-0956-4C5F-A23B-617470A81770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B7A9BB-8274-43A7-AE94-3E6194003DD7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48BB21-7F32-4CC5-AC72-9D15AA64B3E8}"/>
              </a:ext>
            </a:extLst>
          </p:cNvPr>
          <p:cNvSpPr/>
          <p:nvPr/>
        </p:nvSpPr>
        <p:spPr>
          <a:xfrm>
            <a:off x="3594100" y="23368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4B8A5-0DB2-439F-A15C-DA182130C1BF}"/>
              </a:ext>
            </a:extLst>
          </p:cNvPr>
          <p:cNvSpPr/>
          <p:nvPr/>
        </p:nvSpPr>
        <p:spPr>
          <a:xfrm>
            <a:off x="2754313" y="23368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019813-BC55-4485-B194-FF04608BD56D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C1C680-208A-4F6F-9D49-9E4BB397E958}"/>
              </a:ext>
            </a:extLst>
          </p:cNvPr>
          <p:cNvSpPr/>
          <p:nvPr/>
        </p:nvSpPr>
        <p:spPr>
          <a:xfrm>
            <a:off x="2754313" y="402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D85FF9-0E12-4760-BE79-C88BF6209169}"/>
              </a:ext>
            </a:extLst>
          </p:cNvPr>
          <p:cNvSpPr/>
          <p:nvPr/>
        </p:nvSpPr>
        <p:spPr>
          <a:xfrm>
            <a:off x="3594100" y="402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D082F-9CF9-4EFA-938D-3F41ABD2C437}"/>
              </a:ext>
            </a:extLst>
          </p:cNvPr>
          <p:cNvSpPr/>
          <p:nvPr/>
        </p:nvSpPr>
        <p:spPr>
          <a:xfrm>
            <a:off x="4025900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7D5695-70AE-4589-B37F-5619AECBEDD8}"/>
              </a:ext>
            </a:extLst>
          </p:cNvPr>
          <p:cNvSpPr/>
          <p:nvPr/>
        </p:nvSpPr>
        <p:spPr>
          <a:xfrm>
            <a:off x="4025900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306A6-D39C-46DA-92B4-1C42E0EF1A98}"/>
              </a:ext>
            </a:extLst>
          </p:cNvPr>
          <p:cNvSpPr/>
          <p:nvPr/>
        </p:nvSpPr>
        <p:spPr>
          <a:xfrm>
            <a:off x="2333626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27556E-FAF1-4266-834A-691A39F835ED}"/>
              </a:ext>
            </a:extLst>
          </p:cNvPr>
          <p:cNvSpPr/>
          <p:nvPr/>
        </p:nvSpPr>
        <p:spPr>
          <a:xfrm>
            <a:off x="2333626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230613-6074-4475-8C21-8E4A87AC294F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4F2504-316A-4568-820B-4A3D4764D02A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9281B-656E-4D5C-9059-C144B9EF1B2A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C065A6-217B-4492-A716-D2F2751FAAEF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C313CA-E4F5-493E-8D06-A2EACAD78100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B9B85F-5D1A-4180-A809-25D32455E352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6FE14A-C153-4A9F-8254-00B817FC99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7030A0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0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7CB9650C-8DB6-4612-A2C4-C8A1DFADA670}"/>
              </a:ext>
            </a:extLst>
          </p:cNvPr>
          <p:cNvSpPr/>
          <p:nvPr/>
        </p:nvSpPr>
        <p:spPr>
          <a:xfrm>
            <a:off x="3188496" y="5295899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4CB4C7-A25C-45E2-8A36-7DA7B3C2AC31}"/>
              </a:ext>
            </a:extLst>
          </p:cNvPr>
          <p:cNvSpPr/>
          <p:nvPr/>
        </p:nvSpPr>
        <p:spPr>
          <a:xfrm>
            <a:off x="3594100" y="4865687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C6EDC7-B018-490F-83D0-1F1F8539B41C}"/>
              </a:ext>
            </a:extLst>
          </p:cNvPr>
          <p:cNvSpPr/>
          <p:nvPr/>
        </p:nvSpPr>
        <p:spPr>
          <a:xfrm>
            <a:off x="4025900" y="44450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E3D7DA-AD40-4AEA-9813-B6D168FA407E}"/>
              </a:ext>
            </a:extLst>
          </p:cNvPr>
          <p:cNvSpPr/>
          <p:nvPr/>
        </p:nvSpPr>
        <p:spPr>
          <a:xfrm>
            <a:off x="4445000" y="402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4D65A-E9B1-4768-A002-94E191A1CE93}"/>
              </a:ext>
            </a:extLst>
          </p:cNvPr>
          <p:cNvSpPr/>
          <p:nvPr/>
        </p:nvSpPr>
        <p:spPr>
          <a:xfrm>
            <a:off x="4869180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C503E2-ADDD-4788-A77E-757C5D9A0713}"/>
              </a:ext>
            </a:extLst>
          </p:cNvPr>
          <p:cNvSpPr/>
          <p:nvPr/>
        </p:nvSpPr>
        <p:spPr>
          <a:xfrm>
            <a:off x="3175000" y="10668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8127E4-6D9E-4674-829C-DCC565A50CA0}"/>
              </a:ext>
            </a:extLst>
          </p:cNvPr>
          <p:cNvSpPr/>
          <p:nvPr/>
        </p:nvSpPr>
        <p:spPr>
          <a:xfrm>
            <a:off x="3594100" y="14954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8B856C-CE60-4269-BED9-FF1E487D6595}"/>
              </a:ext>
            </a:extLst>
          </p:cNvPr>
          <p:cNvSpPr/>
          <p:nvPr/>
        </p:nvSpPr>
        <p:spPr>
          <a:xfrm>
            <a:off x="4025900" y="19145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3ADF11-BCC2-4D94-814D-B86C9B59DB17}"/>
              </a:ext>
            </a:extLst>
          </p:cNvPr>
          <p:cNvSpPr/>
          <p:nvPr/>
        </p:nvSpPr>
        <p:spPr>
          <a:xfrm>
            <a:off x="4445000" y="23368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0297BC-6075-4291-B91B-7D8034FE0A27}"/>
              </a:ext>
            </a:extLst>
          </p:cNvPr>
          <p:cNvSpPr/>
          <p:nvPr/>
        </p:nvSpPr>
        <p:spPr>
          <a:xfrm>
            <a:off x="4865687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0BF6E5-C43B-4CF9-AF1D-BF035E5E35DE}"/>
              </a:ext>
            </a:extLst>
          </p:cNvPr>
          <p:cNvSpPr/>
          <p:nvPr/>
        </p:nvSpPr>
        <p:spPr>
          <a:xfrm>
            <a:off x="5286374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22F6CD-5F43-42FD-A5AD-34C79A75D541}"/>
              </a:ext>
            </a:extLst>
          </p:cNvPr>
          <p:cNvSpPr/>
          <p:nvPr/>
        </p:nvSpPr>
        <p:spPr>
          <a:xfrm>
            <a:off x="2754313" y="4885056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D768F-F959-4720-A8DA-5B78353AED8A}"/>
              </a:ext>
            </a:extLst>
          </p:cNvPr>
          <p:cNvSpPr/>
          <p:nvPr/>
        </p:nvSpPr>
        <p:spPr>
          <a:xfrm>
            <a:off x="2333626" y="44450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5C5AD9-C157-4419-84A2-0A25C59EED24}"/>
              </a:ext>
            </a:extLst>
          </p:cNvPr>
          <p:cNvSpPr/>
          <p:nvPr/>
        </p:nvSpPr>
        <p:spPr>
          <a:xfrm>
            <a:off x="1917700" y="402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0097E4-898E-463F-B6D0-19B8C555EEC5}"/>
              </a:ext>
            </a:extLst>
          </p:cNvPr>
          <p:cNvSpPr/>
          <p:nvPr/>
        </p:nvSpPr>
        <p:spPr>
          <a:xfrm>
            <a:off x="1494471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13BD4-5782-4076-9242-E152E08D61AA}"/>
              </a:ext>
            </a:extLst>
          </p:cNvPr>
          <p:cNvSpPr/>
          <p:nvPr/>
        </p:nvSpPr>
        <p:spPr>
          <a:xfrm>
            <a:off x="2754313" y="14954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B0D8F6-0B75-4BCB-A417-491DE35EC75E}"/>
              </a:ext>
            </a:extLst>
          </p:cNvPr>
          <p:cNvSpPr/>
          <p:nvPr/>
        </p:nvSpPr>
        <p:spPr>
          <a:xfrm>
            <a:off x="2333626" y="19145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925DE-6C33-48DC-8B23-7922246DB991}"/>
              </a:ext>
            </a:extLst>
          </p:cNvPr>
          <p:cNvSpPr/>
          <p:nvPr/>
        </p:nvSpPr>
        <p:spPr>
          <a:xfrm>
            <a:off x="1917700" y="23368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3643A7-6EB0-4D0D-96DA-BF8F24EA767E}"/>
              </a:ext>
            </a:extLst>
          </p:cNvPr>
          <p:cNvSpPr/>
          <p:nvPr/>
        </p:nvSpPr>
        <p:spPr>
          <a:xfrm>
            <a:off x="1479710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39CBF2-0956-4C5F-A23B-617470A81770}"/>
              </a:ext>
            </a:extLst>
          </p:cNvPr>
          <p:cNvSpPr/>
          <p:nvPr/>
        </p:nvSpPr>
        <p:spPr>
          <a:xfrm>
            <a:off x="1076326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B7A9BB-8274-43A7-AE94-3E6194003DD7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48BB21-7F32-4CC5-AC72-9D15AA64B3E8}"/>
              </a:ext>
            </a:extLst>
          </p:cNvPr>
          <p:cNvSpPr/>
          <p:nvPr/>
        </p:nvSpPr>
        <p:spPr>
          <a:xfrm>
            <a:off x="3594100" y="23368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4B8A5-0DB2-439F-A15C-DA182130C1BF}"/>
              </a:ext>
            </a:extLst>
          </p:cNvPr>
          <p:cNvSpPr/>
          <p:nvPr/>
        </p:nvSpPr>
        <p:spPr>
          <a:xfrm>
            <a:off x="2754313" y="23368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019813-BC55-4485-B194-FF04608BD56D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C1C680-208A-4F6F-9D49-9E4BB397E958}"/>
              </a:ext>
            </a:extLst>
          </p:cNvPr>
          <p:cNvSpPr/>
          <p:nvPr/>
        </p:nvSpPr>
        <p:spPr>
          <a:xfrm>
            <a:off x="2754313" y="402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D85FF9-0E12-4760-BE79-C88BF6209169}"/>
              </a:ext>
            </a:extLst>
          </p:cNvPr>
          <p:cNvSpPr/>
          <p:nvPr/>
        </p:nvSpPr>
        <p:spPr>
          <a:xfrm>
            <a:off x="3594100" y="402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D082F-9CF9-4EFA-938D-3F41ABD2C437}"/>
              </a:ext>
            </a:extLst>
          </p:cNvPr>
          <p:cNvSpPr/>
          <p:nvPr/>
        </p:nvSpPr>
        <p:spPr>
          <a:xfrm>
            <a:off x="4025900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7D5695-70AE-4589-B37F-5619AECBEDD8}"/>
              </a:ext>
            </a:extLst>
          </p:cNvPr>
          <p:cNvSpPr/>
          <p:nvPr/>
        </p:nvSpPr>
        <p:spPr>
          <a:xfrm>
            <a:off x="4025900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306A6-D39C-46DA-92B4-1C42E0EF1A98}"/>
              </a:ext>
            </a:extLst>
          </p:cNvPr>
          <p:cNvSpPr/>
          <p:nvPr/>
        </p:nvSpPr>
        <p:spPr>
          <a:xfrm>
            <a:off x="2333626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27556E-FAF1-4266-834A-691A39F835ED}"/>
              </a:ext>
            </a:extLst>
          </p:cNvPr>
          <p:cNvSpPr/>
          <p:nvPr/>
        </p:nvSpPr>
        <p:spPr>
          <a:xfrm>
            <a:off x="2333626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230613-6074-4475-8C21-8E4A87AC294F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4F2504-316A-4568-820B-4A3D4764D02A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9281B-656E-4D5C-9059-C144B9EF1B2A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C065A6-217B-4492-A716-D2F2751FAAEF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C313CA-E4F5-493E-8D06-A2EACAD78100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B9B85F-5D1A-4180-A809-25D32455E352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6FE14A-C153-4A9F-8254-00B817FC99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7030A0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7CB9650C-8DB6-4612-A2C4-C8A1DFADA670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4CB4C7-A25C-45E2-8A36-7DA7B3C2AC31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C6EDC7-B018-490F-83D0-1F1F8539B41C}"/>
              </a:ext>
            </a:extLst>
          </p:cNvPr>
          <p:cNvSpPr/>
          <p:nvPr/>
        </p:nvSpPr>
        <p:spPr>
          <a:xfrm>
            <a:off x="3594100" y="402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E3D7DA-AD40-4AEA-9813-B6D168FA407E}"/>
              </a:ext>
            </a:extLst>
          </p:cNvPr>
          <p:cNvSpPr/>
          <p:nvPr/>
        </p:nvSpPr>
        <p:spPr>
          <a:xfrm>
            <a:off x="4025900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4D65A-E9B1-4768-A002-94E191A1CE93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C503E2-ADDD-4788-A77E-757C5D9A0713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8127E4-6D9E-4674-829C-DCC565A50CA0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8B856C-CE60-4269-BED9-FF1E487D6595}"/>
              </a:ext>
            </a:extLst>
          </p:cNvPr>
          <p:cNvSpPr/>
          <p:nvPr/>
        </p:nvSpPr>
        <p:spPr>
          <a:xfrm>
            <a:off x="3594100" y="23368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3ADF11-BCC2-4D94-814D-B86C9B59DB17}"/>
              </a:ext>
            </a:extLst>
          </p:cNvPr>
          <p:cNvSpPr/>
          <p:nvPr/>
        </p:nvSpPr>
        <p:spPr>
          <a:xfrm>
            <a:off x="4025900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0297BC-6075-4291-B91B-7D8034FE0A27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0BF6E5-C43B-4CF9-AF1D-BF035E5E35DE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22F6CD-5F43-42FD-A5AD-34C79A75D541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D768F-F959-4720-A8DA-5B78353AED8A}"/>
              </a:ext>
            </a:extLst>
          </p:cNvPr>
          <p:cNvSpPr/>
          <p:nvPr/>
        </p:nvSpPr>
        <p:spPr>
          <a:xfrm>
            <a:off x="2754313" y="402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5C5AD9-C157-4419-84A2-0A25C59EED24}"/>
              </a:ext>
            </a:extLst>
          </p:cNvPr>
          <p:cNvSpPr/>
          <p:nvPr/>
        </p:nvSpPr>
        <p:spPr>
          <a:xfrm>
            <a:off x="2333626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0097E4-898E-463F-B6D0-19B8C555EEC5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13BD4-5782-4076-9242-E152E08D61AA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B0D8F6-0B75-4BCB-A417-491DE35EC75E}"/>
              </a:ext>
            </a:extLst>
          </p:cNvPr>
          <p:cNvSpPr/>
          <p:nvPr/>
        </p:nvSpPr>
        <p:spPr>
          <a:xfrm>
            <a:off x="2754313" y="23368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925DE-6C33-48DC-8B23-7922246DB991}"/>
              </a:ext>
            </a:extLst>
          </p:cNvPr>
          <p:cNvSpPr/>
          <p:nvPr/>
        </p:nvSpPr>
        <p:spPr>
          <a:xfrm>
            <a:off x="2333626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3643A7-6EB0-4D0D-96DA-BF8F24EA767E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39CBF2-0956-4C5F-A23B-617470A81770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B7A9BB-8274-43A7-AE94-3E6194003DD7}"/>
              </a:ext>
            </a:extLst>
          </p:cNvPr>
          <p:cNvSpPr/>
          <p:nvPr/>
        </p:nvSpPr>
        <p:spPr>
          <a:xfrm>
            <a:off x="3173413" y="1914525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48BB21-7F32-4CC5-AC72-9D15AA64B3E8}"/>
              </a:ext>
            </a:extLst>
          </p:cNvPr>
          <p:cNvSpPr/>
          <p:nvPr/>
        </p:nvSpPr>
        <p:spPr>
          <a:xfrm>
            <a:off x="3594100" y="23368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4B8A5-0DB2-439F-A15C-DA182130C1BF}"/>
              </a:ext>
            </a:extLst>
          </p:cNvPr>
          <p:cNvSpPr/>
          <p:nvPr/>
        </p:nvSpPr>
        <p:spPr>
          <a:xfrm>
            <a:off x="2754313" y="23368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019813-BC55-4485-B194-FF04608BD56D}"/>
              </a:ext>
            </a:extLst>
          </p:cNvPr>
          <p:cNvSpPr/>
          <p:nvPr/>
        </p:nvSpPr>
        <p:spPr>
          <a:xfrm>
            <a:off x="3173413" y="44450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C1C680-208A-4F6F-9D49-9E4BB397E958}"/>
              </a:ext>
            </a:extLst>
          </p:cNvPr>
          <p:cNvSpPr/>
          <p:nvPr/>
        </p:nvSpPr>
        <p:spPr>
          <a:xfrm>
            <a:off x="2754313" y="402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D85FF9-0E12-4760-BE79-C88BF6209169}"/>
              </a:ext>
            </a:extLst>
          </p:cNvPr>
          <p:cNvSpPr/>
          <p:nvPr/>
        </p:nvSpPr>
        <p:spPr>
          <a:xfrm>
            <a:off x="3594100" y="402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D082F-9CF9-4EFA-938D-3F41ABD2C437}"/>
              </a:ext>
            </a:extLst>
          </p:cNvPr>
          <p:cNvSpPr/>
          <p:nvPr/>
        </p:nvSpPr>
        <p:spPr>
          <a:xfrm>
            <a:off x="4025900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7D5695-70AE-4589-B37F-5619AECBEDD8}"/>
              </a:ext>
            </a:extLst>
          </p:cNvPr>
          <p:cNvSpPr/>
          <p:nvPr/>
        </p:nvSpPr>
        <p:spPr>
          <a:xfrm>
            <a:off x="4025900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306A6-D39C-46DA-92B4-1C42E0EF1A98}"/>
              </a:ext>
            </a:extLst>
          </p:cNvPr>
          <p:cNvSpPr/>
          <p:nvPr/>
        </p:nvSpPr>
        <p:spPr>
          <a:xfrm>
            <a:off x="2333626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27556E-FAF1-4266-834A-691A39F835ED}"/>
              </a:ext>
            </a:extLst>
          </p:cNvPr>
          <p:cNvSpPr/>
          <p:nvPr/>
        </p:nvSpPr>
        <p:spPr>
          <a:xfrm>
            <a:off x="2333626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230613-6074-4475-8C21-8E4A87AC294F}"/>
              </a:ext>
            </a:extLst>
          </p:cNvPr>
          <p:cNvSpPr/>
          <p:nvPr/>
        </p:nvSpPr>
        <p:spPr>
          <a:xfrm>
            <a:off x="44450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4F2504-316A-4568-820B-4A3D4764D02A}"/>
              </a:ext>
            </a:extLst>
          </p:cNvPr>
          <p:cNvSpPr/>
          <p:nvPr/>
        </p:nvSpPr>
        <p:spPr>
          <a:xfrm>
            <a:off x="19177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9281B-656E-4D5C-9059-C144B9EF1B2A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C065A6-217B-4492-A716-D2F2751FAAEF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C313CA-E4F5-493E-8D06-A2EACAD78100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B9B85F-5D1A-4180-A809-25D32455E352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6FE14A-C153-4A9F-8254-00B817FC99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7030A0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38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7CB9650C-8DB6-4612-A2C4-C8A1DFADA670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4CB4C7-A25C-45E2-8A36-7DA7B3C2AC31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C6EDC7-B018-490F-83D0-1F1F8539B41C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E3D7DA-AD40-4AEA-9813-B6D168FA407E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4D65A-E9B1-4768-A002-94E191A1CE93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C503E2-ADDD-4788-A77E-757C5D9A0713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8127E4-6D9E-4674-829C-DCC565A50CA0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8B856C-CE60-4269-BED9-FF1E487D6595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3ADF11-BCC2-4D94-814D-B86C9B59DB17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0297BC-6075-4291-B91B-7D8034FE0A27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0BF6E5-C43B-4CF9-AF1D-BF035E5E35DE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22F6CD-5F43-42FD-A5AD-34C79A75D541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D768F-F959-4720-A8DA-5B78353AED8A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5C5AD9-C157-4419-84A2-0A25C59EED24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0097E4-898E-463F-B6D0-19B8C555EEC5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13BD4-5782-4076-9242-E152E08D61AA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B0D8F6-0B75-4BCB-A417-491DE35EC75E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925DE-6C33-48DC-8B23-7922246DB991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3643A7-6EB0-4D0D-96DA-BF8F24EA767E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39CBF2-0956-4C5F-A23B-617470A81770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B7A9BB-8274-43A7-AE94-3E6194003DD7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48BB21-7F32-4CC5-AC72-9D15AA64B3E8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4B8A5-0DB2-439F-A15C-DA182130C1BF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019813-BC55-4485-B194-FF04608BD56D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C1C680-208A-4F6F-9D49-9E4BB397E958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D85FF9-0E12-4760-BE79-C88BF6209169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D082F-9CF9-4EFA-938D-3F41ABD2C437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7D5695-70AE-4589-B37F-5619AECBEDD8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306A6-D39C-46DA-92B4-1C42E0EF1A98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27556E-FAF1-4266-834A-691A39F835ED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230613-6074-4475-8C21-8E4A87AC294F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4F2504-316A-4568-820B-4A3D4764D02A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9281B-656E-4D5C-9059-C144B9EF1B2A}"/>
              </a:ext>
            </a:extLst>
          </p:cNvPr>
          <p:cNvSpPr/>
          <p:nvPr/>
        </p:nvSpPr>
        <p:spPr>
          <a:xfrm>
            <a:off x="3173413" y="27559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C065A6-217B-4492-A716-D2F2751FAAEF}"/>
              </a:ext>
            </a:extLst>
          </p:cNvPr>
          <p:cNvSpPr/>
          <p:nvPr/>
        </p:nvSpPr>
        <p:spPr>
          <a:xfrm>
            <a:off x="3173413" y="3594100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C313CA-E4F5-493E-8D06-A2EACAD78100}"/>
              </a:ext>
            </a:extLst>
          </p:cNvPr>
          <p:cNvSpPr/>
          <p:nvPr/>
        </p:nvSpPr>
        <p:spPr>
          <a:xfrm>
            <a:off x="27543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B9B85F-5D1A-4180-A809-25D32455E352}"/>
              </a:ext>
            </a:extLst>
          </p:cNvPr>
          <p:cNvSpPr/>
          <p:nvPr/>
        </p:nvSpPr>
        <p:spPr>
          <a:xfrm>
            <a:off x="3594100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6FE14A-C153-4A9F-8254-00B817FC99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7030A0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7CB9650C-8DB6-4612-A2C4-C8A1DFADA670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4CB4C7-A25C-45E2-8A36-7DA7B3C2AC31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C6EDC7-B018-490F-83D0-1F1F8539B41C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E3D7DA-AD40-4AEA-9813-B6D168FA407E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4D65A-E9B1-4768-A002-94E191A1CE93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C503E2-ADDD-4788-A77E-757C5D9A0713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8127E4-6D9E-4674-829C-DCC565A50CA0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8B856C-CE60-4269-BED9-FF1E487D6595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3ADF11-BCC2-4D94-814D-B86C9B59DB17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0297BC-6075-4291-B91B-7D8034FE0A27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0BF6E5-C43B-4CF9-AF1D-BF035E5E35DE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22F6CD-5F43-42FD-A5AD-34C79A75D541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D768F-F959-4720-A8DA-5B78353AED8A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5C5AD9-C157-4419-84A2-0A25C59EED24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0097E4-898E-463F-B6D0-19B8C555EEC5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13BD4-5782-4076-9242-E152E08D61AA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B0D8F6-0B75-4BCB-A417-491DE35EC75E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925DE-6C33-48DC-8B23-7922246DB991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3643A7-6EB0-4D0D-96DA-BF8F24EA767E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39CBF2-0956-4C5F-A23B-617470A81770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B5FF71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B7A9BB-8274-43A7-AE94-3E6194003DD7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48BB21-7F32-4CC5-AC72-9D15AA64B3E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4B8A5-0DB2-439F-A15C-DA182130C1BF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019813-BC55-4485-B194-FF04608BD56D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C1C680-208A-4F6F-9D49-9E4BB397E95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D85FF9-0E12-4760-BE79-C88BF6209169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D082F-9CF9-4EFA-938D-3F41ABD2C437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7D5695-70AE-4589-B37F-5619AECBEDD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306A6-D39C-46DA-92B4-1C42E0EF1A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27556E-FAF1-4266-834A-691A39F835ED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230613-6074-4475-8C21-8E4A87AC294F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4F2504-316A-4568-820B-4A3D4764D02A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57F3B8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9281B-656E-4D5C-9059-C144B9EF1B2A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C065A6-217B-4492-A716-D2F2751FAAEF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C313CA-E4F5-493E-8D06-A2EACAD78100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B9B85F-5D1A-4180-A809-25D32455E352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6FE14A-C153-4A9F-8254-00B817FC9998}"/>
              </a:ext>
            </a:extLst>
          </p:cNvPr>
          <p:cNvSpPr/>
          <p:nvPr/>
        </p:nvSpPr>
        <p:spPr>
          <a:xfrm>
            <a:off x="3173413" y="3173413"/>
            <a:ext cx="841374" cy="841375"/>
          </a:xfrm>
          <a:prstGeom prst="ellipse">
            <a:avLst/>
          </a:prstGeom>
          <a:solidFill>
            <a:srgbClr val="7030A0">
              <a:alpha val="80000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95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Hartburn</dc:creator>
  <cp:lastModifiedBy>Sam Hartburn</cp:lastModifiedBy>
  <cp:revision>21</cp:revision>
  <dcterms:created xsi:type="dcterms:W3CDTF">2021-06-12T08:05:21Z</dcterms:created>
  <dcterms:modified xsi:type="dcterms:W3CDTF">2021-06-13T16:33:41Z</dcterms:modified>
</cp:coreProperties>
</file>