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1" r:id="rId4"/>
    <p:sldMasterId id="2147483909" r:id="rId5"/>
  </p:sldMasterIdLst>
  <p:notesMasterIdLst>
    <p:notesMasterId r:id="rId18"/>
  </p:notesMasterIdLst>
  <p:handoutMasterIdLst>
    <p:handoutMasterId r:id="rId19"/>
  </p:handoutMasterIdLst>
  <p:sldIdLst>
    <p:sldId id="1072" r:id="rId6"/>
    <p:sldId id="1075" r:id="rId7"/>
    <p:sldId id="1074" r:id="rId8"/>
    <p:sldId id="1073" r:id="rId9"/>
    <p:sldId id="1064" r:id="rId10"/>
    <p:sldId id="1060" r:id="rId11"/>
    <p:sldId id="1009" r:id="rId12"/>
    <p:sldId id="1018" r:id="rId13"/>
    <p:sldId id="1083" r:id="rId14"/>
    <p:sldId id="1065" r:id="rId15"/>
    <p:sldId id="1066" r:id="rId16"/>
    <p:sldId id="1084" r:id="rId17"/>
  </p:sldIdLst>
  <p:sldSz cx="9906000" cy="6858000" type="A4"/>
  <p:notesSz cx="7104063" cy="10234613"/>
  <p:defaultTextStyle>
    <a:defPPr>
      <a:defRPr lang="fi-FI"/>
    </a:defPPr>
    <a:lvl1pPr marL="0" algn="l" defTabSz="536433" rtl="0" eaLnBrk="1" latinLnBrk="0" hangingPunct="1">
      <a:defRPr sz="2112" kern="1200">
        <a:solidFill>
          <a:schemeClr val="tx1"/>
        </a:solidFill>
        <a:latin typeface="+mn-lt"/>
        <a:ea typeface="+mn-ea"/>
        <a:cs typeface="+mn-cs"/>
      </a:defRPr>
    </a:lvl1pPr>
    <a:lvl2pPr marL="536433" algn="l" defTabSz="536433" rtl="0" eaLnBrk="1" latinLnBrk="0" hangingPunct="1">
      <a:defRPr sz="2112" kern="1200">
        <a:solidFill>
          <a:schemeClr val="tx1"/>
        </a:solidFill>
        <a:latin typeface="+mn-lt"/>
        <a:ea typeface="+mn-ea"/>
        <a:cs typeface="+mn-cs"/>
      </a:defRPr>
    </a:lvl2pPr>
    <a:lvl3pPr marL="1072866" algn="l" defTabSz="536433" rtl="0" eaLnBrk="1" latinLnBrk="0" hangingPunct="1">
      <a:defRPr sz="2112" kern="1200">
        <a:solidFill>
          <a:schemeClr val="tx1"/>
        </a:solidFill>
        <a:latin typeface="+mn-lt"/>
        <a:ea typeface="+mn-ea"/>
        <a:cs typeface="+mn-cs"/>
      </a:defRPr>
    </a:lvl3pPr>
    <a:lvl4pPr marL="1609298" algn="l" defTabSz="536433" rtl="0" eaLnBrk="1" latinLnBrk="0" hangingPunct="1">
      <a:defRPr sz="2112" kern="1200">
        <a:solidFill>
          <a:schemeClr val="tx1"/>
        </a:solidFill>
        <a:latin typeface="+mn-lt"/>
        <a:ea typeface="+mn-ea"/>
        <a:cs typeface="+mn-cs"/>
      </a:defRPr>
    </a:lvl4pPr>
    <a:lvl5pPr marL="2145731" algn="l" defTabSz="536433" rtl="0" eaLnBrk="1" latinLnBrk="0" hangingPunct="1">
      <a:defRPr sz="2112" kern="1200">
        <a:solidFill>
          <a:schemeClr val="tx1"/>
        </a:solidFill>
        <a:latin typeface="+mn-lt"/>
        <a:ea typeface="+mn-ea"/>
        <a:cs typeface="+mn-cs"/>
      </a:defRPr>
    </a:lvl5pPr>
    <a:lvl6pPr marL="2682164" algn="l" defTabSz="536433" rtl="0" eaLnBrk="1" latinLnBrk="0" hangingPunct="1">
      <a:defRPr sz="2112" kern="1200">
        <a:solidFill>
          <a:schemeClr val="tx1"/>
        </a:solidFill>
        <a:latin typeface="+mn-lt"/>
        <a:ea typeface="+mn-ea"/>
        <a:cs typeface="+mn-cs"/>
      </a:defRPr>
    </a:lvl6pPr>
    <a:lvl7pPr marL="3218597" algn="l" defTabSz="536433" rtl="0" eaLnBrk="1" latinLnBrk="0" hangingPunct="1">
      <a:defRPr sz="2112" kern="1200">
        <a:solidFill>
          <a:schemeClr val="tx1"/>
        </a:solidFill>
        <a:latin typeface="+mn-lt"/>
        <a:ea typeface="+mn-ea"/>
        <a:cs typeface="+mn-cs"/>
      </a:defRPr>
    </a:lvl7pPr>
    <a:lvl8pPr marL="3755029" algn="l" defTabSz="536433" rtl="0" eaLnBrk="1" latinLnBrk="0" hangingPunct="1">
      <a:defRPr sz="2112" kern="1200">
        <a:solidFill>
          <a:schemeClr val="tx1"/>
        </a:solidFill>
        <a:latin typeface="+mn-lt"/>
        <a:ea typeface="+mn-ea"/>
        <a:cs typeface="+mn-cs"/>
      </a:defRPr>
    </a:lvl8pPr>
    <a:lvl9pPr marL="4291462" algn="l" defTabSz="536433" rtl="0" eaLnBrk="1" latinLnBrk="0" hangingPunct="1">
      <a:defRPr sz="2112" kern="1200">
        <a:solidFill>
          <a:schemeClr val="tx1"/>
        </a:solidFill>
        <a:latin typeface="+mn-lt"/>
        <a:ea typeface="+mn-ea"/>
        <a:cs typeface="+mn-cs"/>
      </a:defRPr>
    </a:lvl9pPr>
  </p:defaultTextStyle>
  <p:extLst>
    <p:ext uri="{521415D9-36F7-43E2-AB2F-B90AF26B5E84}">
      <p14:sectionLst xmlns:p14="http://schemas.microsoft.com/office/powerpoint/2010/main">
        <p14:section name="API MVA" id="{C8291483-9844-49F9-B0C9-CA92C09279D9}">
          <p14:sldIdLst>
            <p14:sldId id="1072"/>
            <p14:sldId id="1075"/>
            <p14:sldId id="1074"/>
            <p14:sldId id="1073"/>
            <p14:sldId id="1064"/>
            <p14:sldId id="1060"/>
            <p14:sldId id="1009"/>
            <p14:sldId id="1018"/>
            <p14:sldId id="1083"/>
            <p14:sldId id="1065"/>
            <p14:sldId id="1066"/>
            <p14:sldId id="1084"/>
          </p14:sldIdLst>
        </p14:section>
      </p14:sectionLst>
    </p:ext>
    <p:ext uri="{EFAFB233-063F-42B5-8137-9DF3F51BA10A}">
      <p15:sldGuideLst xmlns:p15="http://schemas.microsoft.com/office/powerpoint/2012/main">
        <p15:guide id="3" orient="horz" pos="1404" userDrawn="1">
          <p15:clr>
            <a:srgbClr val="A4A3A4"/>
          </p15:clr>
        </p15:guide>
        <p15:guide id="4" pos="1351" userDrawn="1">
          <p15:clr>
            <a:srgbClr val="A4A3A4"/>
          </p15:clr>
        </p15:guide>
        <p15:guide id="7" pos="6240" userDrawn="1">
          <p15:clr>
            <a:srgbClr val="A4A3A4"/>
          </p15:clr>
        </p15:guide>
        <p15:guide id="10" orient="horz" pos="2825" userDrawn="1">
          <p15:clr>
            <a:srgbClr val="A4A3A4"/>
          </p15:clr>
        </p15:guide>
        <p15:guide id="11" pos="4865" userDrawn="1">
          <p15:clr>
            <a:srgbClr val="A4A3A4"/>
          </p15:clr>
        </p15:guide>
        <p15:guide id="12" pos="2137" userDrawn="1">
          <p15:clr>
            <a:srgbClr val="A4A3A4"/>
          </p15:clr>
        </p15:guide>
        <p15:guide id="14" pos="2604" userDrawn="1">
          <p15:clr>
            <a:srgbClr val="A4A3A4"/>
          </p15:clr>
        </p15:guide>
        <p15:guide id="15" pos="2948" userDrawn="1">
          <p15:clr>
            <a:srgbClr val="A4A3A4"/>
          </p15:clr>
        </p15:guide>
        <p15:guide id="16" pos="3267" userDrawn="1">
          <p15:clr>
            <a:srgbClr val="A4A3A4"/>
          </p15:clr>
        </p15:guide>
        <p15:guide id="18" pos="4545" userDrawn="1">
          <p15:clr>
            <a:srgbClr val="A4A3A4"/>
          </p15:clr>
        </p15:guide>
        <p15:guide id="19" pos="4226" userDrawn="1">
          <p15:clr>
            <a:srgbClr val="A4A3A4"/>
          </p15:clr>
        </p15:guide>
        <p15:guide id="20" pos="5184" userDrawn="1">
          <p15:clr>
            <a:srgbClr val="A4A3A4"/>
          </p15:clr>
        </p15:guide>
        <p15:guide id="21" pos="1646" userDrawn="1">
          <p15:clr>
            <a:srgbClr val="A4A3A4"/>
          </p15:clr>
        </p15:guide>
        <p15:guide id="22" pos="3734" userDrawn="1">
          <p15:clr>
            <a:srgbClr val="A4A3A4"/>
          </p15:clr>
        </p15:guide>
      </p15:sldGuideLst>
    </p:ext>
    <p:ext uri="{2D200454-40CA-4A62-9FC3-DE9A4176ACB9}">
      <p15:notesGuideLst xmlns:p15="http://schemas.microsoft.com/office/powerpoint/2012/main">
        <p15:guide id="1" orient="horz" pos="2968" userDrawn="1">
          <p15:clr>
            <a:srgbClr val="A4A3A4"/>
          </p15:clr>
        </p15:guide>
        <p15:guide id="2" pos="2258" userDrawn="1">
          <p15:clr>
            <a:srgbClr val="A4A3A4"/>
          </p15:clr>
        </p15:guide>
        <p15:guide id="3" orient="horz" pos="3224" userDrawn="1">
          <p15:clr>
            <a:srgbClr val="A4A3A4"/>
          </p15:clr>
        </p15:guide>
        <p15:guide id="4" pos="223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inioja Marjukka" initials="NM" lastIdx="22" clrIdx="0">
    <p:extLst>
      <p:ext uri="{19B8F6BF-5375-455C-9EA6-DF929625EA0E}">
        <p15:presenceInfo xmlns:p15="http://schemas.microsoft.com/office/powerpoint/2012/main" userId="S-1-5-21-2430671462-2852971551-2796011055-777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0000"/>
    <a:srgbClr val="FFFFFF"/>
    <a:srgbClr val="21A8B4"/>
    <a:srgbClr val="834A7E"/>
    <a:srgbClr val="1F1F1F"/>
    <a:srgbClr val="D9D9D9"/>
    <a:srgbClr val="B40003"/>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5244" autoAdjust="0"/>
  </p:normalViewPr>
  <p:slideViewPr>
    <p:cSldViewPr snapToGrid="0" snapToObjects="1" showGuides="1">
      <p:cViewPr varScale="1">
        <p:scale>
          <a:sx n="114" d="100"/>
          <a:sy n="114" d="100"/>
        </p:scale>
        <p:origin x="1116" y="102"/>
      </p:cViewPr>
      <p:guideLst>
        <p:guide orient="horz" pos="1404"/>
        <p:guide pos="1351"/>
        <p:guide pos="6240"/>
        <p:guide orient="horz" pos="2825"/>
        <p:guide pos="4865"/>
        <p:guide pos="2137"/>
        <p:guide pos="2604"/>
        <p:guide pos="2948"/>
        <p:guide pos="3267"/>
        <p:guide pos="4545"/>
        <p:guide pos="4226"/>
        <p:guide pos="5184"/>
        <p:guide pos="1646"/>
        <p:guide pos="3734"/>
      </p:guideLst>
    </p:cSldViewPr>
  </p:slideViewPr>
  <p:notesTextViewPr>
    <p:cViewPr>
      <p:scale>
        <a:sx n="3" d="2"/>
        <a:sy n="3" d="2"/>
      </p:scale>
      <p:origin x="0" y="0"/>
    </p:cViewPr>
  </p:notesTextViewPr>
  <p:sorterViewPr>
    <p:cViewPr>
      <p:scale>
        <a:sx n="62" d="100"/>
        <a:sy n="62" d="100"/>
      </p:scale>
      <p:origin x="0" y="0"/>
    </p:cViewPr>
  </p:sorterViewPr>
  <p:notesViewPr>
    <p:cSldViewPr snapToGrid="0" snapToObjects="1" showGuides="1">
      <p:cViewPr varScale="1">
        <p:scale>
          <a:sx n="61" d="100"/>
          <a:sy n="61" d="100"/>
        </p:scale>
        <p:origin x="3259" y="38"/>
      </p:cViewPr>
      <p:guideLst>
        <p:guide orient="horz" pos="2968"/>
        <p:guide pos="2258"/>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2C09C5-B507-4414-B6EE-3F12A89611FB}"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ACCABF8E-F594-4E7C-B51B-EA5B0A980BFB}">
      <dgm:prSet phldrT="[Text]" custT="1">
        <dgm:style>
          <a:lnRef idx="2">
            <a:schemeClr val="dk1"/>
          </a:lnRef>
          <a:fillRef idx="1">
            <a:schemeClr val="lt1"/>
          </a:fillRef>
          <a:effectRef idx="0">
            <a:schemeClr val="dk1"/>
          </a:effectRef>
          <a:fontRef idx="minor">
            <a:schemeClr val="dk1"/>
          </a:fontRef>
        </dgm:style>
      </dgm:prSet>
      <dgm:spPr>
        <a:ln/>
      </dgm:spPr>
      <dgm:t>
        <a:bodyPr anchor="t"/>
        <a:lstStyle/>
        <a:p>
          <a:r>
            <a:rPr lang="en-US" sz="1200" b="1" dirty="0"/>
            <a:t>Top 5 concepts</a:t>
          </a:r>
        </a:p>
      </dgm:t>
    </dgm:pt>
    <dgm:pt modelId="{C1598007-2EA2-4808-9E82-A4D5A31FB3A9}" type="parTrans" cxnId="{7517761F-8752-4BA4-AF77-BC9C658BFBD5}">
      <dgm:prSet/>
      <dgm:spPr/>
      <dgm:t>
        <a:bodyPr/>
        <a:lstStyle/>
        <a:p>
          <a:endParaRPr lang="en-US" sz="1200"/>
        </a:p>
      </dgm:t>
    </dgm:pt>
    <dgm:pt modelId="{5F813CE7-91EB-4DF9-BD74-2FBDE272DF39}" type="sibTrans" cxnId="{7517761F-8752-4BA4-AF77-BC9C658BFBD5}">
      <dgm:prSet/>
      <dgm:spPr/>
      <dgm:t>
        <a:bodyPr/>
        <a:lstStyle/>
        <a:p>
          <a:endParaRPr lang="en-US" sz="1200"/>
        </a:p>
      </dgm:t>
    </dgm:pt>
    <dgm:pt modelId="{99EC6E3B-7618-4A2C-93AA-CA3CBDB94B31}">
      <dgm:prSet phldrT="[Text]" custT="1"/>
      <dgm:spPr/>
      <dgm:t>
        <a:bodyPr anchor="t"/>
        <a:lstStyle/>
        <a:p>
          <a:r>
            <a:rPr lang="en-US" sz="1200" b="1" dirty="0"/>
            <a:t>International, national, industry specific or company wide data standards?</a:t>
          </a:r>
        </a:p>
      </dgm:t>
    </dgm:pt>
    <dgm:pt modelId="{EADDFE78-1954-40AF-8385-931AE26A1A30}" type="parTrans" cxnId="{BCD33A5A-32A6-4D71-B356-7D4DE62C3637}">
      <dgm:prSet/>
      <dgm:spPr/>
      <dgm:t>
        <a:bodyPr/>
        <a:lstStyle/>
        <a:p>
          <a:endParaRPr lang="en-US" sz="1200"/>
        </a:p>
      </dgm:t>
    </dgm:pt>
    <dgm:pt modelId="{7DBA63D9-9BB4-46F1-8990-D5C2E5110AA6}" type="sibTrans" cxnId="{BCD33A5A-32A6-4D71-B356-7D4DE62C3637}">
      <dgm:prSet/>
      <dgm:spPr/>
      <dgm:t>
        <a:bodyPr/>
        <a:lstStyle/>
        <a:p>
          <a:endParaRPr lang="en-US" sz="1200"/>
        </a:p>
      </dgm:t>
    </dgm:pt>
    <dgm:pt modelId="{95FDCED4-06A8-4B85-B373-77EAED44E575}">
      <dgm:prSet phldrT="[Text]" custT="1"/>
      <dgm:spPr/>
      <dgm:t>
        <a:bodyPr anchor="t"/>
        <a:lstStyle/>
        <a:p>
          <a:r>
            <a:rPr lang="en-US" sz="1200" b="1" dirty="0"/>
            <a:t>How fresh the data needs to be?</a:t>
          </a:r>
        </a:p>
      </dgm:t>
    </dgm:pt>
    <dgm:pt modelId="{B4EDFA63-6B64-475A-80D2-6757D4A30413}" type="parTrans" cxnId="{8BAE7083-2B45-47E6-8115-2C522D2CEBB3}">
      <dgm:prSet/>
      <dgm:spPr/>
      <dgm:t>
        <a:bodyPr/>
        <a:lstStyle/>
        <a:p>
          <a:endParaRPr lang="en-US" sz="1200"/>
        </a:p>
      </dgm:t>
    </dgm:pt>
    <dgm:pt modelId="{08755118-24FE-4FDD-8A52-FFCAE42C96CC}" type="sibTrans" cxnId="{8BAE7083-2B45-47E6-8115-2C522D2CEBB3}">
      <dgm:prSet/>
      <dgm:spPr/>
      <dgm:t>
        <a:bodyPr/>
        <a:lstStyle/>
        <a:p>
          <a:endParaRPr lang="en-US" sz="1200"/>
        </a:p>
      </dgm:t>
    </dgm:pt>
    <dgm:pt modelId="{BECD9268-7F2A-4153-88B6-864D45DF300C}">
      <dgm:prSet phldrT="[Text]" custT="1"/>
      <dgm:spPr/>
      <dgm:t>
        <a:bodyPr anchor="b" anchorCtr="0"/>
        <a:lstStyle/>
        <a:p>
          <a:r>
            <a:rPr lang="en-US" sz="1200" b="1" dirty="0"/>
            <a:t>Common identifiers, must-have attributes?</a:t>
          </a:r>
        </a:p>
      </dgm:t>
    </dgm:pt>
    <dgm:pt modelId="{635441D8-F27B-483E-A2AD-61895614BEA5}" type="parTrans" cxnId="{E3FE0F73-23F3-4B8D-BBF5-9AF49031CB4E}">
      <dgm:prSet/>
      <dgm:spPr/>
      <dgm:t>
        <a:bodyPr/>
        <a:lstStyle/>
        <a:p>
          <a:endParaRPr lang="en-US" sz="1200"/>
        </a:p>
      </dgm:t>
    </dgm:pt>
    <dgm:pt modelId="{C3AB48FA-096F-495D-95A8-1F24D6A2BA02}" type="sibTrans" cxnId="{E3FE0F73-23F3-4B8D-BBF5-9AF49031CB4E}">
      <dgm:prSet/>
      <dgm:spPr/>
      <dgm:t>
        <a:bodyPr/>
        <a:lstStyle/>
        <a:p>
          <a:endParaRPr lang="en-US" sz="1200"/>
        </a:p>
      </dgm:t>
    </dgm:pt>
    <dgm:pt modelId="{783217C3-1E10-417F-97C3-B8F12332FF69}">
      <dgm:prSet phldrT="[Text]" custT="1"/>
      <dgm:spPr/>
      <dgm:t>
        <a:bodyPr anchor="b" anchorCtr="0"/>
        <a:lstStyle/>
        <a:p>
          <a:r>
            <a:rPr lang="en-US" sz="1200" b="1" dirty="0"/>
            <a:t>What questions the API consumers need answers to? </a:t>
          </a:r>
        </a:p>
      </dgm:t>
    </dgm:pt>
    <dgm:pt modelId="{93727133-EE09-41C3-8D52-C3E66AD37206}" type="parTrans" cxnId="{476D80B7-E156-4887-BC3F-615BE3A07F7F}">
      <dgm:prSet/>
      <dgm:spPr/>
      <dgm:t>
        <a:bodyPr/>
        <a:lstStyle/>
        <a:p>
          <a:endParaRPr lang="en-US" sz="1200"/>
        </a:p>
      </dgm:t>
    </dgm:pt>
    <dgm:pt modelId="{F301D777-E591-47F2-964D-8BA7C841C8AE}" type="sibTrans" cxnId="{476D80B7-E156-4887-BC3F-615BE3A07F7F}">
      <dgm:prSet/>
      <dgm:spPr/>
      <dgm:t>
        <a:bodyPr/>
        <a:lstStyle/>
        <a:p>
          <a:endParaRPr lang="en-US" sz="1200"/>
        </a:p>
      </dgm:t>
    </dgm:pt>
    <dgm:pt modelId="{A83A4CFC-D56C-4B46-BC61-04AFB6241D04}" type="pres">
      <dgm:prSet presAssocID="{BD2C09C5-B507-4414-B6EE-3F12A89611FB}" presName="diagram" presStyleCnt="0">
        <dgm:presLayoutVars>
          <dgm:chMax val="1"/>
          <dgm:dir/>
          <dgm:animLvl val="ctr"/>
          <dgm:resizeHandles val="exact"/>
        </dgm:presLayoutVars>
      </dgm:prSet>
      <dgm:spPr/>
    </dgm:pt>
    <dgm:pt modelId="{0811E1AD-0248-45EC-8643-FF17C1094693}" type="pres">
      <dgm:prSet presAssocID="{BD2C09C5-B507-4414-B6EE-3F12A89611FB}" presName="matrix" presStyleCnt="0"/>
      <dgm:spPr/>
    </dgm:pt>
    <dgm:pt modelId="{C453D7A1-C345-4331-A189-07FC568051C9}" type="pres">
      <dgm:prSet presAssocID="{BD2C09C5-B507-4414-B6EE-3F12A89611FB}" presName="tile1" presStyleLbl="node1" presStyleIdx="0" presStyleCnt="4"/>
      <dgm:spPr/>
    </dgm:pt>
    <dgm:pt modelId="{1B2B1C07-2163-4FA6-9E4E-C3D1248C34BF}" type="pres">
      <dgm:prSet presAssocID="{BD2C09C5-B507-4414-B6EE-3F12A89611FB}" presName="tile1text" presStyleLbl="node1" presStyleIdx="0" presStyleCnt="4">
        <dgm:presLayoutVars>
          <dgm:chMax val="0"/>
          <dgm:chPref val="0"/>
          <dgm:bulletEnabled val="1"/>
        </dgm:presLayoutVars>
      </dgm:prSet>
      <dgm:spPr/>
    </dgm:pt>
    <dgm:pt modelId="{893A6E0E-63DA-4034-AA60-50488E554BAE}" type="pres">
      <dgm:prSet presAssocID="{BD2C09C5-B507-4414-B6EE-3F12A89611FB}" presName="tile2" presStyleLbl="node1" presStyleIdx="1" presStyleCnt="4" custLinFactNeighborX="2553" custLinFactNeighborY="-4787"/>
      <dgm:spPr/>
    </dgm:pt>
    <dgm:pt modelId="{55173ECC-47C3-422F-A1C9-D7539031D2A3}" type="pres">
      <dgm:prSet presAssocID="{BD2C09C5-B507-4414-B6EE-3F12A89611FB}" presName="tile2text" presStyleLbl="node1" presStyleIdx="1" presStyleCnt="4">
        <dgm:presLayoutVars>
          <dgm:chMax val="0"/>
          <dgm:chPref val="0"/>
          <dgm:bulletEnabled val="1"/>
        </dgm:presLayoutVars>
      </dgm:prSet>
      <dgm:spPr/>
    </dgm:pt>
    <dgm:pt modelId="{524346F4-28A3-4350-BFCB-DC69D6733BB9}" type="pres">
      <dgm:prSet presAssocID="{BD2C09C5-B507-4414-B6EE-3F12A89611FB}" presName="tile3" presStyleLbl="node1" presStyleIdx="2" presStyleCnt="4" custLinFactNeighborY="479"/>
      <dgm:spPr/>
    </dgm:pt>
    <dgm:pt modelId="{E4F89A5A-06F9-4E78-93DD-E91CC1A78A78}" type="pres">
      <dgm:prSet presAssocID="{BD2C09C5-B507-4414-B6EE-3F12A89611FB}" presName="tile3text" presStyleLbl="node1" presStyleIdx="2" presStyleCnt="4">
        <dgm:presLayoutVars>
          <dgm:chMax val="0"/>
          <dgm:chPref val="0"/>
          <dgm:bulletEnabled val="1"/>
        </dgm:presLayoutVars>
      </dgm:prSet>
      <dgm:spPr/>
    </dgm:pt>
    <dgm:pt modelId="{F57F48A8-1CAC-43CB-91B3-592D485C0CD4}" type="pres">
      <dgm:prSet presAssocID="{BD2C09C5-B507-4414-B6EE-3F12A89611FB}" presName="tile4" presStyleLbl="node1" presStyleIdx="3" presStyleCnt="4"/>
      <dgm:spPr/>
    </dgm:pt>
    <dgm:pt modelId="{7E3730DA-DEF6-4D2D-BEB2-7096B51CF2D6}" type="pres">
      <dgm:prSet presAssocID="{BD2C09C5-B507-4414-B6EE-3F12A89611FB}" presName="tile4text" presStyleLbl="node1" presStyleIdx="3" presStyleCnt="4">
        <dgm:presLayoutVars>
          <dgm:chMax val="0"/>
          <dgm:chPref val="0"/>
          <dgm:bulletEnabled val="1"/>
        </dgm:presLayoutVars>
      </dgm:prSet>
      <dgm:spPr/>
    </dgm:pt>
    <dgm:pt modelId="{28FDA4FE-D41F-4E80-8284-05415AD58B3F}" type="pres">
      <dgm:prSet presAssocID="{BD2C09C5-B507-4414-B6EE-3F12A89611FB}" presName="centerTile" presStyleLbl="fgShp" presStyleIdx="0" presStyleCnt="1" custScaleY="220286">
        <dgm:presLayoutVars>
          <dgm:chMax val="0"/>
          <dgm:chPref val="0"/>
        </dgm:presLayoutVars>
      </dgm:prSet>
      <dgm:spPr/>
    </dgm:pt>
  </dgm:ptLst>
  <dgm:cxnLst>
    <dgm:cxn modelId="{A09C6606-7B62-43B0-9D6E-785E794EB20B}" type="presOf" srcId="{99EC6E3B-7618-4A2C-93AA-CA3CBDB94B31}" destId="{C453D7A1-C345-4331-A189-07FC568051C9}" srcOrd="0" destOrd="0" presId="urn:microsoft.com/office/officeart/2005/8/layout/matrix1"/>
    <dgm:cxn modelId="{DFD75F17-2DC9-48E5-B5B4-88A86B031CAB}" type="presOf" srcId="{95FDCED4-06A8-4B85-B373-77EAED44E575}" destId="{893A6E0E-63DA-4034-AA60-50488E554BAE}" srcOrd="0" destOrd="0" presId="urn:microsoft.com/office/officeart/2005/8/layout/matrix1"/>
    <dgm:cxn modelId="{7517761F-8752-4BA4-AF77-BC9C658BFBD5}" srcId="{BD2C09C5-B507-4414-B6EE-3F12A89611FB}" destId="{ACCABF8E-F594-4E7C-B51B-EA5B0A980BFB}" srcOrd="0" destOrd="0" parTransId="{C1598007-2EA2-4808-9E82-A4D5A31FB3A9}" sibTransId="{5F813CE7-91EB-4DF9-BD74-2FBDE272DF39}"/>
    <dgm:cxn modelId="{C3450838-4817-49DE-A3A0-83D29C2A4277}" type="presOf" srcId="{99EC6E3B-7618-4A2C-93AA-CA3CBDB94B31}" destId="{1B2B1C07-2163-4FA6-9E4E-C3D1248C34BF}" srcOrd="1" destOrd="0" presId="urn:microsoft.com/office/officeart/2005/8/layout/matrix1"/>
    <dgm:cxn modelId="{E3FE0F73-23F3-4B8D-BBF5-9AF49031CB4E}" srcId="{ACCABF8E-F594-4E7C-B51B-EA5B0A980BFB}" destId="{BECD9268-7F2A-4153-88B6-864D45DF300C}" srcOrd="2" destOrd="0" parTransId="{635441D8-F27B-483E-A2AD-61895614BEA5}" sibTransId="{C3AB48FA-096F-495D-95A8-1F24D6A2BA02}"/>
    <dgm:cxn modelId="{91208C78-0CFC-4943-AF66-042DB1D0FFD8}" type="presOf" srcId="{BECD9268-7F2A-4153-88B6-864D45DF300C}" destId="{E4F89A5A-06F9-4E78-93DD-E91CC1A78A78}" srcOrd="1" destOrd="0" presId="urn:microsoft.com/office/officeart/2005/8/layout/matrix1"/>
    <dgm:cxn modelId="{BCD33A5A-32A6-4D71-B356-7D4DE62C3637}" srcId="{ACCABF8E-F594-4E7C-B51B-EA5B0A980BFB}" destId="{99EC6E3B-7618-4A2C-93AA-CA3CBDB94B31}" srcOrd="0" destOrd="0" parTransId="{EADDFE78-1954-40AF-8385-931AE26A1A30}" sibTransId="{7DBA63D9-9BB4-46F1-8990-D5C2E5110AA6}"/>
    <dgm:cxn modelId="{8BAE7083-2B45-47E6-8115-2C522D2CEBB3}" srcId="{ACCABF8E-F594-4E7C-B51B-EA5B0A980BFB}" destId="{95FDCED4-06A8-4B85-B373-77EAED44E575}" srcOrd="1" destOrd="0" parTransId="{B4EDFA63-6B64-475A-80D2-6757D4A30413}" sibTransId="{08755118-24FE-4FDD-8A52-FFCAE42C96CC}"/>
    <dgm:cxn modelId="{8CF024AF-AC92-44AF-9626-A04E5727B4E7}" type="presOf" srcId="{783217C3-1E10-417F-97C3-B8F12332FF69}" destId="{7E3730DA-DEF6-4D2D-BEB2-7096B51CF2D6}" srcOrd="1" destOrd="0" presId="urn:microsoft.com/office/officeart/2005/8/layout/matrix1"/>
    <dgm:cxn modelId="{476D80B7-E156-4887-BC3F-615BE3A07F7F}" srcId="{ACCABF8E-F594-4E7C-B51B-EA5B0A980BFB}" destId="{783217C3-1E10-417F-97C3-B8F12332FF69}" srcOrd="3" destOrd="0" parTransId="{93727133-EE09-41C3-8D52-C3E66AD37206}" sibTransId="{F301D777-E591-47F2-964D-8BA7C841C8AE}"/>
    <dgm:cxn modelId="{C47715BB-5480-4AA8-970F-DCF7965FA33F}" type="presOf" srcId="{BECD9268-7F2A-4153-88B6-864D45DF300C}" destId="{524346F4-28A3-4350-BFCB-DC69D6733BB9}" srcOrd="0" destOrd="0" presId="urn:microsoft.com/office/officeart/2005/8/layout/matrix1"/>
    <dgm:cxn modelId="{2B29A6D3-020C-4DB7-8BCE-2784C9D53AC0}" type="presOf" srcId="{BD2C09C5-B507-4414-B6EE-3F12A89611FB}" destId="{A83A4CFC-D56C-4B46-BC61-04AFB6241D04}" srcOrd="0" destOrd="0" presId="urn:microsoft.com/office/officeart/2005/8/layout/matrix1"/>
    <dgm:cxn modelId="{FF3F55DC-37A4-4E3A-973A-854D868DC3D3}" type="presOf" srcId="{ACCABF8E-F594-4E7C-B51B-EA5B0A980BFB}" destId="{28FDA4FE-D41F-4E80-8284-05415AD58B3F}" srcOrd="0" destOrd="0" presId="urn:microsoft.com/office/officeart/2005/8/layout/matrix1"/>
    <dgm:cxn modelId="{63DD8EFC-330A-424E-B75F-5D500A175CD3}" type="presOf" srcId="{95FDCED4-06A8-4B85-B373-77EAED44E575}" destId="{55173ECC-47C3-422F-A1C9-D7539031D2A3}" srcOrd="1" destOrd="0" presId="urn:microsoft.com/office/officeart/2005/8/layout/matrix1"/>
    <dgm:cxn modelId="{01F366FD-ECC0-4AB3-B8B9-43649AFD86E7}" type="presOf" srcId="{783217C3-1E10-417F-97C3-B8F12332FF69}" destId="{F57F48A8-1CAC-43CB-91B3-592D485C0CD4}" srcOrd="0" destOrd="0" presId="urn:microsoft.com/office/officeart/2005/8/layout/matrix1"/>
    <dgm:cxn modelId="{8D867674-1E6E-4BAF-BF90-3457CABDBD35}" type="presParOf" srcId="{A83A4CFC-D56C-4B46-BC61-04AFB6241D04}" destId="{0811E1AD-0248-45EC-8643-FF17C1094693}" srcOrd="0" destOrd="0" presId="urn:microsoft.com/office/officeart/2005/8/layout/matrix1"/>
    <dgm:cxn modelId="{2C3627B4-5E8E-419E-A1F1-C1E067AEE06C}" type="presParOf" srcId="{0811E1AD-0248-45EC-8643-FF17C1094693}" destId="{C453D7A1-C345-4331-A189-07FC568051C9}" srcOrd="0" destOrd="0" presId="urn:microsoft.com/office/officeart/2005/8/layout/matrix1"/>
    <dgm:cxn modelId="{2D9AEA2D-890A-442B-B681-3BBECA70A13E}" type="presParOf" srcId="{0811E1AD-0248-45EC-8643-FF17C1094693}" destId="{1B2B1C07-2163-4FA6-9E4E-C3D1248C34BF}" srcOrd="1" destOrd="0" presId="urn:microsoft.com/office/officeart/2005/8/layout/matrix1"/>
    <dgm:cxn modelId="{54004C00-6571-41C8-90CF-8D84F580DD7E}" type="presParOf" srcId="{0811E1AD-0248-45EC-8643-FF17C1094693}" destId="{893A6E0E-63DA-4034-AA60-50488E554BAE}" srcOrd="2" destOrd="0" presId="urn:microsoft.com/office/officeart/2005/8/layout/matrix1"/>
    <dgm:cxn modelId="{358E5881-B593-4848-A6F0-14E2BEDD573B}" type="presParOf" srcId="{0811E1AD-0248-45EC-8643-FF17C1094693}" destId="{55173ECC-47C3-422F-A1C9-D7539031D2A3}" srcOrd="3" destOrd="0" presId="urn:microsoft.com/office/officeart/2005/8/layout/matrix1"/>
    <dgm:cxn modelId="{6BA3F438-1B88-4375-9A70-8D425309CC83}" type="presParOf" srcId="{0811E1AD-0248-45EC-8643-FF17C1094693}" destId="{524346F4-28A3-4350-BFCB-DC69D6733BB9}" srcOrd="4" destOrd="0" presId="urn:microsoft.com/office/officeart/2005/8/layout/matrix1"/>
    <dgm:cxn modelId="{B908F19E-0348-4500-A7A2-414E684C4D26}" type="presParOf" srcId="{0811E1AD-0248-45EC-8643-FF17C1094693}" destId="{E4F89A5A-06F9-4E78-93DD-E91CC1A78A78}" srcOrd="5" destOrd="0" presId="urn:microsoft.com/office/officeart/2005/8/layout/matrix1"/>
    <dgm:cxn modelId="{E951DB27-4F9A-4CE8-8B63-B1CC790925E5}" type="presParOf" srcId="{0811E1AD-0248-45EC-8643-FF17C1094693}" destId="{F57F48A8-1CAC-43CB-91B3-592D485C0CD4}" srcOrd="6" destOrd="0" presId="urn:microsoft.com/office/officeart/2005/8/layout/matrix1"/>
    <dgm:cxn modelId="{485D4001-1DEB-44A5-8140-5BF7564EEDD5}" type="presParOf" srcId="{0811E1AD-0248-45EC-8643-FF17C1094693}" destId="{7E3730DA-DEF6-4D2D-BEB2-7096B51CF2D6}" srcOrd="7" destOrd="0" presId="urn:microsoft.com/office/officeart/2005/8/layout/matrix1"/>
    <dgm:cxn modelId="{C4EE1A33-8FD6-4BD0-BFC0-F73072C46793}" type="presParOf" srcId="{A83A4CFC-D56C-4B46-BC61-04AFB6241D04}" destId="{28FDA4FE-D41F-4E80-8284-05415AD58B3F}" srcOrd="1" destOrd="0" presId="urn:microsoft.com/office/officeart/2005/8/layout/matrix1"/>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53D7A1-C345-4331-A189-07FC568051C9}">
      <dsp:nvSpPr>
        <dsp:cNvPr id="0" name=""/>
        <dsp:cNvSpPr/>
      </dsp:nvSpPr>
      <dsp:spPr>
        <a:xfrm rot="16200000">
          <a:off x="680951" y="-680951"/>
          <a:ext cx="2312450" cy="3674353"/>
        </a:xfrm>
        <a:prstGeom prst="round1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b="1" kern="1200" dirty="0"/>
            <a:t>International, national, industry specific or company wide data standards?</a:t>
          </a:r>
        </a:p>
      </dsp:txBody>
      <dsp:txXfrm rot="5400000">
        <a:off x="-1" y="1"/>
        <a:ext cx="3674353" cy="1734337"/>
      </dsp:txXfrm>
    </dsp:sp>
    <dsp:sp modelId="{893A6E0E-63DA-4034-AA60-50488E554BAE}">
      <dsp:nvSpPr>
        <dsp:cNvPr id="0" name=""/>
        <dsp:cNvSpPr/>
      </dsp:nvSpPr>
      <dsp:spPr>
        <a:xfrm>
          <a:off x="3674353" y="0"/>
          <a:ext cx="3674353" cy="2312450"/>
        </a:xfrm>
        <a:prstGeom prst="round1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b="1" kern="1200" dirty="0"/>
            <a:t>How fresh the data needs to be?</a:t>
          </a:r>
        </a:p>
      </dsp:txBody>
      <dsp:txXfrm>
        <a:off x="3674353" y="0"/>
        <a:ext cx="3674353" cy="1734337"/>
      </dsp:txXfrm>
    </dsp:sp>
    <dsp:sp modelId="{524346F4-28A3-4350-BFCB-DC69D6733BB9}">
      <dsp:nvSpPr>
        <dsp:cNvPr id="0" name=""/>
        <dsp:cNvSpPr/>
      </dsp:nvSpPr>
      <dsp:spPr>
        <a:xfrm rot="10800000">
          <a:off x="0" y="2312450"/>
          <a:ext cx="3674353" cy="2312450"/>
        </a:xfrm>
        <a:prstGeom prst="round1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b="1" kern="1200" dirty="0"/>
            <a:t>Common identifiers, must-have attributes?</a:t>
          </a:r>
        </a:p>
      </dsp:txBody>
      <dsp:txXfrm rot="10800000">
        <a:off x="0" y="2890563"/>
        <a:ext cx="3674353" cy="1734337"/>
      </dsp:txXfrm>
    </dsp:sp>
    <dsp:sp modelId="{F57F48A8-1CAC-43CB-91B3-592D485C0CD4}">
      <dsp:nvSpPr>
        <dsp:cNvPr id="0" name=""/>
        <dsp:cNvSpPr/>
      </dsp:nvSpPr>
      <dsp:spPr>
        <a:xfrm rot="5400000">
          <a:off x="4355304" y="1631499"/>
          <a:ext cx="2312450" cy="3674353"/>
        </a:xfrm>
        <a:prstGeom prst="round1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b="1" kern="1200" dirty="0"/>
            <a:t>What questions the API consumers need answers to? </a:t>
          </a:r>
        </a:p>
      </dsp:txBody>
      <dsp:txXfrm rot="-5400000">
        <a:off x="3674352" y="2890563"/>
        <a:ext cx="3674353" cy="1734337"/>
      </dsp:txXfrm>
    </dsp:sp>
    <dsp:sp modelId="{28FDA4FE-D41F-4E80-8284-05415AD58B3F}">
      <dsp:nvSpPr>
        <dsp:cNvPr id="0" name=""/>
        <dsp:cNvSpPr/>
      </dsp:nvSpPr>
      <dsp:spPr>
        <a:xfrm>
          <a:off x="2572047" y="1038949"/>
          <a:ext cx="2204611" cy="2547002"/>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US" sz="1200" b="1" kern="1200" dirty="0"/>
            <a:t>Top 5 concepts</a:t>
          </a:r>
        </a:p>
      </dsp:txBody>
      <dsp:txXfrm>
        <a:off x="2679667" y="1146569"/>
        <a:ext cx="1989371" cy="2331762"/>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3078427" cy="511731"/>
          </a:xfrm>
          <a:prstGeom prst="rect">
            <a:avLst/>
          </a:prstGeom>
        </p:spPr>
        <p:txBody>
          <a:bodyPr vert="horz" lIns="94787" tIns="47393" rIns="94787" bIns="47393" rtlCol="0"/>
          <a:lstStyle>
            <a:lvl1pPr algn="l">
              <a:defRPr sz="1200"/>
            </a:lvl1pPr>
          </a:lstStyle>
          <a:p>
            <a:endParaRPr lang="fi-FI"/>
          </a:p>
        </p:txBody>
      </p:sp>
      <p:sp>
        <p:nvSpPr>
          <p:cNvPr id="3" name="Päiväyksen paikkamerkki 2"/>
          <p:cNvSpPr>
            <a:spLocks noGrp="1"/>
          </p:cNvSpPr>
          <p:nvPr>
            <p:ph type="dt" sz="quarter" idx="1"/>
          </p:nvPr>
        </p:nvSpPr>
        <p:spPr>
          <a:xfrm>
            <a:off x="4023993" y="0"/>
            <a:ext cx="3078427" cy="511731"/>
          </a:xfrm>
          <a:prstGeom prst="rect">
            <a:avLst/>
          </a:prstGeom>
        </p:spPr>
        <p:txBody>
          <a:bodyPr vert="horz" lIns="94787" tIns="47393" rIns="94787" bIns="47393" rtlCol="0"/>
          <a:lstStyle>
            <a:lvl1pPr algn="r">
              <a:defRPr sz="1200"/>
            </a:lvl1pPr>
          </a:lstStyle>
          <a:p>
            <a:fld id="{EA73151F-104A-CB46-BEB6-A5DC3ECFFC76}" type="datetime1">
              <a:rPr lang="fi-FI" smtClean="0"/>
              <a:pPr/>
              <a:t>7.2.2018</a:t>
            </a:fld>
            <a:endParaRPr lang="fi-FI"/>
          </a:p>
        </p:txBody>
      </p:sp>
      <p:sp>
        <p:nvSpPr>
          <p:cNvPr id="4" name="Alatunnisteen paikkamerkki 3"/>
          <p:cNvSpPr>
            <a:spLocks noGrp="1"/>
          </p:cNvSpPr>
          <p:nvPr>
            <p:ph type="ftr" sz="quarter" idx="2"/>
          </p:nvPr>
        </p:nvSpPr>
        <p:spPr>
          <a:xfrm>
            <a:off x="0" y="9721106"/>
            <a:ext cx="3078427" cy="511731"/>
          </a:xfrm>
          <a:prstGeom prst="rect">
            <a:avLst/>
          </a:prstGeom>
        </p:spPr>
        <p:txBody>
          <a:bodyPr vert="horz" lIns="94787" tIns="47393" rIns="94787" bIns="47393" rtlCol="0" anchor="b"/>
          <a:lstStyle>
            <a:lvl1pPr algn="l">
              <a:defRPr sz="1200"/>
            </a:lvl1pPr>
          </a:lstStyle>
          <a:p>
            <a:endParaRPr lang="fi-FI"/>
          </a:p>
        </p:txBody>
      </p:sp>
      <p:sp>
        <p:nvSpPr>
          <p:cNvPr id="5" name="Dian numeron paikkamerkki 4"/>
          <p:cNvSpPr>
            <a:spLocks noGrp="1"/>
          </p:cNvSpPr>
          <p:nvPr>
            <p:ph type="sldNum" sz="quarter" idx="3"/>
          </p:nvPr>
        </p:nvSpPr>
        <p:spPr>
          <a:xfrm>
            <a:off x="4023993" y="9721106"/>
            <a:ext cx="3078427" cy="511731"/>
          </a:xfrm>
          <a:prstGeom prst="rect">
            <a:avLst/>
          </a:prstGeom>
        </p:spPr>
        <p:txBody>
          <a:bodyPr vert="horz" lIns="94787" tIns="47393" rIns="94787" bIns="47393" rtlCol="0" anchor="b"/>
          <a:lstStyle>
            <a:lvl1pPr algn="r">
              <a:defRPr sz="1200"/>
            </a:lvl1pPr>
          </a:lstStyle>
          <a:p>
            <a:fld id="{94A06351-6D73-9743-84DD-897669D1A1B9}" type="slidenum">
              <a:rPr lang="fi-FI" smtClean="0"/>
              <a:pPr/>
              <a:t>‹#›</a:t>
            </a:fld>
            <a:endParaRPr lang="fi-FI"/>
          </a:p>
        </p:txBody>
      </p:sp>
    </p:spTree>
    <p:extLst>
      <p:ext uri="{BB962C8B-B14F-4D97-AF65-F5344CB8AC3E}">
        <p14:creationId xmlns:p14="http://schemas.microsoft.com/office/powerpoint/2010/main" val="314223194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3078427" cy="511731"/>
          </a:xfrm>
          <a:prstGeom prst="rect">
            <a:avLst/>
          </a:prstGeom>
        </p:spPr>
        <p:txBody>
          <a:bodyPr vert="horz" lIns="94787" tIns="47393" rIns="94787" bIns="47393" rtlCol="0"/>
          <a:lstStyle>
            <a:lvl1pPr algn="l">
              <a:defRPr sz="1200"/>
            </a:lvl1pPr>
          </a:lstStyle>
          <a:p>
            <a:endParaRPr lang="fi-FI"/>
          </a:p>
        </p:txBody>
      </p:sp>
      <p:sp>
        <p:nvSpPr>
          <p:cNvPr id="3" name="Päiväyksen paikkamerkki 2"/>
          <p:cNvSpPr>
            <a:spLocks noGrp="1"/>
          </p:cNvSpPr>
          <p:nvPr>
            <p:ph type="dt" idx="1"/>
          </p:nvPr>
        </p:nvSpPr>
        <p:spPr>
          <a:xfrm>
            <a:off x="4023993" y="0"/>
            <a:ext cx="3078427" cy="511731"/>
          </a:xfrm>
          <a:prstGeom prst="rect">
            <a:avLst/>
          </a:prstGeom>
        </p:spPr>
        <p:txBody>
          <a:bodyPr vert="horz" lIns="94787" tIns="47393" rIns="94787" bIns="47393" rtlCol="0"/>
          <a:lstStyle>
            <a:lvl1pPr algn="r">
              <a:defRPr sz="1200"/>
            </a:lvl1pPr>
          </a:lstStyle>
          <a:p>
            <a:fld id="{4160498C-CA9E-AC47-9FB9-7DB3108C1132}" type="datetime1">
              <a:rPr lang="fi-FI" smtClean="0"/>
              <a:pPr/>
              <a:t>7.2.2018</a:t>
            </a:fld>
            <a:endParaRPr lang="fi-FI"/>
          </a:p>
        </p:txBody>
      </p:sp>
      <p:sp>
        <p:nvSpPr>
          <p:cNvPr id="4" name="Dian kuvan paikkamerkki 3"/>
          <p:cNvSpPr>
            <a:spLocks noGrp="1" noRot="1" noChangeAspect="1"/>
          </p:cNvSpPr>
          <p:nvPr>
            <p:ph type="sldImg" idx="2"/>
          </p:nvPr>
        </p:nvSpPr>
        <p:spPr>
          <a:xfrm>
            <a:off x="779463" y="511175"/>
            <a:ext cx="5545137" cy="3838575"/>
          </a:xfrm>
          <a:prstGeom prst="rect">
            <a:avLst/>
          </a:prstGeom>
          <a:noFill/>
          <a:ln w="12700">
            <a:noFill/>
          </a:ln>
        </p:spPr>
        <p:txBody>
          <a:bodyPr vert="horz" lIns="94787" tIns="47393" rIns="94787" bIns="47393" rtlCol="0" anchor="ctr"/>
          <a:lstStyle/>
          <a:p>
            <a:endParaRPr lang="fi-FI"/>
          </a:p>
        </p:txBody>
      </p:sp>
      <p:sp>
        <p:nvSpPr>
          <p:cNvPr id="5" name="Huomautusten paikkamerkki 4"/>
          <p:cNvSpPr>
            <a:spLocks noGrp="1"/>
          </p:cNvSpPr>
          <p:nvPr>
            <p:ph type="body" sz="quarter" idx="3"/>
          </p:nvPr>
        </p:nvSpPr>
        <p:spPr>
          <a:xfrm>
            <a:off x="710407" y="4861441"/>
            <a:ext cx="5683250" cy="4605576"/>
          </a:xfrm>
          <a:prstGeom prst="rect">
            <a:avLst/>
          </a:prstGeom>
        </p:spPr>
        <p:txBody>
          <a:bodyPr vert="horz" lIns="94787" tIns="47393" rIns="94787" bIns="47393" rtlCol="0">
            <a:normAutofit/>
          </a:bodyPr>
          <a:lstStyle/>
          <a:p>
            <a:pPr lvl="0"/>
            <a:r>
              <a:rPr lang="fi-FI"/>
              <a:t>Muokkaa tekstin perustyylejä osoittamalla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9721106"/>
            <a:ext cx="3078427" cy="511731"/>
          </a:xfrm>
          <a:prstGeom prst="rect">
            <a:avLst/>
          </a:prstGeom>
        </p:spPr>
        <p:txBody>
          <a:bodyPr vert="horz" lIns="94787" tIns="47393" rIns="94787" bIns="47393" rtlCol="0" anchor="b"/>
          <a:lstStyle>
            <a:lvl1pPr algn="l">
              <a:defRPr sz="1200"/>
            </a:lvl1pPr>
          </a:lstStyle>
          <a:p>
            <a:endParaRPr lang="fi-FI"/>
          </a:p>
        </p:txBody>
      </p:sp>
      <p:sp>
        <p:nvSpPr>
          <p:cNvPr id="7" name="Dian numeron paikkamerkki 6"/>
          <p:cNvSpPr>
            <a:spLocks noGrp="1"/>
          </p:cNvSpPr>
          <p:nvPr>
            <p:ph type="sldNum" sz="quarter" idx="5"/>
          </p:nvPr>
        </p:nvSpPr>
        <p:spPr>
          <a:xfrm>
            <a:off x="4023993" y="9721106"/>
            <a:ext cx="3078427" cy="511731"/>
          </a:xfrm>
          <a:prstGeom prst="rect">
            <a:avLst/>
          </a:prstGeom>
        </p:spPr>
        <p:txBody>
          <a:bodyPr vert="horz" lIns="94787" tIns="47393" rIns="94787" bIns="47393" rtlCol="0" anchor="b"/>
          <a:lstStyle>
            <a:lvl1pPr algn="r">
              <a:defRPr sz="1200"/>
            </a:lvl1pPr>
          </a:lstStyle>
          <a:p>
            <a:fld id="{EB42F1AA-B152-0340-B734-15761C912853}" type="slidenum">
              <a:rPr lang="fi-FI" smtClean="0"/>
              <a:pPr/>
              <a:t>‹#›</a:t>
            </a:fld>
            <a:endParaRPr lang="fi-FI"/>
          </a:p>
        </p:txBody>
      </p:sp>
    </p:spTree>
    <p:extLst>
      <p:ext uri="{BB962C8B-B14F-4D97-AF65-F5344CB8AC3E}">
        <p14:creationId xmlns:p14="http://schemas.microsoft.com/office/powerpoint/2010/main" val="1374257517"/>
      </p:ext>
    </p:extLst>
  </p:cSld>
  <p:clrMap bg1="lt1" tx1="dk1" bg2="lt2" tx2="dk2" accent1="accent1" accent2="accent2" accent3="accent3" accent4="accent4" accent5="accent5" accent6="accent6" hlink="hlink" folHlink="folHlink"/>
  <p:hf hdr="0"/>
  <p:notesStyle>
    <a:lvl1pPr marL="0" algn="l" defTabSz="536433" rtl="0" eaLnBrk="1" latinLnBrk="0" hangingPunct="1">
      <a:defRPr sz="1408" kern="1200">
        <a:solidFill>
          <a:schemeClr val="tx1"/>
        </a:solidFill>
        <a:latin typeface="+mn-lt"/>
        <a:ea typeface="+mn-ea"/>
        <a:cs typeface="+mn-cs"/>
      </a:defRPr>
    </a:lvl1pPr>
    <a:lvl2pPr marL="536433" algn="l" defTabSz="536433" rtl="0" eaLnBrk="1" latinLnBrk="0" hangingPunct="1">
      <a:defRPr sz="1408" kern="1200">
        <a:solidFill>
          <a:schemeClr val="tx1"/>
        </a:solidFill>
        <a:latin typeface="+mn-lt"/>
        <a:ea typeface="+mn-ea"/>
        <a:cs typeface="+mn-cs"/>
      </a:defRPr>
    </a:lvl2pPr>
    <a:lvl3pPr marL="1072866" algn="l" defTabSz="536433" rtl="0" eaLnBrk="1" latinLnBrk="0" hangingPunct="1">
      <a:defRPr sz="1408" kern="1200">
        <a:solidFill>
          <a:schemeClr val="tx1"/>
        </a:solidFill>
        <a:latin typeface="+mn-lt"/>
        <a:ea typeface="+mn-ea"/>
        <a:cs typeface="+mn-cs"/>
      </a:defRPr>
    </a:lvl3pPr>
    <a:lvl4pPr marL="1609298" algn="l" defTabSz="536433" rtl="0" eaLnBrk="1" latinLnBrk="0" hangingPunct="1">
      <a:defRPr sz="1408" kern="1200">
        <a:solidFill>
          <a:schemeClr val="tx1"/>
        </a:solidFill>
        <a:latin typeface="+mn-lt"/>
        <a:ea typeface="+mn-ea"/>
        <a:cs typeface="+mn-cs"/>
      </a:defRPr>
    </a:lvl4pPr>
    <a:lvl5pPr marL="2145731" algn="l" defTabSz="536433" rtl="0" eaLnBrk="1" latinLnBrk="0" hangingPunct="1">
      <a:defRPr sz="1408" kern="1200">
        <a:solidFill>
          <a:schemeClr val="tx1"/>
        </a:solidFill>
        <a:latin typeface="+mn-lt"/>
        <a:ea typeface="+mn-ea"/>
        <a:cs typeface="+mn-cs"/>
      </a:defRPr>
    </a:lvl5pPr>
    <a:lvl6pPr marL="2682164" algn="l" defTabSz="536433" rtl="0" eaLnBrk="1" latinLnBrk="0" hangingPunct="1">
      <a:defRPr sz="1408" kern="1200">
        <a:solidFill>
          <a:schemeClr val="tx1"/>
        </a:solidFill>
        <a:latin typeface="+mn-lt"/>
        <a:ea typeface="+mn-ea"/>
        <a:cs typeface="+mn-cs"/>
      </a:defRPr>
    </a:lvl6pPr>
    <a:lvl7pPr marL="3218597" algn="l" defTabSz="536433" rtl="0" eaLnBrk="1" latinLnBrk="0" hangingPunct="1">
      <a:defRPr sz="1408" kern="1200">
        <a:solidFill>
          <a:schemeClr val="tx1"/>
        </a:solidFill>
        <a:latin typeface="+mn-lt"/>
        <a:ea typeface="+mn-ea"/>
        <a:cs typeface="+mn-cs"/>
      </a:defRPr>
    </a:lvl7pPr>
    <a:lvl8pPr marL="3755029" algn="l" defTabSz="536433" rtl="0" eaLnBrk="1" latinLnBrk="0" hangingPunct="1">
      <a:defRPr sz="1408" kern="1200">
        <a:solidFill>
          <a:schemeClr val="tx1"/>
        </a:solidFill>
        <a:latin typeface="+mn-lt"/>
        <a:ea typeface="+mn-ea"/>
        <a:cs typeface="+mn-cs"/>
      </a:defRPr>
    </a:lvl8pPr>
    <a:lvl9pPr marL="4291462" algn="l" defTabSz="536433" rtl="0" eaLnBrk="1" latinLnBrk="0" hangingPunct="1">
      <a:defRPr sz="140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1050" y="512763"/>
            <a:ext cx="5541963" cy="3836987"/>
          </a:xfrm>
        </p:spPr>
      </p:sp>
      <p:sp>
        <p:nvSpPr>
          <p:cNvPr id="3" name="Notes Placeholder 2"/>
          <p:cNvSpPr>
            <a:spLocks noGrp="1"/>
          </p:cNvSpPr>
          <p:nvPr>
            <p:ph type="body" idx="1"/>
          </p:nvPr>
        </p:nvSpPr>
        <p:spPr/>
        <p:txBody>
          <a:bodyPr/>
          <a:lstStyle/>
          <a:p>
            <a:pPr marL="177725" indent="-177725">
              <a:buFont typeface="Arial" panose="020B0604020202020204" pitchFamily="34" charset="0"/>
              <a:buChar char="•"/>
            </a:pPr>
            <a:endParaRPr lang="fi-FI" dirty="0"/>
          </a:p>
        </p:txBody>
      </p:sp>
      <p:sp>
        <p:nvSpPr>
          <p:cNvPr id="4" name="Date Placeholder 3"/>
          <p:cNvSpPr>
            <a:spLocks noGrp="1"/>
          </p:cNvSpPr>
          <p:nvPr>
            <p:ph type="dt" idx="10"/>
          </p:nvPr>
        </p:nvSpPr>
        <p:spPr/>
        <p:txBody>
          <a:bodyPr/>
          <a:lstStyle/>
          <a:p>
            <a:fld id="{4160498C-CA9E-AC47-9FB9-7DB3108C1132}" type="datetime1">
              <a:rPr lang="fi-FI" smtClean="0"/>
              <a:pPr/>
              <a:t>7.2.2018</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EB42F1AA-B152-0340-B734-15761C912853}" type="slidenum">
              <a:rPr lang="fi-FI" smtClean="0"/>
              <a:pPr/>
              <a:t>1</a:t>
            </a:fld>
            <a:endParaRPr lang="fi-FI"/>
          </a:p>
        </p:txBody>
      </p:sp>
    </p:spTree>
    <p:extLst>
      <p:ext uri="{BB962C8B-B14F-4D97-AF65-F5344CB8AC3E}">
        <p14:creationId xmlns:p14="http://schemas.microsoft.com/office/powerpoint/2010/main" val="3966152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1050" y="512763"/>
            <a:ext cx="5541963" cy="3836987"/>
          </a:xfrm>
        </p:spPr>
      </p:sp>
      <p:sp>
        <p:nvSpPr>
          <p:cNvPr id="3" name="Notes Placeholder 2"/>
          <p:cNvSpPr>
            <a:spLocks noGrp="1"/>
          </p:cNvSpPr>
          <p:nvPr>
            <p:ph type="body" idx="1"/>
          </p:nvPr>
        </p:nvSpPr>
        <p:spPr/>
        <p:txBody>
          <a:bodyPr/>
          <a:lstStyle/>
          <a:p>
            <a:endParaRPr lang="fi-FI"/>
          </a:p>
        </p:txBody>
      </p:sp>
      <p:sp>
        <p:nvSpPr>
          <p:cNvPr id="4" name="Date Placeholder 3"/>
          <p:cNvSpPr>
            <a:spLocks noGrp="1"/>
          </p:cNvSpPr>
          <p:nvPr>
            <p:ph type="dt" idx="10"/>
          </p:nvPr>
        </p:nvSpPr>
        <p:spPr/>
        <p:txBody>
          <a:bodyPr/>
          <a:lstStyle/>
          <a:p>
            <a:fld id="{4160498C-CA9E-AC47-9FB9-7DB3108C1132}" type="datetime1">
              <a:rPr lang="fi-FI" smtClean="0"/>
              <a:pPr/>
              <a:t>7.2.2018</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EB42F1AA-B152-0340-B734-15761C912853}" type="slidenum">
              <a:rPr lang="fi-FI" smtClean="0"/>
              <a:pPr/>
              <a:t>7</a:t>
            </a:fld>
            <a:endParaRPr lang="fi-FI"/>
          </a:p>
        </p:txBody>
      </p:sp>
    </p:spTree>
    <p:extLst>
      <p:ext uri="{BB962C8B-B14F-4D97-AF65-F5344CB8AC3E}">
        <p14:creationId xmlns:p14="http://schemas.microsoft.com/office/powerpoint/2010/main" val="1798053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1050" y="512763"/>
            <a:ext cx="5541963" cy="3836987"/>
          </a:xfrm>
        </p:spPr>
      </p:sp>
      <p:sp>
        <p:nvSpPr>
          <p:cNvPr id="3" name="Notes Placeholder 2"/>
          <p:cNvSpPr>
            <a:spLocks noGrp="1"/>
          </p:cNvSpPr>
          <p:nvPr>
            <p:ph type="body" idx="1"/>
          </p:nvPr>
        </p:nvSpPr>
        <p:spPr/>
        <p:txBody>
          <a:bodyPr/>
          <a:lstStyle/>
          <a:p>
            <a:endParaRPr lang="fi-FI"/>
          </a:p>
        </p:txBody>
      </p:sp>
      <p:sp>
        <p:nvSpPr>
          <p:cNvPr id="4" name="Date Placeholder 3"/>
          <p:cNvSpPr>
            <a:spLocks noGrp="1"/>
          </p:cNvSpPr>
          <p:nvPr>
            <p:ph type="dt" idx="10"/>
          </p:nvPr>
        </p:nvSpPr>
        <p:spPr/>
        <p:txBody>
          <a:bodyPr/>
          <a:lstStyle/>
          <a:p>
            <a:fld id="{4160498C-CA9E-AC47-9FB9-7DB3108C1132}" type="datetime1">
              <a:rPr lang="fi-FI" smtClean="0"/>
              <a:pPr/>
              <a:t>7.2.2018</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EB42F1AA-B152-0340-B734-15761C912853}" type="slidenum">
              <a:rPr lang="fi-FI" smtClean="0"/>
              <a:pPr/>
              <a:t>8</a:t>
            </a:fld>
            <a:endParaRPr lang="fi-FI"/>
          </a:p>
        </p:txBody>
      </p:sp>
    </p:spTree>
    <p:extLst>
      <p:ext uri="{BB962C8B-B14F-4D97-AF65-F5344CB8AC3E}">
        <p14:creationId xmlns:p14="http://schemas.microsoft.com/office/powerpoint/2010/main" val="3574915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18" Type="http://schemas.openxmlformats.org/officeDocument/2006/relationships/image" Target="../media/image31.png"/><Relationship Id="rId3" Type="http://schemas.openxmlformats.org/officeDocument/2006/relationships/image" Target="../media/image16.svg"/><Relationship Id="rId21" Type="http://schemas.openxmlformats.org/officeDocument/2006/relationships/image" Target="../media/image34.svg"/><Relationship Id="rId7" Type="http://schemas.openxmlformats.org/officeDocument/2006/relationships/image" Target="../media/image20.svg"/><Relationship Id="rId12" Type="http://schemas.openxmlformats.org/officeDocument/2006/relationships/image" Target="../media/image25.png"/><Relationship Id="rId17" Type="http://schemas.openxmlformats.org/officeDocument/2006/relationships/image" Target="../media/image30.svg"/><Relationship Id="rId25" Type="http://schemas.openxmlformats.org/officeDocument/2006/relationships/image" Target="../media/image38.svg"/><Relationship Id="rId2" Type="http://schemas.openxmlformats.org/officeDocument/2006/relationships/image" Target="../media/image15.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Master" Target="../slideMasters/slideMaster2.xml"/><Relationship Id="rId6" Type="http://schemas.openxmlformats.org/officeDocument/2006/relationships/image" Target="../media/image19.png"/><Relationship Id="rId11" Type="http://schemas.openxmlformats.org/officeDocument/2006/relationships/image" Target="../media/image24.svg"/><Relationship Id="rId24" Type="http://schemas.openxmlformats.org/officeDocument/2006/relationships/image" Target="../media/image37.png"/><Relationship Id="rId5" Type="http://schemas.openxmlformats.org/officeDocument/2006/relationships/image" Target="../media/image18.svg"/><Relationship Id="rId15" Type="http://schemas.openxmlformats.org/officeDocument/2006/relationships/image" Target="../media/image28.svg"/><Relationship Id="rId23" Type="http://schemas.openxmlformats.org/officeDocument/2006/relationships/image" Target="../media/image36.svg"/><Relationship Id="rId10" Type="http://schemas.openxmlformats.org/officeDocument/2006/relationships/image" Target="../media/image23.png"/><Relationship Id="rId19" Type="http://schemas.openxmlformats.org/officeDocument/2006/relationships/image" Target="../media/image32.sv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 Id="rId22" Type="http://schemas.openxmlformats.org/officeDocument/2006/relationships/image" Target="../media/image3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hemeOverride" Target="../theme/themeOverride2.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hemeOverride" Target="../theme/themeOverride1.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18" Type="http://schemas.openxmlformats.org/officeDocument/2006/relationships/image" Target="../media/image31.png"/><Relationship Id="rId3" Type="http://schemas.openxmlformats.org/officeDocument/2006/relationships/image" Target="../media/image16.svg"/><Relationship Id="rId21" Type="http://schemas.openxmlformats.org/officeDocument/2006/relationships/image" Target="../media/image34.svg"/><Relationship Id="rId7" Type="http://schemas.openxmlformats.org/officeDocument/2006/relationships/image" Target="../media/image20.svg"/><Relationship Id="rId12" Type="http://schemas.openxmlformats.org/officeDocument/2006/relationships/image" Target="../media/image25.png"/><Relationship Id="rId17" Type="http://schemas.openxmlformats.org/officeDocument/2006/relationships/image" Target="../media/image30.svg"/><Relationship Id="rId25" Type="http://schemas.openxmlformats.org/officeDocument/2006/relationships/image" Target="../media/image38.svg"/><Relationship Id="rId2" Type="http://schemas.openxmlformats.org/officeDocument/2006/relationships/image" Target="../media/image15.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Master" Target="../slideMasters/slideMaster1.xml"/><Relationship Id="rId6" Type="http://schemas.openxmlformats.org/officeDocument/2006/relationships/image" Target="../media/image19.png"/><Relationship Id="rId11" Type="http://schemas.openxmlformats.org/officeDocument/2006/relationships/image" Target="../media/image24.svg"/><Relationship Id="rId24" Type="http://schemas.openxmlformats.org/officeDocument/2006/relationships/image" Target="../media/image37.png"/><Relationship Id="rId5" Type="http://schemas.openxmlformats.org/officeDocument/2006/relationships/image" Target="../media/image18.svg"/><Relationship Id="rId15" Type="http://schemas.openxmlformats.org/officeDocument/2006/relationships/image" Target="../media/image28.svg"/><Relationship Id="rId23" Type="http://schemas.openxmlformats.org/officeDocument/2006/relationships/image" Target="../media/image36.svg"/><Relationship Id="rId10" Type="http://schemas.openxmlformats.org/officeDocument/2006/relationships/image" Target="../media/image23.png"/><Relationship Id="rId19" Type="http://schemas.openxmlformats.org/officeDocument/2006/relationships/image" Target="../media/image32.sv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 Id="rId22" Type="http://schemas.openxmlformats.org/officeDocument/2006/relationships/image" Target="../media/image3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8989-DD61-478D-B6CD-7EF7229E76B4}"/>
              </a:ext>
            </a:extLst>
          </p:cNvPr>
          <p:cNvSpPr>
            <a:spLocks noGrp="1"/>
          </p:cNvSpPr>
          <p:nvPr>
            <p:ph type="ctrTitle"/>
          </p:nvPr>
        </p:nvSpPr>
        <p:spPr>
          <a:xfrm>
            <a:off x="1238250" y="1121833"/>
            <a:ext cx="7429500" cy="2387600"/>
          </a:xfrm>
          <a:prstGeom prst="rect">
            <a:avLst/>
          </a:prstGeom>
        </p:spPr>
        <p:txBody>
          <a:bodyPr anchor="b"/>
          <a:lstStyle>
            <a:lvl1pPr algn="ctr">
              <a:defRPr sz="6000"/>
            </a:lvl1pPr>
          </a:lstStyle>
          <a:p>
            <a:r>
              <a:rPr lang="en-US"/>
              <a:t>Click to edit Master title style</a:t>
            </a:r>
            <a:endParaRPr lang="fi-FI"/>
          </a:p>
        </p:txBody>
      </p:sp>
      <p:sp>
        <p:nvSpPr>
          <p:cNvPr id="3" name="Subtitle 2">
            <a:extLst>
              <a:ext uri="{FF2B5EF4-FFF2-40B4-BE49-F238E27FC236}">
                <a16:creationId xmlns:a16="http://schemas.microsoft.com/office/drawing/2014/main" id="{1AB46ADE-2306-418E-A145-E88C63E5BCB9}"/>
              </a:ext>
            </a:extLst>
          </p:cNvPr>
          <p:cNvSpPr>
            <a:spLocks noGrp="1"/>
          </p:cNvSpPr>
          <p:nvPr>
            <p:ph type="subTitle" idx="1"/>
          </p:nvPr>
        </p:nvSpPr>
        <p:spPr>
          <a:xfrm>
            <a:off x="1238250" y="3602570"/>
            <a:ext cx="7429500" cy="1655233"/>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i-FI"/>
          </a:p>
        </p:txBody>
      </p:sp>
    </p:spTree>
    <p:extLst>
      <p:ext uri="{BB962C8B-B14F-4D97-AF65-F5344CB8AC3E}">
        <p14:creationId xmlns:p14="http://schemas.microsoft.com/office/powerpoint/2010/main" val="3892440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8" name="Flowchart: Stored Data 17">
            <a:extLst>
              <a:ext uri="{FF2B5EF4-FFF2-40B4-BE49-F238E27FC236}">
                <a16:creationId xmlns:a16="http://schemas.microsoft.com/office/drawing/2014/main" id="{8BED927C-5E1D-463A-94BF-B3DC53D6153A}"/>
              </a:ext>
            </a:extLst>
          </p:cNvPr>
          <p:cNvSpPr/>
          <p:nvPr userDrawn="1"/>
        </p:nvSpPr>
        <p:spPr>
          <a:xfrm flipH="1">
            <a:off x="5129825" y="1973060"/>
            <a:ext cx="3664378" cy="2128603"/>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3" name="Speech Bubble: Rectangle 2">
            <a:extLst>
              <a:ext uri="{FF2B5EF4-FFF2-40B4-BE49-F238E27FC236}">
                <a16:creationId xmlns:a16="http://schemas.microsoft.com/office/drawing/2014/main" id="{A545904E-3C08-41B7-8AD4-214EE12376E3}"/>
              </a:ext>
            </a:extLst>
          </p:cNvPr>
          <p:cNvSpPr/>
          <p:nvPr userDrawn="1"/>
        </p:nvSpPr>
        <p:spPr>
          <a:xfrm>
            <a:off x="1423403" y="1974707"/>
            <a:ext cx="3562507" cy="2062811"/>
          </a:xfrm>
          <a:prstGeom prst="wedgeRectCallout">
            <a:avLst>
              <a:gd name="adj1" fmla="val -59707"/>
              <a:gd name="adj2" fmla="val 2241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4" name="Speech Bubble: Rectangle 3">
            <a:extLst>
              <a:ext uri="{FF2B5EF4-FFF2-40B4-BE49-F238E27FC236}">
                <a16:creationId xmlns:a16="http://schemas.microsoft.com/office/drawing/2014/main" id="{DD25E582-CF56-4D1E-8137-76D203952E31}"/>
              </a:ext>
            </a:extLst>
          </p:cNvPr>
          <p:cNvSpPr/>
          <p:nvPr userDrawn="1"/>
        </p:nvSpPr>
        <p:spPr>
          <a:xfrm>
            <a:off x="5062658" y="4137285"/>
            <a:ext cx="3731543" cy="2128603"/>
          </a:xfrm>
          <a:prstGeom prst="wedgeRectCallout">
            <a:avLst>
              <a:gd name="adj1" fmla="val 59074"/>
              <a:gd name="adj2" fmla="val 2356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6" name="Flowchart: Stored Data 5">
            <a:extLst>
              <a:ext uri="{FF2B5EF4-FFF2-40B4-BE49-F238E27FC236}">
                <a16:creationId xmlns:a16="http://schemas.microsoft.com/office/drawing/2014/main" id="{2B7F7BE2-440C-4E9B-8081-C50655DEF07E}"/>
              </a:ext>
            </a:extLst>
          </p:cNvPr>
          <p:cNvSpPr/>
          <p:nvPr userDrawn="1"/>
        </p:nvSpPr>
        <p:spPr>
          <a:xfrm>
            <a:off x="1316926" y="4137285"/>
            <a:ext cx="3664378" cy="2128603"/>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7" name="TextBox 6">
            <a:extLst>
              <a:ext uri="{FF2B5EF4-FFF2-40B4-BE49-F238E27FC236}">
                <a16:creationId xmlns:a16="http://schemas.microsoft.com/office/drawing/2014/main" id="{17CB0524-B481-4B03-850E-D25A98BFB805}"/>
              </a:ext>
            </a:extLst>
          </p:cNvPr>
          <p:cNvSpPr txBox="1"/>
          <p:nvPr userDrawn="1"/>
        </p:nvSpPr>
        <p:spPr>
          <a:xfrm>
            <a:off x="8122103" y="1739982"/>
            <a:ext cx="944489" cy="246221"/>
          </a:xfrm>
          <a:prstGeom prst="rect">
            <a:avLst/>
          </a:prstGeom>
          <a:solidFill>
            <a:schemeClr val="bg1">
              <a:lumMod val="85000"/>
            </a:schemeClr>
          </a:solidFill>
        </p:spPr>
        <p:txBody>
          <a:bodyPr wrap="none" rtlCol="0">
            <a:spAutoFit/>
          </a:bodyPr>
          <a:lstStyle>
            <a:defPPr>
              <a:defRPr lang="fi-FI"/>
            </a:defPPr>
            <a:lvl1pPr>
              <a:defRPr sz="1000" b="1">
                <a:solidFill>
                  <a:schemeClr val="tx1">
                    <a:lumMod val="75000"/>
                    <a:lumOff val="25000"/>
                  </a:schemeClr>
                </a:solidFill>
              </a:defRPr>
            </a:lvl1pPr>
          </a:lstStyle>
          <a:p>
            <a:r>
              <a:rPr lang="fi-FI" sz="1000" dirty="0"/>
              <a:t>API PROVIDER</a:t>
            </a:r>
          </a:p>
        </p:txBody>
      </p:sp>
      <p:sp>
        <p:nvSpPr>
          <p:cNvPr id="8" name="TextBox 7">
            <a:extLst>
              <a:ext uri="{FF2B5EF4-FFF2-40B4-BE49-F238E27FC236}">
                <a16:creationId xmlns:a16="http://schemas.microsoft.com/office/drawing/2014/main" id="{35759B68-1CF1-4F68-8B64-2D1F8300F0B3}"/>
              </a:ext>
            </a:extLst>
          </p:cNvPr>
          <p:cNvSpPr txBox="1"/>
          <p:nvPr userDrawn="1"/>
        </p:nvSpPr>
        <p:spPr>
          <a:xfrm>
            <a:off x="681040" y="1725914"/>
            <a:ext cx="1023037" cy="246221"/>
          </a:xfrm>
          <a:prstGeom prst="rect">
            <a:avLst/>
          </a:prstGeom>
          <a:solidFill>
            <a:schemeClr val="bg1">
              <a:lumMod val="85000"/>
            </a:schemeClr>
          </a:solidFill>
        </p:spPr>
        <p:txBody>
          <a:bodyPr wrap="none" rtlCol="0">
            <a:spAutoFit/>
          </a:bodyPr>
          <a:lstStyle/>
          <a:p>
            <a:r>
              <a:rPr lang="fi-FI" sz="1000" b="1" dirty="0">
                <a:solidFill>
                  <a:schemeClr val="tx1">
                    <a:lumMod val="75000"/>
                    <a:lumOff val="25000"/>
                  </a:schemeClr>
                </a:solidFill>
              </a:rPr>
              <a:t>API CONSUMER</a:t>
            </a:r>
          </a:p>
        </p:txBody>
      </p:sp>
      <p:pic>
        <p:nvPicPr>
          <p:cNvPr id="9" name="Graphic 8" descr="Network">
            <a:extLst>
              <a:ext uri="{FF2B5EF4-FFF2-40B4-BE49-F238E27FC236}">
                <a16:creationId xmlns:a16="http://schemas.microsoft.com/office/drawing/2014/main" id="{F4AEDA74-F845-4B92-805B-6E791F52553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225743" y="1591949"/>
            <a:ext cx="507294" cy="624361"/>
          </a:xfrm>
          <a:prstGeom prst="rect">
            <a:avLst/>
          </a:prstGeom>
        </p:spPr>
      </p:pic>
      <p:pic>
        <p:nvPicPr>
          <p:cNvPr id="10" name="Graphic 9" descr="Smart Phone">
            <a:extLst>
              <a:ext uri="{FF2B5EF4-FFF2-40B4-BE49-F238E27FC236}">
                <a16:creationId xmlns:a16="http://schemas.microsoft.com/office/drawing/2014/main" id="{6D8B77C3-EC44-4755-B118-C970523F037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6908" y="1595175"/>
            <a:ext cx="504672" cy="621133"/>
          </a:xfrm>
          <a:prstGeom prst="rect">
            <a:avLst/>
          </a:prstGeom>
        </p:spPr>
      </p:pic>
      <p:sp>
        <p:nvSpPr>
          <p:cNvPr id="11" name="TextBox 10">
            <a:extLst>
              <a:ext uri="{FF2B5EF4-FFF2-40B4-BE49-F238E27FC236}">
                <a16:creationId xmlns:a16="http://schemas.microsoft.com/office/drawing/2014/main" id="{7163EA3D-4A77-449E-877A-E84A2CC798C4}"/>
              </a:ext>
            </a:extLst>
          </p:cNvPr>
          <p:cNvSpPr txBox="1"/>
          <p:nvPr userDrawn="1"/>
        </p:nvSpPr>
        <p:spPr>
          <a:xfrm>
            <a:off x="212196" y="2668033"/>
            <a:ext cx="701667" cy="276999"/>
          </a:xfrm>
          <a:prstGeom prst="rect">
            <a:avLst/>
          </a:prstGeom>
          <a:noFill/>
        </p:spPr>
        <p:txBody>
          <a:bodyPr wrap="none" rtlCol="0">
            <a:spAutoFit/>
          </a:bodyPr>
          <a:lstStyle/>
          <a:p>
            <a:r>
              <a:rPr lang="fi-FI" sz="1200" b="1" dirty="0" err="1"/>
              <a:t>Request</a:t>
            </a:r>
            <a:endParaRPr lang="fi-FI" sz="1200" b="1" dirty="0"/>
          </a:p>
        </p:txBody>
      </p:sp>
      <p:sp>
        <p:nvSpPr>
          <p:cNvPr id="12" name="TextBox 11">
            <a:extLst>
              <a:ext uri="{FF2B5EF4-FFF2-40B4-BE49-F238E27FC236}">
                <a16:creationId xmlns:a16="http://schemas.microsoft.com/office/drawing/2014/main" id="{8B848BED-31EC-4352-B800-65A55F2A99F1}"/>
              </a:ext>
            </a:extLst>
          </p:cNvPr>
          <p:cNvSpPr txBox="1"/>
          <p:nvPr userDrawn="1"/>
        </p:nvSpPr>
        <p:spPr>
          <a:xfrm>
            <a:off x="8938115" y="2610341"/>
            <a:ext cx="967888" cy="461665"/>
          </a:xfrm>
          <a:prstGeom prst="rect">
            <a:avLst/>
          </a:prstGeom>
          <a:noFill/>
        </p:spPr>
        <p:txBody>
          <a:bodyPr wrap="square" rtlCol="0">
            <a:spAutoFit/>
          </a:bodyPr>
          <a:lstStyle/>
          <a:p>
            <a:r>
              <a:rPr lang="fi-FI" sz="1200" b="1" dirty="0" err="1"/>
              <a:t>Perform</a:t>
            </a:r>
            <a:r>
              <a:rPr lang="fi-FI" sz="1200" b="1" dirty="0"/>
              <a:t> </a:t>
            </a:r>
            <a:r>
              <a:rPr lang="fi-FI" sz="1200" b="1" dirty="0" err="1"/>
              <a:t>request</a:t>
            </a:r>
            <a:endParaRPr lang="fi-FI" sz="1200" b="1" dirty="0"/>
          </a:p>
        </p:txBody>
      </p:sp>
      <p:sp>
        <p:nvSpPr>
          <p:cNvPr id="13" name="TextBox 12">
            <a:extLst>
              <a:ext uri="{FF2B5EF4-FFF2-40B4-BE49-F238E27FC236}">
                <a16:creationId xmlns:a16="http://schemas.microsoft.com/office/drawing/2014/main" id="{1BAC522D-2220-46A9-BB16-636348681C1F}"/>
              </a:ext>
            </a:extLst>
          </p:cNvPr>
          <p:cNvSpPr txBox="1"/>
          <p:nvPr userDrawn="1"/>
        </p:nvSpPr>
        <p:spPr>
          <a:xfrm>
            <a:off x="212194" y="4955369"/>
            <a:ext cx="1022991" cy="461665"/>
          </a:xfrm>
          <a:prstGeom prst="rect">
            <a:avLst/>
          </a:prstGeom>
          <a:noFill/>
        </p:spPr>
        <p:txBody>
          <a:bodyPr wrap="square" rtlCol="0">
            <a:spAutoFit/>
          </a:bodyPr>
          <a:lstStyle/>
          <a:p>
            <a:r>
              <a:rPr lang="fi-FI" sz="1200" b="1" dirty="0" err="1"/>
              <a:t>Response</a:t>
            </a:r>
            <a:r>
              <a:rPr lang="fi-FI" sz="1200" b="1" dirty="0"/>
              <a:t> </a:t>
            </a:r>
            <a:r>
              <a:rPr lang="fi-FI" sz="1200" b="1" dirty="0" err="1"/>
              <a:t>value</a:t>
            </a:r>
            <a:endParaRPr lang="fi-FI" sz="1200" b="1" dirty="0"/>
          </a:p>
        </p:txBody>
      </p:sp>
      <p:sp>
        <p:nvSpPr>
          <p:cNvPr id="14" name="TextBox 13">
            <a:extLst>
              <a:ext uri="{FF2B5EF4-FFF2-40B4-BE49-F238E27FC236}">
                <a16:creationId xmlns:a16="http://schemas.microsoft.com/office/drawing/2014/main" id="{94B61EB0-9CD4-4276-9E10-6968276EFDBC}"/>
              </a:ext>
            </a:extLst>
          </p:cNvPr>
          <p:cNvSpPr txBox="1"/>
          <p:nvPr userDrawn="1"/>
        </p:nvSpPr>
        <p:spPr>
          <a:xfrm>
            <a:off x="8938115" y="4908760"/>
            <a:ext cx="967888" cy="461665"/>
          </a:xfrm>
          <a:prstGeom prst="rect">
            <a:avLst/>
          </a:prstGeom>
          <a:noFill/>
        </p:spPr>
        <p:txBody>
          <a:bodyPr wrap="square" rtlCol="0">
            <a:spAutoFit/>
          </a:bodyPr>
          <a:lstStyle/>
          <a:p>
            <a:r>
              <a:rPr lang="fi-FI" sz="1200" b="1" dirty="0" err="1"/>
              <a:t>Send</a:t>
            </a:r>
            <a:r>
              <a:rPr lang="fi-FI" sz="1200" b="1" dirty="0"/>
              <a:t> </a:t>
            </a:r>
            <a:r>
              <a:rPr lang="fi-FI" sz="1200" b="1" dirty="0" err="1"/>
              <a:t>response</a:t>
            </a:r>
            <a:endParaRPr lang="fi-FI" sz="1200" b="1" dirty="0"/>
          </a:p>
        </p:txBody>
      </p:sp>
      <p:sp>
        <p:nvSpPr>
          <p:cNvPr id="16" name="Text Placeholder 15">
            <a:extLst>
              <a:ext uri="{FF2B5EF4-FFF2-40B4-BE49-F238E27FC236}">
                <a16:creationId xmlns:a16="http://schemas.microsoft.com/office/drawing/2014/main" id="{A82D56D1-ADF6-4C00-91D5-C143325CF289}"/>
              </a:ext>
            </a:extLst>
          </p:cNvPr>
          <p:cNvSpPr>
            <a:spLocks noGrp="1"/>
          </p:cNvSpPr>
          <p:nvPr>
            <p:ph type="body" sz="quarter" idx="12"/>
          </p:nvPr>
        </p:nvSpPr>
        <p:spPr>
          <a:xfrm>
            <a:off x="1494626" y="2054205"/>
            <a:ext cx="3425898" cy="1863224"/>
          </a:xfrm>
          <a:prstGeom prst="rect">
            <a:avLst/>
          </a:prstGeom>
        </p:spPr>
        <p:txBody>
          <a:bodyPr>
            <a:normAutofit/>
          </a:bodyPr>
          <a:lstStyle>
            <a:lvl1pPr>
              <a:defRPr sz="1000">
                <a:solidFill>
                  <a:schemeClr val="tx1"/>
                </a:solidFill>
              </a:defRPr>
            </a:lvl1pPr>
          </a:lstStyle>
          <a:p>
            <a:pPr lvl="0"/>
            <a:endParaRPr lang="fi-FI" dirty="0"/>
          </a:p>
        </p:txBody>
      </p:sp>
      <p:sp>
        <p:nvSpPr>
          <p:cNvPr id="17" name="Text Placeholder 15">
            <a:extLst>
              <a:ext uri="{FF2B5EF4-FFF2-40B4-BE49-F238E27FC236}">
                <a16:creationId xmlns:a16="http://schemas.microsoft.com/office/drawing/2014/main" id="{6567F37F-52AF-4039-A6A9-CE7BB1272018}"/>
              </a:ext>
            </a:extLst>
          </p:cNvPr>
          <p:cNvSpPr>
            <a:spLocks noGrp="1"/>
          </p:cNvSpPr>
          <p:nvPr>
            <p:ph type="body" sz="quarter" idx="13"/>
          </p:nvPr>
        </p:nvSpPr>
        <p:spPr>
          <a:xfrm>
            <a:off x="5728274" y="2048057"/>
            <a:ext cx="2765335" cy="1863224"/>
          </a:xfrm>
          <a:prstGeom prst="rect">
            <a:avLst/>
          </a:prstGeom>
        </p:spPr>
        <p:txBody>
          <a:bodyPr>
            <a:normAutofit/>
          </a:bodyPr>
          <a:lstStyle>
            <a:lvl1pPr>
              <a:defRPr sz="1000">
                <a:solidFill>
                  <a:schemeClr val="tx1"/>
                </a:solidFill>
              </a:defRPr>
            </a:lvl1pPr>
          </a:lstStyle>
          <a:p>
            <a:pPr lvl="0"/>
            <a:endParaRPr lang="fi-FI" dirty="0"/>
          </a:p>
        </p:txBody>
      </p:sp>
      <p:sp>
        <p:nvSpPr>
          <p:cNvPr id="19" name="Text Placeholder 15">
            <a:extLst>
              <a:ext uri="{FF2B5EF4-FFF2-40B4-BE49-F238E27FC236}">
                <a16:creationId xmlns:a16="http://schemas.microsoft.com/office/drawing/2014/main" id="{3598C332-8740-4114-8D12-71C2BC9B9631}"/>
              </a:ext>
            </a:extLst>
          </p:cNvPr>
          <p:cNvSpPr>
            <a:spLocks noGrp="1"/>
          </p:cNvSpPr>
          <p:nvPr>
            <p:ph type="body" sz="quarter" idx="14"/>
          </p:nvPr>
        </p:nvSpPr>
        <p:spPr>
          <a:xfrm>
            <a:off x="5119806" y="4269975"/>
            <a:ext cx="3425898" cy="1863224"/>
          </a:xfrm>
          <a:prstGeom prst="rect">
            <a:avLst/>
          </a:prstGeom>
        </p:spPr>
        <p:txBody>
          <a:bodyPr>
            <a:normAutofit/>
          </a:bodyPr>
          <a:lstStyle>
            <a:lvl1pPr>
              <a:defRPr sz="1000">
                <a:solidFill>
                  <a:schemeClr val="tx1"/>
                </a:solidFill>
              </a:defRPr>
            </a:lvl1pPr>
          </a:lstStyle>
          <a:p>
            <a:pPr lvl="0"/>
            <a:endParaRPr lang="fi-FI" dirty="0"/>
          </a:p>
        </p:txBody>
      </p:sp>
      <p:sp>
        <p:nvSpPr>
          <p:cNvPr id="20" name="Text Placeholder 15">
            <a:extLst>
              <a:ext uri="{FF2B5EF4-FFF2-40B4-BE49-F238E27FC236}">
                <a16:creationId xmlns:a16="http://schemas.microsoft.com/office/drawing/2014/main" id="{CA962580-743C-46B2-8A7B-778AC88699DE}"/>
              </a:ext>
            </a:extLst>
          </p:cNvPr>
          <p:cNvSpPr>
            <a:spLocks noGrp="1"/>
          </p:cNvSpPr>
          <p:nvPr>
            <p:ph type="body" sz="quarter" idx="15"/>
          </p:nvPr>
        </p:nvSpPr>
        <p:spPr>
          <a:xfrm>
            <a:off x="1491238" y="4670583"/>
            <a:ext cx="2860909" cy="1462616"/>
          </a:xfrm>
          <a:prstGeom prst="rect">
            <a:avLst/>
          </a:prstGeom>
        </p:spPr>
        <p:txBody>
          <a:bodyPr>
            <a:normAutofit/>
          </a:bodyPr>
          <a:lstStyle>
            <a:lvl1pPr>
              <a:defRPr sz="1000">
                <a:solidFill>
                  <a:schemeClr val="tx1"/>
                </a:solidFill>
              </a:defRPr>
            </a:lvl1pPr>
          </a:lstStyle>
          <a:p>
            <a:pPr lvl="0"/>
            <a:endParaRPr lang="fi-FI" dirty="0"/>
          </a:p>
        </p:txBody>
      </p:sp>
      <p:sp>
        <p:nvSpPr>
          <p:cNvPr id="21" name="Title 1">
            <a:extLst>
              <a:ext uri="{FF2B5EF4-FFF2-40B4-BE49-F238E27FC236}">
                <a16:creationId xmlns:a16="http://schemas.microsoft.com/office/drawing/2014/main" id="{4CC0FC7E-48BA-43AA-AE9F-58A62B1DB3A9}"/>
              </a:ext>
            </a:extLst>
          </p:cNvPr>
          <p:cNvSpPr txBox="1">
            <a:spLocks/>
          </p:cNvSpPr>
          <p:nvPr userDrawn="1"/>
        </p:nvSpPr>
        <p:spPr>
          <a:xfrm>
            <a:off x="551684" y="288923"/>
            <a:ext cx="8491276" cy="579646"/>
          </a:xfrm>
          <a:prstGeom prst="rect">
            <a:avLst/>
          </a:prstGeom>
        </p:spPr>
        <p:txBody>
          <a:bodyPr vert="horz" lIns="91440" tIns="45720" rIns="91440" bIns="45720" rtlCol="0" anchor="t" anchorCtr="0">
            <a:spAutoFit/>
          </a:bodyPr>
          <a:lstStyle>
            <a:lvl1pPr algn="l" defTabSz="457200" rtl="0" eaLnBrk="1" latinLnBrk="0" hangingPunct="1">
              <a:lnSpc>
                <a:spcPts val="3800"/>
              </a:lnSpc>
              <a:spcBef>
                <a:spcPct val="0"/>
              </a:spcBef>
              <a:buNone/>
              <a:defRPr lang="en-GB" sz="3200" b="0" i="0" kern="1200" cap="none" noProof="0" dirty="0">
                <a:solidFill>
                  <a:srgbClr val="C30000"/>
                </a:solidFill>
                <a:latin typeface="+mj-lt"/>
                <a:ea typeface="+mj-ea"/>
                <a:cs typeface="+mj-cs"/>
              </a:defRPr>
            </a:lvl1pPr>
          </a:lstStyle>
          <a:p>
            <a:r>
              <a:rPr lang="en-US" sz="3200" dirty="0">
                <a:solidFill>
                  <a:srgbClr val="000000"/>
                </a:solidFill>
                <a:latin typeface="Berlin Sans FB" panose="020E0602020502020306" pitchFamily="34" charset="0"/>
              </a:rPr>
              <a:t>API Design with requests and responses</a:t>
            </a:r>
            <a:endParaRPr lang="fi-FI" sz="3200" dirty="0">
              <a:solidFill>
                <a:srgbClr val="000000"/>
              </a:solidFill>
              <a:latin typeface="Berlin Sans FB" panose="020E0602020502020306" pitchFamily="34" charset="0"/>
            </a:endParaRPr>
          </a:p>
        </p:txBody>
      </p:sp>
      <p:sp>
        <p:nvSpPr>
          <p:cNvPr id="22" name="Text Placeholder 15">
            <a:extLst>
              <a:ext uri="{FF2B5EF4-FFF2-40B4-BE49-F238E27FC236}">
                <a16:creationId xmlns:a16="http://schemas.microsoft.com/office/drawing/2014/main" id="{F38968D7-0F52-442A-9C05-BA979FFED76F}"/>
              </a:ext>
            </a:extLst>
          </p:cNvPr>
          <p:cNvSpPr>
            <a:spLocks noGrp="1"/>
          </p:cNvSpPr>
          <p:nvPr>
            <p:ph type="body" sz="quarter" idx="16"/>
          </p:nvPr>
        </p:nvSpPr>
        <p:spPr>
          <a:xfrm>
            <a:off x="2207336" y="1294863"/>
            <a:ext cx="5214045" cy="487816"/>
          </a:xfrm>
          <a:prstGeom prst="rect">
            <a:avLst/>
          </a:prstGeom>
        </p:spPr>
        <p:txBody>
          <a:bodyPr>
            <a:normAutofit/>
          </a:bodyPr>
          <a:lstStyle>
            <a:lvl1pPr marL="0" indent="0">
              <a:buNone/>
              <a:defRPr sz="1000">
                <a:solidFill>
                  <a:schemeClr val="tx1"/>
                </a:solidFill>
              </a:defRPr>
            </a:lvl1pPr>
          </a:lstStyle>
          <a:p>
            <a:pPr lvl="0"/>
            <a:endParaRPr lang="fi-FI" dirty="0"/>
          </a:p>
        </p:txBody>
      </p:sp>
      <p:sp>
        <p:nvSpPr>
          <p:cNvPr id="23" name="TextBox 22">
            <a:extLst>
              <a:ext uri="{FF2B5EF4-FFF2-40B4-BE49-F238E27FC236}">
                <a16:creationId xmlns:a16="http://schemas.microsoft.com/office/drawing/2014/main" id="{6ADAE489-E1F6-4ACE-B9BF-76B924EC2681}"/>
              </a:ext>
            </a:extLst>
          </p:cNvPr>
          <p:cNvSpPr txBox="1"/>
          <p:nvPr userDrawn="1"/>
        </p:nvSpPr>
        <p:spPr>
          <a:xfrm>
            <a:off x="2161553" y="972313"/>
            <a:ext cx="1170513" cy="276999"/>
          </a:xfrm>
          <a:prstGeom prst="rect">
            <a:avLst/>
          </a:prstGeom>
          <a:noFill/>
        </p:spPr>
        <p:txBody>
          <a:bodyPr wrap="none" rtlCol="0">
            <a:spAutoFit/>
          </a:bodyPr>
          <a:lstStyle/>
          <a:p>
            <a:r>
              <a:rPr lang="fi-FI" sz="1200" b="1" dirty="0" err="1"/>
              <a:t>Scenario</a:t>
            </a:r>
            <a:r>
              <a:rPr lang="fi-FI" sz="1200" b="1" dirty="0"/>
              <a:t> </a:t>
            </a:r>
            <a:r>
              <a:rPr lang="fi-FI" sz="1200" b="1" dirty="0" err="1"/>
              <a:t>name</a:t>
            </a:r>
            <a:r>
              <a:rPr lang="fi-FI" sz="1200" b="1" dirty="0"/>
              <a:t>:</a:t>
            </a:r>
          </a:p>
        </p:txBody>
      </p:sp>
      <p:sp>
        <p:nvSpPr>
          <p:cNvPr id="24" name="Text Placeholder 15">
            <a:extLst>
              <a:ext uri="{FF2B5EF4-FFF2-40B4-BE49-F238E27FC236}">
                <a16:creationId xmlns:a16="http://schemas.microsoft.com/office/drawing/2014/main" id="{BB5D4744-0C67-4AE8-8FC8-C71176145592}"/>
              </a:ext>
            </a:extLst>
          </p:cNvPr>
          <p:cNvSpPr>
            <a:spLocks noGrp="1"/>
          </p:cNvSpPr>
          <p:nvPr>
            <p:ph type="body" sz="quarter" idx="17" hasCustomPrompt="1"/>
          </p:nvPr>
        </p:nvSpPr>
        <p:spPr>
          <a:xfrm>
            <a:off x="1493945" y="4177450"/>
            <a:ext cx="2860909" cy="393365"/>
          </a:xfrm>
          <a:prstGeom prst="rect">
            <a:avLst/>
          </a:prstGeom>
        </p:spPr>
        <p:txBody>
          <a:bodyPr>
            <a:normAutofit/>
          </a:bodyPr>
          <a:lstStyle>
            <a:lvl1pPr marL="0" indent="0">
              <a:buNone/>
              <a:defRPr sz="1000">
                <a:solidFill>
                  <a:schemeClr val="tx1"/>
                </a:solidFill>
              </a:defRPr>
            </a:lvl1pPr>
          </a:lstStyle>
          <a:p>
            <a:pPr lvl="0"/>
            <a:r>
              <a:rPr lang="fi-FI" dirty="0"/>
              <a:t>HTTP STATUS CODE &amp; </a:t>
            </a:r>
            <a:r>
              <a:rPr lang="fi-FI" dirty="0" err="1"/>
              <a:t>custom</a:t>
            </a:r>
            <a:r>
              <a:rPr lang="fi-FI" dirty="0"/>
              <a:t> </a:t>
            </a:r>
            <a:r>
              <a:rPr lang="fi-FI" dirty="0" err="1"/>
              <a:t>error</a:t>
            </a:r>
            <a:r>
              <a:rPr lang="fi-FI" dirty="0"/>
              <a:t> </a:t>
            </a:r>
            <a:r>
              <a:rPr lang="fi-FI" dirty="0" err="1"/>
              <a:t>code</a:t>
            </a:r>
            <a:endParaRPr lang="fi-FI" dirty="0"/>
          </a:p>
        </p:txBody>
      </p:sp>
    </p:spTree>
    <p:extLst>
      <p:ext uri="{BB962C8B-B14F-4D97-AF65-F5344CB8AC3E}">
        <p14:creationId xmlns:p14="http://schemas.microsoft.com/office/powerpoint/2010/main" val="3795568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8" name="Flowchart: Stored Data 17">
            <a:extLst>
              <a:ext uri="{FF2B5EF4-FFF2-40B4-BE49-F238E27FC236}">
                <a16:creationId xmlns:a16="http://schemas.microsoft.com/office/drawing/2014/main" id="{8BED927C-5E1D-463A-94BF-B3DC53D6153A}"/>
              </a:ext>
            </a:extLst>
          </p:cNvPr>
          <p:cNvSpPr/>
          <p:nvPr userDrawn="1"/>
        </p:nvSpPr>
        <p:spPr>
          <a:xfrm flipH="1">
            <a:off x="5129825" y="1973060"/>
            <a:ext cx="3664378" cy="615672"/>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3" name="Speech Bubble: Rectangle 2">
            <a:extLst>
              <a:ext uri="{FF2B5EF4-FFF2-40B4-BE49-F238E27FC236}">
                <a16:creationId xmlns:a16="http://schemas.microsoft.com/office/drawing/2014/main" id="{A545904E-3C08-41B7-8AD4-214EE12376E3}"/>
              </a:ext>
            </a:extLst>
          </p:cNvPr>
          <p:cNvSpPr/>
          <p:nvPr userDrawn="1"/>
        </p:nvSpPr>
        <p:spPr>
          <a:xfrm>
            <a:off x="1423403" y="1974707"/>
            <a:ext cx="3562507" cy="635631"/>
          </a:xfrm>
          <a:prstGeom prst="wedgeRectCallout">
            <a:avLst>
              <a:gd name="adj1" fmla="val -59707"/>
              <a:gd name="adj2" fmla="val 2241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4" name="Speech Bubble: Rectangle 3">
            <a:extLst>
              <a:ext uri="{FF2B5EF4-FFF2-40B4-BE49-F238E27FC236}">
                <a16:creationId xmlns:a16="http://schemas.microsoft.com/office/drawing/2014/main" id="{DD25E582-CF56-4D1E-8137-76D203952E31}"/>
              </a:ext>
            </a:extLst>
          </p:cNvPr>
          <p:cNvSpPr/>
          <p:nvPr userDrawn="1"/>
        </p:nvSpPr>
        <p:spPr>
          <a:xfrm>
            <a:off x="4985910" y="2979552"/>
            <a:ext cx="3731543" cy="2128603"/>
          </a:xfrm>
          <a:prstGeom prst="wedgeRectCallout">
            <a:avLst>
              <a:gd name="adj1" fmla="val 59074"/>
              <a:gd name="adj2" fmla="val 2356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6" name="Flowchart: Stored Data 5">
            <a:extLst>
              <a:ext uri="{FF2B5EF4-FFF2-40B4-BE49-F238E27FC236}">
                <a16:creationId xmlns:a16="http://schemas.microsoft.com/office/drawing/2014/main" id="{2B7F7BE2-440C-4E9B-8081-C50655DEF07E}"/>
              </a:ext>
            </a:extLst>
          </p:cNvPr>
          <p:cNvSpPr/>
          <p:nvPr userDrawn="1"/>
        </p:nvSpPr>
        <p:spPr>
          <a:xfrm>
            <a:off x="1240178" y="2979552"/>
            <a:ext cx="3664378" cy="2128603"/>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7" name="TextBox 6">
            <a:extLst>
              <a:ext uri="{FF2B5EF4-FFF2-40B4-BE49-F238E27FC236}">
                <a16:creationId xmlns:a16="http://schemas.microsoft.com/office/drawing/2014/main" id="{17CB0524-B481-4B03-850E-D25A98BFB805}"/>
              </a:ext>
            </a:extLst>
          </p:cNvPr>
          <p:cNvSpPr txBox="1"/>
          <p:nvPr userDrawn="1"/>
        </p:nvSpPr>
        <p:spPr>
          <a:xfrm>
            <a:off x="8122103" y="1739982"/>
            <a:ext cx="944489" cy="246221"/>
          </a:xfrm>
          <a:prstGeom prst="rect">
            <a:avLst/>
          </a:prstGeom>
          <a:solidFill>
            <a:schemeClr val="bg1">
              <a:lumMod val="85000"/>
            </a:schemeClr>
          </a:solidFill>
        </p:spPr>
        <p:txBody>
          <a:bodyPr wrap="none" rtlCol="0">
            <a:spAutoFit/>
          </a:bodyPr>
          <a:lstStyle>
            <a:defPPr>
              <a:defRPr lang="fi-FI"/>
            </a:defPPr>
            <a:lvl1pPr>
              <a:defRPr sz="1000" b="1">
                <a:solidFill>
                  <a:schemeClr val="tx1">
                    <a:lumMod val="75000"/>
                    <a:lumOff val="25000"/>
                  </a:schemeClr>
                </a:solidFill>
              </a:defRPr>
            </a:lvl1pPr>
          </a:lstStyle>
          <a:p>
            <a:r>
              <a:rPr lang="fi-FI" sz="1000" dirty="0"/>
              <a:t>API PROVIDER</a:t>
            </a:r>
          </a:p>
        </p:txBody>
      </p:sp>
      <p:sp>
        <p:nvSpPr>
          <p:cNvPr id="8" name="TextBox 7">
            <a:extLst>
              <a:ext uri="{FF2B5EF4-FFF2-40B4-BE49-F238E27FC236}">
                <a16:creationId xmlns:a16="http://schemas.microsoft.com/office/drawing/2014/main" id="{35759B68-1CF1-4F68-8B64-2D1F8300F0B3}"/>
              </a:ext>
            </a:extLst>
          </p:cNvPr>
          <p:cNvSpPr txBox="1"/>
          <p:nvPr userDrawn="1"/>
        </p:nvSpPr>
        <p:spPr>
          <a:xfrm>
            <a:off x="681040" y="1725914"/>
            <a:ext cx="1023037" cy="246221"/>
          </a:xfrm>
          <a:prstGeom prst="rect">
            <a:avLst/>
          </a:prstGeom>
          <a:solidFill>
            <a:schemeClr val="bg1">
              <a:lumMod val="85000"/>
            </a:schemeClr>
          </a:solidFill>
        </p:spPr>
        <p:txBody>
          <a:bodyPr wrap="none" rtlCol="0">
            <a:spAutoFit/>
          </a:bodyPr>
          <a:lstStyle/>
          <a:p>
            <a:r>
              <a:rPr lang="fi-FI" sz="1000" b="1" dirty="0">
                <a:solidFill>
                  <a:schemeClr val="tx1">
                    <a:lumMod val="75000"/>
                    <a:lumOff val="25000"/>
                  </a:schemeClr>
                </a:solidFill>
              </a:rPr>
              <a:t>API CONSUMER</a:t>
            </a:r>
          </a:p>
        </p:txBody>
      </p:sp>
      <p:pic>
        <p:nvPicPr>
          <p:cNvPr id="9" name="Graphic 8" descr="Network">
            <a:extLst>
              <a:ext uri="{FF2B5EF4-FFF2-40B4-BE49-F238E27FC236}">
                <a16:creationId xmlns:a16="http://schemas.microsoft.com/office/drawing/2014/main" id="{F4AEDA74-F845-4B92-805B-6E791F52553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225743" y="1591949"/>
            <a:ext cx="507294" cy="624361"/>
          </a:xfrm>
          <a:prstGeom prst="rect">
            <a:avLst/>
          </a:prstGeom>
        </p:spPr>
      </p:pic>
      <p:pic>
        <p:nvPicPr>
          <p:cNvPr id="10" name="Graphic 9" descr="Smart Phone">
            <a:extLst>
              <a:ext uri="{FF2B5EF4-FFF2-40B4-BE49-F238E27FC236}">
                <a16:creationId xmlns:a16="http://schemas.microsoft.com/office/drawing/2014/main" id="{6D8B77C3-EC44-4755-B118-C970523F037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6908" y="1595175"/>
            <a:ext cx="504672" cy="621133"/>
          </a:xfrm>
          <a:prstGeom prst="rect">
            <a:avLst/>
          </a:prstGeom>
        </p:spPr>
      </p:pic>
      <p:sp>
        <p:nvSpPr>
          <p:cNvPr id="11" name="TextBox 10">
            <a:extLst>
              <a:ext uri="{FF2B5EF4-FFF2-40B4-BE49-F238E27FC236}">
                <a16:creationId xmlns:a16="http://schemas.microsoft.com/office/drawing/2014/main" id="{7163EA3D-4A77-449E-877A-E84A2CC798C4}"/>
              </a:ext>
            </a:extLst>
          </p:cNvPr>
          <p:cNvSpPr txBox="1"/>
          <p:nvPr userDrawn="1"/>
        </p:nvSpPr>
        <p:spPr>
          <a:xfrm>
            <a:off x="171615" y="2176944"/>
            <a:ext cx="981615" cy="461665"/>
          </a:xfrm>
          <a:prstGeom prst="rect">
            <a:avLst/>
          </a:prstGeom>
          <a:noFill/>
        </p:spPr>
        <p:txBody>
          <a:bodyPr wrap="none" rtlCol="0">
            <a:spAutoFit/>
          </a:bodyPr>
          <a:lstStyle/>
          <a:p>
            <a:r>
              <a:rPr lang="fi-FI" sz="1200" b="1" dirty="0" err="1"/>
              <a:t>Request</a:t>
            </a:r>
            <a:endParaRPr lang="fi-FI" sz="1200" b="1" dirty="0"/>
          </a:p>
          <a:p>
            <a:r>
              <a:rPr lang="fi-FI" sz="1200" b="1" dirty="0"/>
              <a:t>Subscription</a:t>
            </a:r>
          </a:p>
        </p:txBody>
      </p:sp>
      <p:sp>
        <p:nvSpPr>
          <p:cNvPr id="12" name="TextBox 11">
            <a:extLst>
              <a:ext uri="{FF2B5EF4-FFF2-40B4-BE49-F238E27FC236}">
                <a16:creationId xmlns:a16="http://schemas.microsoft.com/office/drawing/2014/main" id="{8B848BED-31EC-4352-B800-65A55F2A99F1}"/>
              </a:ext>
            </a:extLst>
          </p:cNvPr>
          <p:cNvSpPr txBox="1"/>
          <p:nvPr userDrawn="1"/>
        </p:nvSpPr>
        <p:spPr>
          <a:xfrm>
            <a:off x="8824672" y="2133749"/>
            <a:ext cx="1051921" cy="461665"/>
          </a:xfrm>
          <a:prstGeom prst="rect">
            <a:avLst/>
          </a:prstGeom>
          <a:noFill/>
        </p:spPr>
        <p:txBody>
          <a:bodyPr wrap="square" rtlCol="0">
            <a:spAutoFit/>
          </a:bodyPr>
          <a:lstStyle/>
          <a:p>
            <a:r>
              <a:rPr lang="fi-FI" sz="1200" b="1" dirty="0" err="1"/>
              <a:t>Register</a:t>
            </a:r>
            <a:r>
              <a:rPr lang="fi-FI" sz="1200" b="1" dirty="0"/>
              <a:t> </a:t>
            </a:r>
            <a:r>
              <a:rPr lang="fi-FI" sz="1200" b="1" dirty="0" err="1"/>
              <a:t>subscription</a:t>
            </a:r>
            <a:endParaRPr lang="fi-FI" sz="1200" b="1" dirty="0"/>
          </a:p>
        </p:txBody>
      </p:sp>
      <p:sp>
        <p:nvSpPr>
          <p:cNvPr id="13" name="TextBox 12">
            <a:extLst>
              <a:ext uri="{FF2B5EF4-FFF2-40B4-BE49-F238E27FC236}">
                <a16:creationId xmlns:a16="http://schemas.microsoft.com/office/drawing/2014/main" id="{1BAC522D-2220-46A9-BB16-636348681C1F}"/>
              </a:ext>
            </a:extLst>
          </p:cNvPr>
          <p:cNvSpPr txBox="1"/>
          <p:nvPr userDrawn="1"/>
        </p:nvSpPr>
        <p:spPr>
          <a:xfrm>
            <a:off x="135446" y="3797636"/>
            <a:ext cx="1022991" cy="461665"/>
          </a:xfrm>
          <a:prstGeom prst="rect">
            <a:avLst/>
          </a:prstGeom>
          <a:noFill/>
        </p:spPr>
        <p:txBody>
          <a:bodyPr wrap="square" rtlCol="0">
            <a:spAutoFit/>
          </a:bodyPr>
          <a:lstStyle/>
          <a:p>
            <a:r>
              <a:rPr lang="fi-FI" sz="1200" b="1" dirty="0" err="1"/>
              <a:t>Process</a:t>
            </a:r>
            <a:r>
              <a:rPr lang="fi-FI" sz="1200" b="1" dirty="0"/>
              <a:t> </a:t>
            </a:r>
            <a:r>
              <a:rPr lang="fi-FI" sz="1200" b="1" dirty="0" err="1"/>
              <a:t>event</a:t>
            </a:r>
            <a:endParaRPr lang="fi-FI" sz="1200" b="1" dirty="0"/>
          </a:p>
        </p:txBody>
      </p:sp>
      <p:sp>
        <p:nvSpPr>
          <p:cNvPr id="14" name="TextBox 13">
            <a:extLst>
              <a:ext uri="{FF2B5EF4-FFF2-40B4-BE49-F238E27FC236}">
                <a16:creationId xmlns:a16="http://schemas.microsoft.com/office/drawing/2014/main" id="{94B61EB0-9CD4-4276-9E10-6968276EFDBC}"/>
              </a:ext>
            </a:extLst>
          </p:cNvPr>
          <p:cNvSpPr txBox="1"/>
          <p:nvPr userDrawn="1"/>
        </p:nvSpPr>
        <p:spPr>
          <a:xfrm>
            <a:off x="8861367" y="3751028"/>
            <a:ext cx="967888" cy="461665"/>
          </a:xfrm>
          <a:prstGeom prst="rect">
            <a:avLst/>
          </a:prstGeom>
          <a:noFill/>
        </p:spPr>
        <p:txBody>
          <a:bodyPr wrap="square" rtlCol="0">
            <a:spAutoFit/>
          </a:bodyPr>
          <a:lstStyle/>
          <a:p>
            <a:r>
              <a:rPr lang="fi-FI" sz="1200" b="1" dirty="0" err="1"/>
              <a:t>Trigger</a:t>
            </a:r>
            <a:r>
              <a:rPr lang="fi-FI" sz="1200" b="1" dirty="0"/>
              <a:t> &amp; </a:t>
            </a:r>
            <a:r>
              <a:rPr lang="fi-FI" sz="1200" b="1" dirty="0" err="1"/>
              <a:t>send</a:t>
            </a:r>
            <a:r>
              <a:rPr lang="fi-FI" sz="1200" b="1" dirty="0"/>
              <a:t> </a:t>
            </a:r>
            <a:r>
              <a:rPr lang="fi-FI" sz="1200" b="1" dirty="0" err="1"/>
              <a:t>event</a:t>
            </a:r>
            <a:endParaRPr lang="fi-FI" sz="1200" b="1" dirty="0"/>
          </a:p>
        </p:txBody>
      </p:sp>
      <p:sp>
        <p:nvSpPr>
          <p:cNvPr id="16" name="Text Placeholder 15">
            <a:extLst>
              <a:ext uri="{FF2B5EF4-FFF2-40B4-BE49-F238E27FC236}">
                <a16:creationId xmlns:a16="http://schemas.microsoft.com/office/drawing/2014/main" id="{A82D56D1-ADF6-4C00-91D5-C143325CF289}"/>
              </a:ext>
            </a:extLst>
          </p:cNvPr>
          <p:cNvSpPr>
            <a:spLocks noGrp="1"/>
          </p:cNvSpPr>
          <p:nvPr>
            <p:ph type="body" sz="quarter" idx="12"/>
          </p:nvPr>
        </p:nvSpPr>
        <p:spPr>
          <a:xfrm>
            <a:off x="1494626" y="2054209"/>
            <a:ext cx="3425898" cy="534527"/>
          </a:xfrm>
          <a:prstGeom prst="rect">
            <a:avLst/>
          </a:prstGeom>
        </p:spPr>
        <p:txBody>
          <a:bodyPr>
            <a:normAutofit/>
          </a:bodyPr>
          <a:lstStyle>
            <a:lvl1pPr>
              <a:defRPr sz="1000">
                <a:solidFill>
                  <a:schemeClr val="tx1"/>
                </a:solidFill>
              </a:defRPr>
            </a:lvl1pPr>
          </a:lstStyle>
          <a:p>
            <a:pPr lvl="0"/>
            <a:endParaRPr lang="fi-FI" dirty="0"/>
          </a:p>
        </p:txBody>
      </p:sp>
      <p:sp>
        <p:nvSpPr>
          <p:cNvPr id="17" name="Text Placeholder 15">
            <a:extLst>
              <a:ext uri="{FF2B5EF4-FFF2-40B4-BE49-F238E27FC236}">
                <a16:creationId xmlns:a16="http://schemas.microsoft.com/office/drawing/2014/main" id="{6567F37F-52AF-4039-A6A9-CE7BB1272018}"/>
              </a:ext>
            </a:extLst>
          </p:cNvPr>
          <p:cNvSpPr>
            <a:spLocks noGrp="1"/>
          </p:cNvSpPr>
          <p:nvPr>
            <p:ph type="body" sz="quarter" idx="13"/>
          </p:nvPr>
        </p:nvSpPr>
        <p:spPr>
          <a:xfrm>
            <a:off x="5728274" y="2048057"/>
            <a:ext cx="2765335" cy="562280"/>
          </a:xfrm>
          <a:prstGeom prst="rect">
            <a:avLst/>
          </a:prstGeom>
        </p:spPr>
        <p:txBody>
          <a:bodyPr>
            <a:normAutofit/>
          </a:bodyPr>
          <a:lstStyle>
            <a:lvl1pPr>
              <a:defRPr sz="1000">
                <a:solidFill>
                  <a:schemeClr val="tx1"/>
                </a:solidFill>
              </a:defRPr>
            </a:lvl1pPr>
          </a:lstStyle>
          <a:p>
            <a:pPr lvl="0"/>
            <a:endParaRPr lang="fi-FI" dirty="0"/>
          </a:p>
        </p:txBody>
      </p:sp>
      <p:sp>
        <p:nvSpPr>
          <p:cNvPr id="19" name="Text Placeholder 15">
            <a:extLst>
              <a:ext uri="{FF2B5EF4-FFF2-40B4-BE49-F238E27FC236}">
                <a16:creationId xmlns:a16="http://schemas.microsoft.com/office/drawing/2014/main" id="{3598C332-8740-4114-8D12-71C2BC9B9631}"/>
              </a:ext>
            </a:extLst>
          </p:cNvPr>
          <p:cNvSpPr>
            <a:spLocks noGrp="1"/>
          </p:cNvSpPr>
          <p:nvPr>
            <p:ph type="body" sz="quarter" idx="14"/>
          </p:nvPr>
        </p:nvSpPr>
        <p:spPr>
          <a:xfrm>
            <a:off x="5043058" y="3112242"/>
            <a:ext cx="3425898" cy="873803"/>
          </a:xfrm>
          <a:prstGeom prst="rect">
            <a:avLst/>
          </a:prstGeom>
        </p:spPr>
        <p:txBody>
          <a:bodyPr>
            <a:normAutofit/>
          </a:bodyPr>
          <a:lstStyle>
            <a:lvl1pPr>
              <a:defRPr sz="1000">
                <a:solidFill>
                  <a:schemeClr val="tx1"/>
                </a:solidFill>
              </a:defRPr>
            </a:lvl1pPr>
          </a:lstStyle>
          <a:p>
            <a:pPr lvl="0"/>
            <a:endParaRPr lang="fi-FI" dirty="0"/>
          </a:p>
        </p:txBody>
      </p:sp>
      <p:sp>
        <p:nvSpPr>
          <p:cNvPr id="20" name="Text Placeholder 15">
            <a:extLst>
              <a:ext uri="{FF2B5EF4-FFF2-40B4-BE49-F238E27FC236}">
                <a16:creationId xmlns:a16="http://schemas.microsoft.com/office/drawing/2014/main" id="{CA962580-743C-46B2-8A7B-778AC88699DE}"/>
              </a:ext>
            </a:extLst>
          </p:cNvPr>
          <p:cNvSpPr>
            <a:spLocks noGrp="1"/>
          </p:cNvSpPr>
          <p:nvPr>
            <p:ph type="body" sz="quarter" idx="15"/>
          </p:nvPr>
        </p:nvSpPr>
        <p:spPr>
          <a:xfrm>
            <a:off x="1414490" y="3112241"/>
            <a:ext cx="2860909" cy="1863224"/>
          </a:xfrm>
          <a:prstGeom prst="rect">
            <a:avLst/>
          </a:prstGeom>
        </p:spPr>
        <p:txBody>
          <a:bodyPr>
            <a:normAutofit/>
          </a:bodyPr>
          <a:lstStyle>
            <a:lvl1pPr>
              <a:defRPr sz="1000">
                <a:solidFill>
                  <a:schemeClr val="tx1"/>
                </a:solidFill>
              </a:defRPr>
            </a:lvl1pPr>
          </a:lstStyle>
          <a:p>
            <a:pPr lvl="0"/>
            <a:endParaRPr lang="fi-FI" dirty="0"/>
          </a:p>
        </p:txBody>
      </p:sp>
      <p:sp>
        <p:nvSpPr>
          <p:cNvPr id="21" name="Title 1">
            <a:extLst>
              <a:ext uri="{FF2B5EF4-FFF2-40B4-BE49-F238E27FC236}">
                <a16:creationId xmlns:a16="http://schemas.microsoft.com/office/drawing/2014/main" id="{4CC0FC7E-48BA-43AA-AE9F-58A62B1DB3A9}"/>
              </a:ext>
            </a:extLst>
          </p:cNvPr>
          <p:cNvSpPr txBox="1">
            <a:spLocks/>
          </p:cNvSpPr>
          <p:nvPr userDrawn="1"/>
        </p:nvSpPr>
        <p:spPr>
          <a:xfrm>
            <a:off x="551684" y="288923"/>
            <a:ext cx="8491276" cy="579646"/>
          </a:xfrm>
          <a:prstGeom prst="rect">
            <a:avLst/>
          </a:prstGeom>
        </p:spPr>
        <p:txBody>
          <a:bodyPr vert="horz" lIns="91440" tIns="45720" rIns="91440" bIns="45720" rtlCol="0" anchor="t" anchorCtr="0">
            <a:spAutoFit/>
          </a:bodyPr>
          <a:lstStyle>
            <a:lvl1pPr algn="l" defTabSz="457200" rtl="0" eaLnBrk="1" latinLnBrk="0" hangingPunct="1">
              <a:lnSpc>
                <a:spcPts val="3800"/>
              </a:lnSpc>
              <a:spcBef>
                <a:spcPct val="0"/>
              </a:spcBef>
              <a:buNone/>
              <a:defRPr lang="en-GB" sz="3200" b="0" i="0" kern="1200" cap="none" noProof="0" dirty="0">
                <a:solidFill>
                  <a:srgbClr val="C30000"/>
                </a:solidFill>
                <a:latin typeface="+mj-lt"/>
                <a:ea typeface="+mj-ea"/>
                <a:cs typeface="+mj-cs"/>
              </a:defRPr>
            </a:lvl1pPr>
          </a:lstStyle>
          <a:p>
            <a:r>
              <a:rPr lang="en-US" sz="3200" dirty="0">
                <a:solidFill>
                  <a:srgbClr val="000000"/>
                </a:solidFill>
                <a:latin typeface="Berlin Sans FB" panose="020E0602020502020306" pitchFamily="34" charset="0"/>
              </a:rPr>
              <a:t>API Design with events (push)</a:t>
            </a:r>
            <a:endParaRPr lang="fi-FI" sz="3200" dirty="0">
              <a:solidFill>
                <a:srgbClr val="000000"/>
              </a:solidFill>
              <a:latin typeface="Berlin Sans FB" panose="020E0602020502020306" pitchFamily="34" charset="0"/>
            </a:endParaRPr>
          </a:p>
        </p:txBody>
      </p:sp>
      <p:sp>
        <p:nvSpPr>
          <p:cNvPr id="22" name="Flowchart: Stored Data 21">
            <a:extLst>
              <a:ext uri="{FF2B5EF4-FFF2-40B4-BE49-F238E27FC236}">
                <a16:creationId xmlns:a16="http://schemas.microsoft.com/office/drawing/2014/main" id="{BB9F0D00-19DE-4C9A-BBE7-674B1E545347}"/>
              </a:ext>
            </a:extLst>
          </p:cNvPr>
          <p:cNvSpPr/>
          <p:nvPr userDrawn="1"/>
        </p:nvSpPr>
        <p:spPr>
          <a:xfrm flipH="1">
            <a:off x="5129825" y="5360993"/>
            <a:ext cx="3664378" cy="615672"/>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23" name="Speech Bubble: Rectangle 22">
            <a:extLst>
              <a:ext uri="{FF2B5EF4-FFF2-40B4-BE49-F238E27FC236}">
                <a16:creationId xmlns:a16="http://schemas.microsoft.com/office/drawing/2014/main" id="{37AD8435-EA17-4A53-B53C-4EB044819217}"/>
              </a:ext>
            </a:extLst>
          </p:cNvPr>
          <p:cNvSpPr/>
          <p:nvPr userDrawn="1"/>
        </p:nvSpPr>
        <p:spPr>
          <a:xfrm>
            <a:off x="1423403" y="5362643"/>
            <a:ext cx="3562507" cy="635631"/>
          </a:xfrm>
          <a:prstGeom prst="wedgeRectCallout">
            <a:avLst>
              <a:gd name="adj1" fmla="val -59707"/>
              <a:gd name="adj2" fmla="val 2241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24" name="TextBox 23">
            <a:extLst>
              <a:ext uri="{FF2B5EF4-FFF2-40B4-BE49-F238E27FC236}">
                <a16:creationId xmlns:a16="http://schemas.microsoft.com/office/drawing/2014/main" id="{D27025A2-E21A-499C-B48E-53D30949A047}"/>
              </a:ext>
            </a:extLst>
          </p:cNvPr>
          <p:cNvSpPr txBox="1"/>
          <p:nvPr userDrawn="1"/>
        </p:nvSpPr>
        <p:spPr>
          <a:xfrm>
            <a:off x="135446" y="5258782"/>
            <a:ext cx="1169089" cy="646331"/>
          </a:xfrm>
          <a:prstGeom prst="rect">
            <a:avLst/>
          </a:prstGeom>
          <a:noFill/>
        </p:spPr>
        <p:txBody>
          <a:bodyPr wrap="square" rtlCol="0">
            <a:spAutoFit/>
          </a:bodyPr>
          <a:lstStyle/>
          <a:p>
            <a:r>
              <a:rPr lang="fi-FI" sz="1200" b="1" dirty="0" err="1"/>
              <a:t>Request</a:t>
            </a:r>
            <a:r>
              <a:rPr lang="fi-FI" sz="1200" b="1" dirty="0"/>
              <a:t> </a:t>
            </a:r>
            <a:r>
              <a:rPr lang="fi-FI" sz="1200" b="1" dirty="0" err="1"/>
              <a:t>subscription</a:t>
            </a:r>
            <a:r>
              <a:rPr lang="fi-FI" sz="1200" b="1" dirty="0"/>
              <a:t> </a:t>
            </a:r>
            <a:r>
              <a:rPr lang="fi-FI" sz="1200" b="1" dirty="0" err="1"/>
              <a:t>removal</a:t>
            </a:r>
            <a:endParaRPr lang="fi-FI" sz="1200" b="1" dirty="0"/>
          </a:p>
        </p:txBody>
      </p:sp>
      <p:sp>
        <p:nvSpPr>
          <p:cNvPr id="25" name="Text Placeholder 15">
            <a:extLst>
              <a:ext uri="{FF2B5EF4-FFF2-40B4-BE49-F238E27FC236}">
                <a16:creationId xmlns:a16="http://schemas.microsoft.com/office/drawing/2014/main" id="{CC079924-7AF3-4096-B22C-BEE1394EA286}"/>
              </a:ext>
            </a:extLst>
          </p:cNvPr>
          <p:cNvSpPr>
            <a:spLocks noGrp="1"/>
          </p:cNvSpPr>
          <p:nvPr>
            <p:ph type="body" sz="quarter" idx="16"/>
          </p:nvPr>
        </p:nvSpPr>
        <p:spPr>
          <a:xfrm>
            <a:off x="1494626" y="5442142"/>
            <a:ext cx="3425898" cy="534527"/>
          </a:xfrm>
          <a:prstGeom prst="rect">
            <a:avLst/>
          </a:prstGeom>
        </p:spPr>
        <p:txBody>
          <a:bodyPr>
            <a:normAutofit/>
          </a:bodyPr>
          <a:lstStyle>
            <a:lvl1pPr>
              <a:defRPr sz="1000">
                <a:solidFill>
                  <a:schemeClr val="tx1"/>
                </a:solidFill>
              </a:defRPr>
            </a:lvl1pPr>
          </a:lstStyle>
          <a:p>
            <a:pPr lvl="0"/>
            <a:endParaRPr lang="fi-FI" dirty="0"/>
          </a:p>
        </p:txBody>
      </p:sp>
      <p:sp>
        <p:nvSpPr>
          <p:cNvPr id="26" name="Text Placeholder 15">
            <a:extLst>
              <a:ext uri="{FF2B5EF4-FFF2-40B4-BE49-F238E27FC236}">
                <a16:creationId xmlns:a16="http://schemas.microsoft.com/office/drawing/2014/main" id="{0C804D76-33A7-41D0-A90D-FADD9AA5F487}"/>
              </a:ext>
            </a:extLst>
          </p:cNvPr>
          <p:cNvSpPr>
            <a:spLocks noGrp="1"/>
          </p:cNvSpPr>
          <p:nvPr>
            <p:ph type="body" sz="quarter" idx="17"/>
          </p:nvPr>
        </p:nvSpPr>
        <p:spPr>
          <a:xfrm>
            <a:off x="5728274" y="5435991"/>
            <a:ext cx="2765335" cy="562280"/>
          </a:xfrm>
          <a:prstGeom prst="rect">
            <a:avLst/>
          </a:prstGeom>
        </p:spPr>
        <p:txBody>
          <a:bodyPr>
            <a:normAutofit/>
          </a:bodyPr>
          <a:lstStyle>
            <a:lvl1pPr>
              <a:defRPr sz="1000">
                <a:solidFill>
                  <a:schemeClr val="tx1"/>
                </a:solidFill>
              </a:defRPr>
            </a:lvl1pPr>
          </a:lstStyle>
          <a:p>
            <a:pPr lvl="0"/>
            <a:endParaRPr lang="fi-FI" dirty="0"/>
          </a:p>
        </p:txBody>
      </p:sp>
      <p:sp>
        <p:nvSpPr>
          <p:cNvPr id="27" name="TextBox 26">
            <a:extLst>
              <a:ext uri="{FF2B5EF4-FFF2-40B4-BE49-F238E27FC236}">
                <a16:creationId xmlns:a16="http://schemas.microsoft.com/office/drawing/2014/main" id="{6517F107-A526-46E0-908B-B3A9D54A876A}"/>
              </a:ext>
            </a:extLst>
          </p:cNvPr>
          <p:cNvSpPr txBox="1"/>
          <p:nvPr userDrawn="1"/>
        </p:nvSpPr>
        <p:spPr>
          <a:xfrm>
            <a:off x="8824672" y="5330156"/>
            <a:ext cx="1051921" cy="461665"/>
          </a:xfrm>
          <a:prstGeom prst="rect">
            <a:avLst/>
          </a:prstGeom>
          <a:noFill/>
        </p:spPr>
        <p:txBody>
          <a:bodyPr wrap="square" rtlCol="0">
            <a:spAutoFit/>
          </a:bodyPr>
          <a:lstStyle/>
          <a:p>
            <a:r>
              <a:rPr lang="fi-FI" sz="1200" b="1" dirty="0" err="1"/>
              <a:t>Remove</a:t>
            </a:r>
            <a:r>
              <a:rPr lang="fi-FI" sz="1200" b="1" dirty="0"/>
              <a:t> </a:t>
            </a:r>
            <a:r>
              <a:rPr lang="fi-FI" sz="1200" b="1" dirty="0" err="1"/>
              <a:t>subscription</a:t>
            </a:r>
            <a:endParaRPr lang="fi-FI" sz="1200" b="1" dirty="0"/>
          </a:p>
        </p:txBody>
      </p:sp>
      <p:sp>
        <p:nvSpPr>
          <p:cNvPr id="28" name="Text Placeholder 15">
            <a:extLst>
              <a:ext uri="{FF2B5EF4-FFF2-40B4-BE49-F238E27FC236}">
                <a16:creationId xmlns:a16="http://schemas.microsoft.com/office/drawing/2014/main" id="{5D6ED105-1A14-4494-BF90-D3BE69F90898}"/>
              </a:ext>
            </a:extLst>
          </p:cNvPr>
          <p:cNvSpPr>
            <a:spLocks noGrp="1"/>
          </p:cNvSpPr>
          <p:nvPr>
            <p:ph type="body" sz="quarter" idx="18"/>
          </p:nvPr>
        </p:nvSpPr>
        <p:spPr>
          <a:xfrm>
            <a:off x="5057131" y="4323488"/>
            <a:ext cx="3411824" cy="651979"/>
          </a:xfrm>
          <a:prstGeom prst="rect">
            <a:avLst/>
          </a:prstGeom>
        </p:spPr>
        <p:txBody>
          <a:bodyPr>
            <a:normAutofit/>
          </a:bodyPr>
          <a:lstStyle>
            <a:lvl1pPr>
              <a:defRPr sz="1000">
                <a:solidFill>
                  <a:schemeClr val="tx1"/>
                </a:solidFill>
              </a:defRPr>
            </a:lvl1pPr>
          </a:lstStyle>
          <a:p>
            <a:pPr lvl="0"/>
            <a:endParaRPr lang="fi-FI" dirty="0"/>
          </a:p>
        </p:txBody>
      </p:sp>
      <p:cxnSp>
        <p:nvCxnSpPr>
          <p:cNvPr id="5" name="Straight Connector 4">
            <a:extLst>
              <a:ext uri="{FF2B5EF4-FFF2-40B4-BE49-F238E27FC236}">
                <a16:creationId xmlns:a16="http://schemas.microsoft.com/office/drawing/2014/main" id="{9F7EE65C-E7FD-4E95-ADD6-29738DBCBF62}"/>
              </a:ext>
            </a:extLst>
          </p:cNvPr>
          <p:cNvCxnSpPr>
            <a:stCxn id="4" idx="1"/>
            <a:endCxn id="4" idx="3"/>
          </p:cNvCxnSpPr>
          <p:nvPr userDrawn="1"/>
        </p:nvCxnSpPr>
        <p:spPr>
          <a:xfrm>
            <a:off x="4985910" y="4043853"/>
            <a:ext cx="3731543" cy="0"/>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CEF005A-E8DC-452B-A7D5-57B14071DFED}"/>
              </a:ext>
            </a:extLst>
          </p:cNvPr>
          <p:cNvSpPr txBox="1"/>
          <p:nvPr userDrawn="1"/>
        </p:nvSpPr>
        <p:spPr>
          <a:xfrm>
            <a:off x="5129824" y="3994107"/>
            <a:ext cx="2689422" cy="276999"/>
          </a:xfrm>
          <a:prstGeom prst="rect">
            <a:avLst/>
          </a:prstGeom>
          <a:noFill/>
        </p:spPr>
        <p:txBody>
          <a:bodyPr wrap="square" rtlCol="0">
            <a:spAutoFit/>
          </a:bodyPr>
          <a:lstStyle/>
          <a:p>
            <a:r>
              <a:rPr lang="fi-FI" sz="1200" b="1" dirty="0" err="1"/>
              <a:t>Triggering</a:t>
            </a:r>
            <a:r>
              <a:rPr lang="fi-FI" sz="1200" b="1" dirty="0"/>
              <a:t> </a:t>
            </a:r>
            <a:r>
              <a:rPr lang="fi-FI" sz="1200" b="1" dirty="0" err="1"/>
              <a:t>event</a:t>
            </a:r>
            <a:endParaRPr lang="fi-FI" sz="1200" b="1" dirty="0"/>
          </a:p>
        </p:txBody>
      </p:sp>
    </p:spTree>
    <p:extLst>
      <p:ext uri="{BB962C8B-B14F-4D97-AF65-F5344CB8AC3E}">
        <p14:creationId xmlns:p14="http://schemas.microsoft.com/office/powerpoint/2010/main" val="2839087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935FF-EE62-4FB2-9F4D-E63F7347E74E}"/>
              </a:ext>
            </a:extLst>
          </p:cNvPr>
          <p:cNvSpPr>
            <a:spLocks noGrp="1"/>
          </p:cNvSpPr>
          <p:nvPr>
            <p:ph type="title"/>
          </p:nvPr>
        </p:nvSpPr>
        <p:spPr>
          <a:xfrm>
            <a:off x="681039" y="366188"/>
            <a:ext cx="8543925" cy="1325033"/>
          </a:xfrm>
          <a:prstGeom prst="rect">
            <a:avLst/>
          </a:prstGeom>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2A9B3743-5D87-478D-A9C4-8CA965FD530A}"/>
              </a:ext>
            </a:extLst>
          </p:cNvPr>
          <p:cNvSpPr>
            <a:spLocks noGrp="1"/>
          </p:cNvSpPr>
          <p:nvPr>
            <p:ph idx="1"/>
          </p:nvPr>
        </p:nvSpPr>
        <p:spPr>
          <a:xfrm>
            <a:off x="681039" y="1826684"/>
            <a:ext cx="8543925" cy="4349749"/>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Tree>
    <p:extLst>
      <p:ext uri="{BB962C8B-B14F-4D97-AF65-F5344CB8AC3E}">
        <p14:creationId xmlns:p14="http://schemas.microsoft.com/office/powerpoint/2010/main" val="1635281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3406-FB61-4013-B645-74E9F1E65E5E}"/>
              </a:ext>
            </a:extLst>
          </p:cNvPr>
          <p:cNvSpPr>
            <a:spLocks noGrp="1"/>
          </p:cNvSpPr>
          <p:nvPr>
            <p:ph type="title"/>
          </p:nvPr>
        </p:nvSpPr>
        <p:spPr>
          <a:xfrm>
            <a:off x="675880" y="1710267"/>
            <a:ext cx="8543925" cy="2853267"/>
          </a:xfrm>
          <a:prstGeom prst="rect">
            <a:avLst/>
          </a:prstGeom>
        </p:spPr>
        <p:txBody>
          <a:bodyPr anchor="b"/>
          <a:lstStyle>
            <a:lvl1pPr>
              <a:defRPr sz="6000"/>
            </a:lvl1pPr>
          </a:lstStyle>
          <a:p>
            <a:r>
              <a:rPr lang="en-US"/>
              <a:t>Click to edit Master title style</a:t>
            </a:r>
            <a:endParaRPr lang="fi-FI"/>
          </a:p>
        </p:txBody>
      </p:sp>
      <p:sp>
        <p:nvSpPr>
          <p:cNvPr id="3" name="Text Placeholder 2">
            <a:extLst>
              <a:ext uri="{FF2B5EF4-FFF2-40B4-BE49-F238E27FC236}">
                <a16:creationId xmlns:a16="http://schemas.microsoft.com/office/drawing/2014/main" id="{79B87208-5E5B-43FC-9A3D-47DB7D2910E1}"/>
              </a:ext>
            </a:extLst>
          </p:cNvPr>
          <p:cNvSpPr>
            <a:spLocks noGrp="1"/>
          </p:cNvSpPr>
          <p:nvPr>
            <p:ph type="body" idx="1"/>
          </p:nvPr>
        </p:nvSpPr>
        <p:spPr>
          <a:xfrm>
            <a:off x="675880" y="4588934"/>
            <a:ext cx="8543925" cy="150071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4C5F3C-0CBA-4D5E-8D4F-9AC036C4F10F}"/>
              </a:ext>
            </a:extLst>
          </p:cNvPr>
          <p:cNvSpPr>
            <a:spLocks noGrp="1"/>
          </p:cNvSpPr>
          <p:nvPr>
            <p:ph type="dt" sz="half" idx="10"/>
          </p:nvPr>
        </p:nvSpPr>
        <p:spPr>
          <a:xfrm>
            <a:off x="681039" y="6356354"/>
            <a:ext cx="2228850" cy="366183"/>
          </a:xfrm>
          <a:prstGeom prst="rect">
            <a:avLst/>
          </a:prstGeom>
        </p:spPr>
        <p:txBody>
          <a:bodyPr/>
          <a:lstStyle/>
          <a:p>
            <a:fld id="{46C44858-9744-496C-9034-F1DA61624E36}" type="datetimeFigureOut">
              <a:rPr lang="fi-FI" smtClean="0"/>
              <a:t>7.2.2018</a:t>
            </a:fld>
            <a:endParaRPr lang="fi-FI"/>
          </a:p>
        </p:txBody>
      </p:sp>
      <p:sp>
        <p:nvSpPr>
          <p:cNvPr id="5" name="Footer Placeholder 4">
            <a:extLst>
              <a:ext uri="{FF2B5EF4-FFF2-40B4-BE49-F238E27FC236}">
                <a16:creationId xmlns:a16="http://schemas.microsoft.com/office/drawing/2014/main" id="{B00DEAEA-68BE-47E7-BEB1-4A4467282074}"/>
              </a:ext>
            </a:extLst>
          </p:cNvPr>
          <p:cNvSpPr>
            <a:spLocks noGrp="1"/>
          </p:cNvSpPr>
          <p:nvPr>
            <p:ph type="ftr" sz="quarter" idx="11"/>
          </p:nvPr>
        </p:nvSpPr>
        <p:spPr>
          <a:xfrm>
            <a:off x="4555262" y="6366495"/>
            <a:ext cx="4669703" cy="366183"/>
          </a:xfrm>
          <a:prstGeom prst="rect">
            <a:avLst/>
          </a:prstGeom>
        </p:spPr>
        <p:txBody>
          <a:bodyPr/>
          <a:lstStyle/>
          <a:p>
            <a:endParaRPr lang="fi-FI"/>
          </a:p>
        </p:txBody>
      </p:sp>
      <p:sp>
        <p:nvSpPr>
          <p:cNvPr id="6" name="Slide Number Placeholder 5">
            <a:extLst>
              <a:ext uri="{FF2B5EF4-FFF2-40B4-BE49-F238E27FC236}">
                <a16:creationId xmlns:a16="http://schemas.microsoft.com/office/drawing/2014/main" id="{B2CAFB47-29B8-4B74-B31E-C3C91F0219ED}"/>
              </a:ext>
            </a:extLst>
          </p:cNvPr>
          <p:cNvSpPr>
            <a:spLocks noGrp="1"/>
          </p:cNvSpPr>
          <p:nvPr>
            <p:ph type="sldNum" sz="quarter" idx="12"/>
          </p:nvPr>
        </p:nvSpPr>
        <p:spPr>
          <a:xfrm>
            <a:off x="6996114" y="6356354"/>
            <a:ext cx="2228850" cy="366183"/>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1876200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674F-A5AF-4531-9E91-496FAD0D5D83}"/>
              </a:ext>
            </a:extLst>
          </p:cNvPr>
          <p:cNvSpPr>
            <a:spLocks noGrp="1"/>
          </p:cNvSpPr>
          <p:nvPr>
            <p:ph type="title"/>
          </p:nvPr>
        </p:nvSpPr>
        <p:spPr>
          <a:xfrm>
            <a:off x="681039" y="366188"/>
            <a:ext cx="8543925" cy="1325033"/>
          </a:xfrm>
          <a:prstGeom prst="rect">
            <a:avLst/>
          </a:prstGeom>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14142FBE-8FC5-4519-91C8-CA3387A47409}"/>
              </a:ext>
            </a:extLst>
          </p:cNvPr>
          <p:cNvSpPr>
            <a:spLocks noGrp="1"/>
          </p:cNvSpPr>
          <p:nvPr>
            <p:ph sz="half" idx="1"/>
          </p:nvPr>
        </p:nvSpPr>
        <p:spPr>
          <a:xfrm>
            <a:off x="681038" y="1826684"/>
            <a:ext cx="4189414" cy="4349749"/>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Content Placeholder 3">
            <a:extLst>
              <a:ext uri="{FF2B5EF4-FFF2-40B4-BE49-F238E27FC236}">
                <a16:creationId xmlns:a16="http://schemas.microsoft.com/office/drawing/2014/main" id="{4DEABF78-7E4F-4C9B-A964-1832B814592A}"/>
              </a:ext>
            </a:extLst>
          </p:cNvPr>
          <p:cNvSpPr>
            <a:spLocks noGrp="1"/>
          </p:cNvSpPr>
          <p:nvPr>
            <p:ph sz="half" idx="2"/>
          </p:nvPr>
        </p:nvSpPr>
        <p:spPr>
          <a:xfrm>
            <a:off x="5035551" y="1826684"/>
            <a:ext cx="4189414" cy="4349749"/>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Date Placeholder 4">
            <a:extLst>
              <a:ext uri="{FF2B5EF4-FFF2-40B4-BE49-F238E27FC236}">
                <a16:creationId xmlns:a16="http://schemas.microsoft.com/office/drawing/2014/main" id="{6F86FD76-101A-4E5C-A558-9DE2AEF2C1EC}"/>
              </a:ext>
            </a:extLst>
          </p:cNvPr>
          <p:cNvSpPr>
            <a:spLocks noGrp="1"/>
          </p:cNvSpPr>
          <p:nvPr>
            <p:ph type="dt" sz="half" idx="10"/>
          </p:nvPr>
        </p:nvSpPr>
        <p:spPr>
          <a:xfrm>
            <a:off x="681039" y="6356354"/>
            <a:ext cx="2228850" cy="366183"/>
          </a:xfrm>
          <a:prstGeom prst="rect">
            <a:avLst/>
          </a:prstGeom>
        </p:spPr>
        <p:txBody>
          <a:bodyPr/>
          <a:lstStyle/>
          <a:p>
            <a:fld id="{46C44858-9744-496C-9034-F1DA61624E36}" type="datetimeFigureOut">
              <a:rPr lang="fi-FI" smtClean="0"/>
              <a:t>7.2.2018</a:t>
            </a:fld>
            <a:endParaRPr lang="fi-FI"/>
          </a:p>
        </p:txBody>
      </p:sp>
      <p:sp>
        <p:nvSpPr>
          <p:cNvPr id="6" name="Footer Placeholder 5">
            <a:extLst>
              <a:ext uri="{FF2B5EF4-FFF2-40B4-BE49-F238E27FC236}">
                <a16:creationId xmlns:a16="http://schemas.microsoft.com/office/drawing/2014/main" id="{3F065776-4638-4674-ADF5-D3B6F16DFEF7}"/>
              </a:ext>
            </a:extLst>
          </p:cNvPr>
          <p:cNvSpPr>
            <a:spLocks noGrp="1"/>
          </p:cNvSpPr>
          <p:nvPr>
            <p:ph type="ftr" sz="quarter" idx="11"/>
          </p:nvPr>
        </p:nvSpPr>
        <p:spPr>
          <a:xfrm>
            <a:off x="4555262" y="6366495"/>
            <a:ext cx="4669703" cy="366183"/>
          </a:xfrm>
          <a:prstGeom prst="rect">
            <a:avLst/>
          </a:prstGeom>
        </p:spPr>
        <p:txBody>
          <a:bodyPr/>
          <a:lstStyle/>
          <a:p>
            <a:endParaRPr lang="fi-FI"/>
          </a:p>
        </p:txBody>
      </p:sp>
      <p:sp>
        <p:nvSpPr>
          <p:cNvPr id="7" name="Slide Number Placeholder 6">
            <a:extLst>
              <a:ext uri="{FF2B5EF4-FFF2-40B4-BE49-F238E27FC236}">
                <a16:creationId xmlns:a16="http://schemas.microsoft.com/office/drawing/2014/main" id="{A6F3D3F6-8451-4816-B9A0-42C5A462B29A}"/>
              </a:ext>
            </a:extLst>
          </p:cNvPr>
          <p:cNvSpPr>
            <a:spLocks noGrp="1"/>
          </p:cNvSpPr>
          <p:nvPr>
            <p:ph type="sldNum" sz="quarter" idx="12"/>
          </p:nvPr>
        </p:nvSpPr>
        <p:spPr>
          <a:xfrm>
            <a:off x="6996114" y="6356354"/>
            <a:ext cx="2228850" cy="366183"/>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2483535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A312-48D6-48C0-A931-C1344036A554}"/>
              </a:ext>
            </a:extLst>
          </p:cNvPr>
          <p:cNvSpPr>
            <a:spLocks noGrp="1"/>
          </p:cNvSpPr>
          <p:nvPr>
            <p:ph type="title"/>
          </p:nvPr>
        </p:nvSpPr>
        <p:spPr>
          <a:xfrm>
            <a:off x="682759" y="366188"/>
            <a:ext cx="8543925" cy="1325033"/>
          </a:xfrm>
          <a:prstGeom prst="rect">
            <a:avLst/>
          </a:prstGeom>
        </p:spPr>
        <p:txBody>
          <a:bodyPr/>
          <a:lstStyle/>
          <a:p>
            <a:r>
              <a:rPr lang="en-US"/>
              <a:t>Click to edit Master title style</a:t>
            </a:r>
            <a:endParaRPr lang="fi-FI"/>
          </a:p>
        </p:txBody>
      </p:sp>
      <p:sp>
        <p:nvSpPr>
          <p:cNvPr id="3" name="Text Placeholder 2">
            <a:extLst>
              <a:ext uri="{FF2B5EF4-FFF2-40B4-BE49-F238E27FC236}">
                <a16:creationId xmlns:a16="http://schemas.microsoft.com/office/drawing/2014/main" id="{BA6F2613-D18E-4E61-B6C0-B9965FA62B2C}"/>
              </a:ext>
            </a:extLst>
          </p:cNvPr>
          <p:cNvSpPr>
            <a:spLocks noGrp="1"/>
          </p:cNvSpPr>
          <p:nvPr>
            <p:ph type="body" idx="1"/>
          </p:nvPr>
        </p:nvSpPr>
        <p:spPr>
          <a:xfrm>
            <a:off x="682760" y="1680634"/>
            <a:ext cx="4191132" cy="8255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56E398A-3D15-499A-B229-AF7B079A1BD9}"/>
              </a:ext>
            </a:extLst>
          </p:cNvPr>
          <p:cNvSpPr>
            <a:spLocks noGrp="1"/>
          </p:cNvSpPr>
          <p:nvPr>
            <p:ph sz="half" idx="2"/>
          </p:nvPr>
        </p:nvSpPr>
        <p:spPr>
          <a:xfrm>
            <a:off x="682760" y="2506133"/>
            <a:ext cx="4191132" cy="3683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Text Placeholder 4">
            <a:extLst>
              <a:ext uri="{FF2B5EF4-FFF2-40B4-BE49-F238E27FC236}">
                <a16:creationId xmlns:a16="http://schemas.microsoft.com/office/drawing/2014/main" id="{6AD5A1F5-B889-4A77-8AD4-611F9FBE1107}"/>
              </a:ext>
            </a:extLst>
          </p:cNvPr>
          <p:cNvSpPr>
            <a:spLocks noGrp="1"/>
          </p:cNvSpPr>
          <p:nvPr>
            <p:ph type="body" sz="quarter" idx="3"/>
          </p:nvPr>
        </p:nvSpPr>
        <p:spPr>
          <a:xfrm>
            <a:off x="5014914" y="1680634"/>
            <a:ext cx="4211770" cy="8255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F4D59CC-3E37-4F16-AD1B-281697B11CD8}"/>
              </a:ext>
            </a:extLst>
          </p:cNvPr>
          <p:cNvSpPr>
            <a:spLocks noGrp="1"/>
          </p:cNvSpPr>
          <p:nvPr>
            <p:ph sz="quarter" idx="4"/>
          </p:nvPr>
        </p:nvSpPr>
        <p:spPr>
          <a:xfrm>
            <a:off x="5014914" y="2506133"/>
            <a:ext cx="4211770" cy="3683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7" name="Date Placeholder 6">
            <a:extLst>
              <a:ext uri="{FF2B5EF4-FFF2-40B4-BE49-F238E27FC236}">
                <a16:creationId xmlns:a16="http://schemas.microsoft.com/office/drawing/2014/main" id="{52A49361-69D4-4E95-938B-ADDEDEEA7583}"/>
              </a:ext>
            </a:extLst>
          </p:cNvPr>
          <p:cNvSpPr>
            <a:spLocks noGrp="1"/>
          </p:cNvSpPr>
          <p:nvPr>
            <p:ph type="dt" sz="half" idx="10"/>
          </p:nvPr>
        </p:nvSpPr>
        <p:spPr>
          <a:xfrm>
            <a:off x="681039" y="6356354"/>
            <a:ext cx="2228850" cy="366183"/>
          </a:xfrm>
          <a:prstGeom prst="rect">
            <a:avLst/>
          </a:prstGeom>
        </p:spPr>
        <p:txBody>
          <a:bodyPr/>
          <a:lstStyle/>
          <a:p>
            <a:fld id="{46C44858-9744-496C-9034-F1DA61624E36}" type="datetimeFigureOut">
              <a:rPr lang="fi-FI" smtClean="0"/>
              <a:t>7.2.2018</a:t>
            </a:fld>
            <a:endParaRPr lang="fi-FI"/>
          </a:p>
        </p:txBody>
      </p:sp>
      <p:sp>
        <p:nvSpPr>
          <p:cNvPr id="8" name="Footer Placeholder 7">
            <a:extLst>
              <a:ext uri="{FF2B5EF4-FFF2-40B4-BE49-F238E27FC236}">
                <a16:creationId xmlns:a16="http://schemas.microsoft.com/office/drawing/2014/main" id="{291F1FAF-2024-4F33-AEEF-BF9F8FB3A06D}"/>
              </a:ext>
            </a:extLst>
          </p:cNvPr>
          <p:cNvSpPr>
            <a:spLocks noGrp="1"/>
          </p:cNvSpPr>
          <p:nvPr>
            <p:ph type="ftr" sz="quarter" idx="11"/>
          </p:nvPr>
        </p:nvSpPr>
        <p:spPr>
          <a:xfrm>
            <a:off x="4555262" y="6366495"/>
            <a:ext cx="4669703" cy="366183"/>
          </a:xfrm>
          <a:prstGeom prst="rect">
            <a:avLst/>
          </a:prstGeom>
        </p:spPr>
        <p:txBody>
          <a:bodyPr/>
          <a:lstStyle/>
          <a:p>
            <a:endParaRPr lang="fi-FI"/>
          </a:p>
        </p:txBody>
      </p:sp>
      <p:sp>
        <p:nvSpPr>
          <p:cNvPr id="9" name="Slide Number Placeholder 8">
            <a:extLst>
              <a:ext uri="{FF2B5EF4-FFF2-40B4-BE49-F238E27FC236}">
                <a16:creationId xmlns:a16="http://schemas.microsoft.com/office/drawing/2014/main" id="{3F81BD32-AA5C-4BA0-A846-47E29185CE33}"/>
              </a:ext>
            </a:extLst>
          </p:cNvPr>
          <p:cNvSpPr>
            <a:spLocks noGrp="1"/>
          </p:cNvSpPr>
          <p:nvPr>
            <p:ph type="sldNum" sz="quarter" idx="12"/>
          </p:nvPr>
        </p:nvSpPr>
        <p:spPr>
          <a:xfrm>
            <a:off x="6996114" y="6356354"/>
            <a:ext cx="2228850" cy="366183"/>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2149744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843C4-479A-477B-9DCA-0751C072D247}"/>
              </a:ext>
            </a:extLst>
          </p:cNvPr>
          <p:cNvSpPr>
            <a:spLocks noGrp="1"/>
          </p:cNvSpPr>
          <p:nvPr>
            <p:ph type="title"/>
          </p:nvPr>
        </p:nvSpPr>
        <p:spPr>
          <a:xfrm>
            <a:off x="681039" y="366188"/>
            <a:ext cx="8543925" cy="1325033"/>
          </a:xfrm>
          <a:prstGeom prst="rect">
            <a:avLst/>
          </a:prstGeom>
        </p:spPr>
        <p:txBody>
          <a:bodyPr/>
          <a:lstStyle/>
          <a:p>
            <a:r>
              <a:rPr lang="en-US"/>
              <a:t>Click to edit Master title style</a:t>
            </a:r>
            <a:endParaRPr lang="fi-FI"/>
          </a:p>
        </p:txBody>
      </p:sp>
      <p:sp>
        <p:nvSpPr>
          <p:cNvPr id="3" name="Date Placeholder 2">
            <a:extLst>
              <a:ext uri="{FF2B5EF4-FFF2-40B4-BE49-F238E27FC236}">
                <a16:creationId xmlns:a16="http://schemas.microsoft.com/office/drawing/2014/main" id="{A9C6A9A0-CB1C-4CA2-B6E6-DFDFCAF12F11}"/>
              </a:ext>
            </a:extLst>
          </p:cNvPr>
          <p:cNvSpPr>
            <a:spLocks noGrp="1"/>
          </p:cNvSpPr>
          <p:nvPr>
            <p:ph type="dt" sz="half" idx="10"/>
          </p:nvPr>
        </p:nvSpPr>
        <p:spPr>
          <a:xfrm>
            <a:off x="681039" y="6356354"/>
            <a:ext cx="2228850" cy="366183"/>
          </a:xfrm>
          <a:prstGeom prst="rect">
            <a:avLst/>
          </a:prstGeom>
        </p:spPr>
        <p:txBody>
          <a:bodyPr/>
          <a:lstStyle/>
          <a:p>
            <a:fld id="{46C44858-9744-496C-9034-F1DA61624E36}" type="datetimeFigureOut">
              <a:rPr lang="fi-FI" smtClean="0"/>
              <a:t>7.2.2018</a:t>
            </a:fld>
            <a:endParaRPr lang="fi-FI"/>
          </a:p>
        </p:txBody>
      </p:sp>
      <p:sp>
        <p:nvSpPr>
          <p:cNvPr id="4" name="Footer Placeholder 3">
            <a:extLst>
              <a:ext uri="{FF2B5EF4-FFF2-40B4-BE49-F238E27FC236}">
                <a16:creationId xmlns:a16="http://schemas.microsoft.com/office/drawing/2014/main" id="{B92E4FD6-6C30-424C-8CE0-257F56FE49E4}"/>
              </a:ext>
            </a:extLst>
          </p:cNvPr>
          <p:cNvSpPr>
            <a:spLocks noGrp="1"/>
          </p:cNvSpPr>
          <p:nvPr>
            <p:ph type="ftr" sz="quarter" idx="11"/>
          </p:nvPr>
        </p:nvSpPr>
        <p:spPr>
          <a:xfrm>
            <a:off x="4555262" y="6366495"/>
            <a:ext cx="4669703" cy="366183"/>
          </a:xfrm>
          <a:prstGeom prst="rect">
            <a:avLst/>
          </a:prstGeom>
        </p:spPr>
        <p:txBody>
          <a:bodyPr/>
          <a:lstStyle/>
          <a:p>
            <a:endParaRPr lang="fi-FI"/>
          </a:p>
        </p:txBody>
      </p:sp>
      <p:sp>
        <p:nvSpPr>
          <p:cNvPr id="5" name="Slide Number Placeholder 4">
            <a:extLst>
              <a:ext uri="{FF2B5EF4-FFF2-40B4-BE49-F238E27FC236}">
                <a16:creationId xmlns:a16="http://schemas.microsoft.com/office/drawing/2014/main" id="{0DDBCB87-D2F2-48EF-812E-145ABDA0D1FE}"/>
              </a:ext>
            </a:extLst>
          </p:cNvPr>
          <p:cNvSpPr>
            <a:spLocks noGrp="1"/>
          </p:cNvSpPr>
          <p:nvPr>
            <p:ph type="sldNum" sz="quarter" idx="12"/>
          </p:nvPr>
        </p:nvSpPr>
        <p:spPr>
          <a:xfrm>
            <a:off x="6996114" y="6356354"/>
            <a:ext cx="2228850" cy="366183"/>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2397724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8B3679-183F-4A29-8D6E-AC30892DFC1D}"/>
              </a:ext>
            </a:extLst>
          </p:cNvPr>
          <p:cNvSpPr>
            <a:spLocks noGrp="1"/>
          </p:cNvSpPr>
          <p:nvPr>
            <p:ph type="dt" sz="half" idx="10"/>
          </p:nvPr>
        </p:nvSpPr>
        <p:spPr>
          <a:xfrm>
            <a:off x="681039" y="6356354"/>
            <a:ext cx="2228850" cy="366183"/>
          </a:xfrm>
          <a:prstGeom prst="rect">
            <a:avLst/>
          </a:prstGeom>
        </p:spPr>
        <p:txBody>
          <a:bodyPr/>
          <a:lstStyle/>
          <a:p>
            <a:fld id="{46C44858-9744-496C-9034-F1DA61624E36}" type="datetimeFigureOut">
              <a:rPr lang="fi-FI" smtClean="0"/>
              <a:t>7.2.2018</a:t>
            </a:fld>
            <a:endParaRPr lang="fi-FI"/>
          </a:p>
        </p:txBody>
      </p:sp>
      <p:sp>
        <p:nvSpPr>
          <p:cNvPr id="3" name="Footer Placeholder 2">
            <a:extLst>
              <a:ext uri="{FF2B5EF4-FFF2-40B4-BE49-F238E27FC236}">
                <a16:creationId xmlns:a16="http://schemas.microsoft.com/office/drawing/2014/main" id="{9ADC3674-E538-472D-B6BC-E82DA2E7CADD}"/>
              </a:ext>
            </a:extLst>
          </p:cNvPr>
          <p:cNvSpPr>
            <a:spLocks noGrp="1"/>
          </p:cNvSpPr>
          <p:nvPr>
            <p:ph type="ftr" sz="quarter" idx="11"/>
          </p:nvPr>
        </p:nvSpPr>
        <p:spPr>
          <a:xfrm>
            <a:off x="4555262" y="6366495"/>
            <a:ext cx="4669703" cy="366183"/>
          </a:xfrm>
          <a:prstGeom prst="rect">
            <a:avLst/>
          </a:prstGeom>
        </p:spPr>
        <p:txBody>
          <a:bodyPr/>
          <a:lstStyle/>
          <a:p>
            <a:endParaRPr lang="fi-FI"/>
          </a:p>
        </p:txBody>
      </p:sp>
      <p:sp>
        <p:nvSpPr>
          <p:cNvPr id="4" name="Slide Number Placeholder 3">
            <a:extLst>
              <a:ext uri="{FF2B5EF4-FFF2-40B4-BE49-F238E27FC236}">
                <a16:creationId xmlns:a16="http://schemas.microsoft.com/office/drawing/2014/main" id="{B38BA0D7-79D9-48DF-9384-D1C6F7785969}"/>
              </a:ext>
            </a:extLst>
          </p:cNvPr>
          <p:cNvSpPr>
            <a:spLocks noGrp="1"/>
          </p:cNvSpPr>
          <p:nvPr>
            <p:ph type="sldNum" sz="quarter" idx="12"/>
          </p:nvPr>
        </p:nvSpPr>
        <p:spPr>
          <a:xfrm>
            <a:off x="6996114" y="6356354"/>
            <a:ext cx="2228850" cy="366183"/>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3100189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437B3-2383-4C66-A1D4-6A67DD5B97F5}"/>
              </a:ext>
            </a:extLst>
          </p:cNvPr>
          <p:cNvSpPr>
            <a:spLocks noGrp="1"/>
          </p:cNvSpPr>
          <p:nvPr>
            <p:ph type="title"/>
          </p:nvPr>
        </p:nvSpPr>
        <p:spPr>
          <a:xfrm>
            <a:off x="682759" y="457200"/>
            <a:ext cx="3195373" cy="1600200"/>
          </a:xfrm>
          <a:prstGeom prst="rect">
            <a:avLst/>
          </a:prstGeom>
        </p:spPr>
        <p:txBody>
          <a:bodyPr anchor="b"/>
          <a:lstStyle>
            <a:lvl1pPr>
              <a:defRPr sz="3200"/>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75CB3434-D8A2-45C0-AB54-314F9B59548B}"/>
              </a:ext>
            </a:extLst>
          </p:cNvPr>
          <p:cNvSpPr>
            <a:spLocks noGrp="1"/>
          </p:cNvSpPr>
          <p:nvPr>
            <p:ph idx="1"/>
          </p:nvPr>
        </p:nvSpPr>
        <p:spPr>
          <a:xfrm>
            <a:off x="4211772" y="988487"/>
            <a:ext cx="5014914" cy="487256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Text Placeholder 3">
            <a:extLst>
              <a:ext uri="{FF2B5EF4-FFF2-40B4-BE49-F238E27FC236}">
                <a16:creationId xmlns:a16="http://schemas.microsoft.com/office/drawing/2014/main" id="{B0E19182-D6A7-40B0-889D-5FE1865E76F3}"/>
              </a:ext>
            </a:extLst>
          </p:cNvPr>
          <p:cNvSpPr>
            <a:spLocks noGrp="1"/>
          </p:cNvSpPr>
          <p:nvPr>
            <p:ph type="body" sz="half" idx="2"/>
          </p:nvPr>
        </p:nvSpPr>
        <p:spPr>
          <a:xfrm>
            <a:off x="682759" y="2057400"/>
            <a:ext cx="3195373" cy="3812117"/>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8A9BD4-F32B-4EA2-98A7-E96CC4C59171}"/>
              </a:ext>
            </a:extLst>
          </p:cNvPr>
          <p:cNvSpPr>
            <a:spLocks noGrp="1"/>
          </p:cNvSpPr>
          <p:nvPr>
            <p:ph type="dt" sz="half" idx="10"/>
          </p:nvPr>
        </p:nvSpPr>
        <p:spPr>
          <a:xfrm>
            <a:off x="681039" y="6356354"/>
            <a:ext cx="2228850" cy="366183"/>
          </a:xfrm>
          <a:prstGeom prst="rect">
            <a:avLst/>
          </a:prstGeom>
        </p:spPr>
        <p:txBody>
          <a:bodyPr/>
          <a:lstStyle/>
          <a:p>
            <a:fld id="{46C44858-9744-496C-9034-F1DA61624E36}" type="datetimeFigureOut">
              <a:rPr lang="fi-FI" smtClean="0"/>
              <a:t>7.2.2018</a:t>
            </a:fld>
            <a:endParaRPr lang="fi-FI"/>
          </a:p>
        </p:txBody>
      </p:sp>
      <p:sp>
        <p:nvSpPr>
          <p:cNvPr id="6" name="Footer Placeholder 5">
            <a:extLst>
              <a:ext uri="{FF2B5EF4-FFF2-40B4-BE49-F238E27FC236}">
                <a16:creationId xmlns:a16="http://schemas.microsoft.com/office/drawing/2014/main" id="{1582695C-8F29-42C6-8EE7-2B8F1A40D06E}"/>
              </a:ext>
            </a:extLst>
          </p:cNvPr>
          <p:cNvSpPr>
            <a:spLocks noGrp="1"/>
          </p:cNvSpPr>
          <p:nvPr>
            <p:ph type="ftr" sz="quarter" idx="11"/>
          </p:nvPr>
        </p:nvSpPr>
        <p:spPr>
          <a:xfrm>
            <a:off x="4555262" y="6366495"/>
            <a:ext cx="4669703" cy="366183"/>
          </a:xfrm>
          <a:prstGeom prst="rect">
            <a:avLst/>
          </a:prstGeom>
        </p:spPr>
        <p:txBody>
          <a:bodyPr/>
          <a:lstStyle/>
          <a:p>
            <a:endParaRPr lang="fi-FI"/>
          </a:p>
        </p:txBody>
      </p:sp>
      <p:sp>
        <p:nvSpPr>
          <p:cNvPr id="7" name="Slide Number Placeholder 6">
            <a:extLst>
              <a:ext uri="{FF2B5EF4-FFF2-40B4-BE49-F238E27FC236}">
                <a16:creationId xmlns:a16="http://schemas.microsoft.com/office/drawing/2014/main" id="{0348A705-8762-4731-A736-87C02D099F74}"/>
              </a:ext>
            </a:extLst>
          </p:cNvPr>
          <p:cNvSpPr>
            <a:spLocks noGrp="1"/>
          </p:cNvSpPr>
          <p:nvPr>
            <p:ph type="sldNum" sz="quarter" idx="12"/>
          </p:nvPr>
        </p:nvSpPr>
        <p:spPr>
          <a:xfrm>
            <a:off x="6996114" y="6356354"/>
            <a:ext cx="2228850" cy="366183"/>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2320776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7B116-47D2-4430-8D1D-B59D75A87600}"/>
              </a:ext>
            </a:extLst>
          </p:cNvPr>
          <p:cNvSpPr>
            <a:spLocks noGrp="1"/>
          </p:cNvSpPr>
          <p:nvPr>
            <p:ph type="title"/>
          </p:nvPr>
        </p:nvSpPr>
        <p:spPr>
          <a:xfrm>
            <a:off x="682759" y="457200"/>
            <a:ext cx="3195373" cy="1600200"/>
          </a:xfrm>
          <a:prstGeom prst="rect">
            <a:avLst/>
          </a:prstGeom>
        </p:spPr>
        <p:txBody>
          <a:bodyPr anchor="b"/>
          <a:lstStyle>
            <a:lvl1pPr>
              <a:defRPr sz="3200"/>
            </a:lvl1pPr>
          </a:lstStyle>
          <a:p>
            <a:r>
              <a:rPr lang="en-US"/>
              <a:t>Click to edit Master title style</a:t>
            </a:r>
            <a:endParaRPr lang="fi-FI"/>
          </a:p>
        </p:txBody>
      </p:sp>
      <p:sp>
        <p:nvSpPr>
          <p:cNvPr id="3" name="Picture Placeholder 2">
            <a:extLst>
              <a:ext uri="{FF2B5EF4-FFF2-40B4-BE49-F238E27FC236}">
                <a16:creationId xmlns:a16="http://schemas.microsoft.com/office/drawing/2014/main" id="{DF1F60A4-CB4E-4D7C-9230-D57FE29322DE}"/>
              </a:ext>
            </a:extLst>
          </p:cNvPr>
          <p:cNvSpPr>
            <a:spLocks noGrp="1"/>
          </p:cNvSpPr>
          <p:nvPr>
            <p:ph type="pic" idx="1"/>
          </p:nvPr>
        </p:nvSpPr>
        <p:spPr>
          <a:xfrm>
            <a:off x="4211772" y="988487"/>
            <a:ext cx="5014914" cy="487256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xt Placeholder 3">
            <a:extLst>
              <a:ext uri="{FF2B5EF4-FFF2-40B4-BE49-F238E27FC236}">
                <a16:creationId xmlns:a16="http://schemas.microsoft.com/office/drawing/2014/main" id="{D5A5A8A5-6EAF-428E-BA9D-7C928C6239FD}"/>
              </a:ext>
            </a:extLst>
          </p:cNvPr>
          <p:cNvSpPr>
            <a:spLocks noGrp="1"/>
          </p:cNvSpPr>
          <p:nvPr>
            <p:ph type="body" sz="half" idx="2"/>
          </p:nvPr>
        </p:nvSpPr>
        <p:spPr>
          <a:xfrm>
            <a:off x="682759" y="2057400"/>
            <a:ext cx="3195373" cy="3812117"/>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9D4F46-42E1-443A-A82B-030C6FC1CC3B}"/>
              </a:ext>
            </a:extLst>
          </p:cNvPr>
          <p:cNvSpPr>
            <a:spLocks noGrp="1"/>
          </p:cNvSpPr>
          <p:nvPr>
            <p:ph type="dt" sz="half" idx="10"/>
          </p:nvPr>
        </p:nvSpPr>
        <p:spPr>
          <a:xfrm>
            <a:off x="681039" y="6356354"/>
            <a:ext cx="2228850" cy="366183"/>
          </a:xfrm>
          <a:prstGeom prst="rect">
            <a:avLst/>
          </a:prstGeom>
        </p:spPr>
        <p:txBody>
          <a:bodyPr/>
          <a:lstStyle/>
          <a:p>
            <a:fld id="{46C44858-9744-496C-9034-F1DA61624E36}" type="datetimeFigureOut">
              <a:rPr lang="fi-FI" smtClean="0"/>
              <a:t>7.2.2018</a:t>
            </a:fld>
            <a:endParaRPr lang="fi-FI"/>
          </a:p>
        </p:txBody>
      </p:sp>
      <p:sp>
        <p:nvSpPr>
          <p:cNvPr id="6" name="Footer Placeholder 5">
            <a:extLst>
              <a:ext uri="{FF2B5EF4-FFF2-40B4-BE49-F238E27FC236}">
                <a16:creationId xmlns:a16="http://schemas.microsoft.com/office/drawing/2014/main" id="{7A345294-4B3C-425A-A936-AFA0E83418F4}"/>
              </a:ext>
            </a:extLst>
          </p:cNvPr>
          <p:cNvSpPr>
            <a:spLocks noGrp="1"/>
          </p:cNvSpPr>
          <p:nvPr>
            <p:ph type="ftr" sz="quarter" idx="11"/>
          </p:nvPr>
        </p:nvSpPr>
        <p:spPr>
          <a:xfrm>
            <a:off x="4555262" y="6366495"/>
            <a:ext cx="4669703" cy="366183"/>
          </a:xfrm>
          <a:prstGeom prst="rect">
            <a:avLst/>
          </a:prstGeom>
        </p:spPr>
        <p:txBody>
          <a:bodyPr/>
          <a:lstStyle/>
          <a:p>
            <a:endParaRPr lang="fi-FI"/>
          </a:p>
        </p:txBody>
      </p:sp>
      <p:sp>
        <p:nvSpPr>
          <p:cNvPr id="7" name="Slide Number Placeholder 6">
            <a:extLst>
              <a:ext uri="{FF2B5EF4-FFF2-40B4-BE49-F238E27FC236}">
                <a16:creationId xmlns:a16="http://schemas.microsoft.com/office/drawing/2014/main" id="{425C8C38-17D9-4B62-A931-B33BAA32AAEA}"/>
              </a:ext>
            </a:extLst>
          </p:cNvPr>
          <p:cNvSpPr>
            <a:spLocks noGrp="1"/>
          </p:cNvSpPr>
          <p:nvPr>
            <p:ph type="sldNum" sz="quarter" idx="12"/>
          </p:nvPr>
        </p:nvSpPr>
        <p:spPr>
          <a:xfrm>
            <a:off x="6996114" y="6356354"/>
            <a:ext cx="2228850" cy="366183"/>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4163055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PI Canvas">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9EB62D6-AC81-4CD5-A2AF-A542D8257DEF}"/>
              </a:ext>
            </a:extLst>
          </p:cNvPr>
          <p:cNvSpPr/>
          <p:nvPr userDrawn="1"/>
        </p:nvSpPr>
        <p:spPr bwMode="auto">
          <a:xfrm>
            <a:off x="704428" y="1238850"/>
            <a:ext cx="1663533" cy="3525164"/>
          </a:xfrm>
          <a:prstGeom prst="roundRect">
            <a:avLst/>
          </a:prstGeom>
          <a:ln>
            <a:solidFill>
              <a:schemeClr val="accent1"/>
            </a:solidFill>
            <a:headEnd/>
            <a:tailEnd/>
          </a:ln>
        </p:spPr>
        <p:style>
          <a:lnRef idx="2">
            <a:schemeClr val="accent3"/>
          </a:lnRef>
          <a:fillRef idx="1">
            <a:schemeClr val="lt1"/>
          </a:fillRef>
          <a:effectRef idx="0">
            <a:schemeClr val="accent3"/>
          </a:effectRef>
          <a:fontRef idx="minor">
            <a:schemeClr val="dk1"/>
          </a:fontRef>
        </p:style>
        <p:txBody>
          <a:bodyPr wrap="none" rtlCol="0" anchor="t" anchorCtr="0"/>
          <a:lstStyle/>
          <a:p>
            <a:pPr algn="ctr"/>
            <a:r>
              <a:rPr lang="fi-FI" sz="1050" dirty="0">
                <a:solidFill>
                  <a:schemeClr val="bg1">
                    <a:lumMod val="50000"/>
                  </a:schemeClr>
                </a:solidFill>
              </a:rPr>
              <a:t>Key </a:t>
            </a:r>
            <a:r>
              <a:rPr lang="fi-FI" sz="1050" dirty="0" err="1">
                <a:solidFill>
                  <a:schemeClr val="bg1">
                    <a:lumMod val="50000"/>
                  </a:schemeClr>
                </a:solidFill>
              </a:rPr>
              <a:t>partners</a:t>
            </a:r>
            <a:endParaRPr lang="fi-FI" sz="1050" dirty="0">
              <a:solidFill>
                <a:schemeClr val="bg1">
                  <a:lumMod val="50000"/>
                </a:schemeClr>
              </a:solidFill>
            </a:endParaRPr>
          </a:p>
        </p:txBody>
      </p:sp>
      <p:sp>
        <p:nvSpPr>
          <p:cNvPr id="4" name="Rectangle: Rounded Corners 3">
            <a:extLst>
              <a:ext uri="{FF2B5EF4-FFF2-40B4-BE49-F238E27FC236}">
                <a16:creationId xmlns:a16="http://schemas.microsoft.com/office/drawing/2014/main" id="{E389EA89-6F28-48BA-975E-A61455009369}"/>
              </a:ext>
            </a:extLst>
          </p:cNvPr>
          <p:cNvSpPr/>
          <p:nvPr userDrawn="1"/>
        </p:nvSpPr>
        <p:spPr bwMode="auto">
          <a:xfrm>
            <a:off x="2367960" y="1238851"/>
            <a:ext cx="1509352" cy="1789980"/>
          </a:xfrm>
          <a:prstGeom prst="roundRect">
            <a:avLst/>
          </a:prstGeom>
          <a:ln>
            <a:solidFill>
              <a:schemeClr val="accent1"/>
            </a:solidFill>
            <a:headEnd/>
            <a:tailEnd/>
          </a:ln>
        </p:spPr>
        <p:style>
          <a:lnRef idx="2">
            <a:schemeClr val="accent3"/>
          </a:lnRef>
          <a:fillRef idx="1">
            <a:schemeClr val="lt1"/>
          </a:fillRef>
          <a:effectRef idx="0">
            <a:schemeClr val="accent3"/>
          </a:effectRef>
          <a:fontRef idx="minor">
            <a:schemeClr val="dk1"/>
          </a:fontRef>
        </p:style>
        <p:txBody>
          <a:bodyPr wrap="none" rtlCol="0" anchor="t" anchorCtr="0"/>
          <a:lstStyle/>
          <a:p>
            <a:pPr algn="ctr"/>
            <a:r>
              <a:rPr lang="fi-FI" sz="1050" dirty="0">
                <a:solidFill>
                  <a:schemeClr val="bg1">
                    <a:lumMod val="50000"/>
                  </a:schemeClr>
                </a:solidFill>
              </a:rPr>
              <a:t>Key </a:t>
            </a:r>
            <a:r>
              <a:rPr lang="fi-FI" sz="1050" dirty="0" err="1">
                <a:solidFill>
                  <a:schemeClr val="bg1">
                    <a:lumMod val="50000"/>
                  </a:schemeClr>
                </a:solidFill>
              </a:rPr>
              <a:t>activities</a:t>
            </a:r>
            <a:endParaRPr lang="fi-FI" sz="1050" dirty="0">
              <a:solidFill>
                <a:schemeClr val="bg1">
                  <a:lumMod val="50000"/>
                </a:schemeClr>
              </a:solidFill>
            </a:endParaRPr>
          </a:p>
        </p:txBody>
      </p:sp>
      <p:sp>
        <p:nvSpPr>
          <p:cNvPr id="5" name="Rectangle: Rounded Corners 4">
            <a:extLst>
              <a:ext uri="{FF2B5EF4-FFF2-40B4-BE49-F238E27FC236}">
                <a16:creationId xmlns:a16="http://schemas.microsoft.com/office/drawing/2014/main" id="{598E494D-F996-4602-9813-8BF5DA292431}"/>
              </a:ext>
            </a:extLst>
          </p:cNvPr>
          <p:cNvSpPr/>
          <p:nvPr userDrawn="1"/>
        </p:nvSpPr>
        <p:spPr bwMode="auto">
          <a:xfrm>
            <a:off x="2367959" y="3028831"/>
            <a:ext cx="1509352" cy="1735183"/>
          </a:xfrm>
          <a:prstGeom prst="roundRect">
            <a:avLst/>
          </a:prstGeom>
          <a:ln>
            <a:solidFill>
              <a:schemeClr val="accent1"/>
            </a:solidFill>
            <a:headEnd/>
            <a:tailEnd/>
          </a:ln>
        </p:spPr>
        <p:style>
          <a:lnRef idx="2">
            <a:schemeClr val="accent3"/>
          </a:lnRef>
          <a:fillRef idx="1">
            <a:schemeClr val="lt1"/>
          </a:fillRef>
          <a:effectRef idx="0">
            <a:schemeClr val="accent3"/>
          </a:effectRef>
          <a:fontRef idx="minor">
            <a:schemeClr val="dk1"/>
          </a:fontRef>
        </p:style>
        <p:txBody>
          <a:bodyPr wrap="none" rtlCol="0" anchor="t" anchorCtr="0"/>
          <a:lstStyle/>
          <a:p>
            <a:pPr algn="ctr"/>
            <a:r>
              <a:rPr lang="fi-FI" sz="1050" dirty="0">
                <a:solidFill>
                  <a:schemeClr val="bg1">
                    <a:lumMod val="50000"/>
                  </a:schemeClr>
                </a:solidFill>
              </a:rPr>
              <a:t>Key </a:t>
            </a:r>
            <a:r>
              <a:rPr lang="fi-FI" sz="1050" dirty="0" err="1">
                <a:solidFill>
                  <a:schemeClr val="bg1">
                    <a:lumMod val="50000"/>
                  </a:schemeClr>
                </a:solidFill>
              </a:rPr>
              <a:t>resources</a:t>
            </a:r>
            <a:endParaRPr lang="fi-FI" sz="1050" dirty="0">
              <a:solidFill>
                <a:schemeClr val="bg1">
                  <a:lumMod val="50000"/>
                </a:schemeClr>
              </a:solidFill>
            </a:endParaRPr>
          </a:p>
        </p:txBody>
      </p:sp>
      <p:sp>
        <p:nvSpPr>
          <p:cNvPr id="6" name="Rectangle: Rounded Corners 5">
            <a:extLst>
              <a:ext uri="{FF2B5EF4-FFF2-40B4-BE49-F238E27FC236}">
                <a16:creationId xmlns:a16="http://schemas.microsoft.com/office/drawing/2014/main" id="{8434923D-5854-4FA3-A0C8-58FD53385F50}"/>
              </a:ext>
            </a:extLst>
          </p:cNvPr>
          <p:cNvSpPr/>
          <p:nvPr userDrawn="1"/>
        </p:nvSpPr>
        <p:spPr bwMode="auto">
          <a:xfrm>
            <a:off x="3877311" y="1238849"/>
            <a:ext cx="2174767" cy="4230041"/>
          </a:xfrm>
          <a:prstGeom prst="roundRect">
            <a:avLst/>
          </a:prstGeom>
          <a:ln>
            <a:solidFill>
              <a:srgbClr val="C00000"/>
            </a:solidFill>
            <a:headEnd/>
            <a:tailEnd/>
          </a:ln>
        </p:spPr>
        <p:style>
          <a:lnRef idx="2">
            <a:schemeClr val="accent1"/>
          </a:lnRef>
          <a:fillRef idx="1">
            <a:schemeClr val="lt1"/>
          </a:fillRef>
          <a:effectRef idx="0">
            <a:schemeClr val="accent1"/>
          </a:effectRef>
          <a:fontRef idx="minor">
            <a:schemeClr val="dk1"/>
          </a:fontRef>
        </p:style>
        <p:txBody>
          <a:bodyPr wrap="none" rtlCol="0" anchor="t" anchorCtr="0"/>
          <a:lstStyle/>
          <a:p>
            <a:pPr algn="ctr"/>
            <a:r>
              <a:rPr lang="fi-FI" sz="1050" dirty="0">
                <a:solidFill>
                  <a:schemeClr val="bg1">
                    <a:lumMod val="50000"/>
                  </a:schemeClr>
                </a:solidFill>
              </a:rPr>
              <a:t>API </a:t>
            </a:r>
            <a:r>
              <a:rPr lang="fi-FI" sz="1050" dirty="0" err="1">
                <a:solidFill>
                  <a:schemeClr val="bg1">
                    <a:lumMod val="50000"/>
                  </a:schemeClr>
                </a:solidFill>
              </a:rPr>
              <a:t>value</a:t>
            </a:r>
            <a:r>
              <a:rPr lang="fi-FI" sz="1050" dirty="0">
                <a:solidFill>
                  <a:schemeClr val="bg1">
                    <a:lumMod val="50000"/>
                  </a:schemeClr>
                </a:solidFill>
              </a:rPr>
              <a:t> proposition</a:t>
            </a:r>
          </a:p>
        </p:txBody>
      </p:sp>
      <p:sp>
        <p:nvSpPr>
          <p:cNvPr id="8" name="Rectangle: Rounded Corners 7">
            <a:extLst>
              <a:ext uri="{FF2B5EF4-FFF2-40B4-BE49-F238E27FC236}">
                <a16:creationId xmlns:a16="http://schemas.microsoft.com/office/drawing/2014/main" id="{9FAA6A7F-D4C5-49EC-ABF9-C30807CF5C86}"/>
              </a:ext>
            </a:extLst>
          </p:cNvPr>
          <p:cNvSpPr/>
          <p:nvPr userDrawn="1"/>
        </p:nvSpPr>
        <p:spPr bwMode="auto">
          <a:xfrm>
            <a:off x="3877313" y="5494057"/>
            <a:ext cx="2174767" cy="829289"/>
          </a:xfrm>
          <a:prstGeom prst="roundRect">
            <a:avLst/>
          </a:prstGeom>
          <a:ln>
            <a:solidFill>
              <a:srgbClr val="C00000"/>
            </a:solidFill>
            <a:headEnd/>
            <a:tailEnd/>
          </a:ln>
        </p:spPr>
        <p:style>
          <a:lnRef idx="2">
            <a:schemeClr val="accent1"/>
          </a:lnRef>
          <a:fillRef idx="1">
            <a:schemeClr val="lt1"/>
          </a:fillRef>
          <a:effectRef idx="0">
            <a:schemeClr val="accent1"/>
          </a:effectRef>
          <a:fontRef idx="minor">
            <a:schemeClr val="dk1"/>
          </a:fontRef>
        </p:style>
        <p:txBody>
          <a:bodyPr wrap="none" rtlCol="0" anchor="t" anchorCtr="0"/>
          <a:lstStyle/>
          <a:p>
            <a:pPr algn="ctr"/>
            <a:r>
              <a:rPr lang="fi-FI" sz="1050" b="1" dirty="0" err="1">
                <a:solidFill>
                  <a:schemeClr val="bg1">
                    <a:lumMod val="50000"/>
                  </a:schemeClr>
                </a:solidFill>
              </a:rPr>
              <a:t>Name</a:t>
            </a:r>
            <a:r>
              <a:rPr lang="fi-FI" sz="1050" b="1" dirty="0">
                <a:solidFill>
                  <a:schemeClr val="bg1">
                    <a:lumMod val="50000"/>
                  </a:schemeClr>
                </a:solidFill>
              </a:rPr>
              <a:t> of </a:t>
            </a:r>
            <a:r>
              <a:rPr lang="fi-FI" sz="1050" b="1" dirty="0" err="1">
                <a:solidFill>
                  <a:schemeClr val="bg1">
                    <a:lumMod val="50000"/>
                  </a:schemeClr>
                </a:solidFill>
              </a:rPr>
              <a:t>the</a:t>
            </a:r>
            <a:r>
              <a:rPr lang="fi-FI" sz="1050" b="1" dirty="0">
                <a:solidFill>
                  <a:schemeClr val="bg1">
                    <a:lumMod val="50000"/>
                  </a:schemeClr>
                </a:solidFill>
              </a:rPr>
              <a:t> API</a:t>
            </a:r>
          </a:p>
        </p:txBody>
      </p:sp>
      <p:sp>
        <p:nvSpPr>
          <p:cNvPr id="9" name="Rectangle: Rounded Corners 8">
            <a:extLst>
              <a:ext uri="{FF2B5EF4-FFF2-40B4-BE49-F238E27FC236}">
                <a16:creationId xmlns:a16="http://schemas.microsoft.com/office/drawing/2014/main" id="{E7748AD5-2253-436B-BC68-D947143C7F3D}"/>
              </a:ext>
            </a:extLst>
          </p:cNvPr>
          <p:cNvSpPr/>
          <p:nvPr userDrawn="1"/>
        </p:nvSpPr>
        <p:spPr bwMode="auto">
          <a:xfrm>
            <a:off x="6052077" y="1229718"/>
            <a:ext cx="1509352" cy="1789980"/>
          </a:xfrm>
          <a:prstGeom prst="roundRect">
            <a:avLst/>
          </a:prstGeom>
          <a:ln>
            <a:solidFill>
              <a:schemeClr val="accent6"/>
            </a:solidFill>
            <a:headEnd/>
            <a:tailEnd/>
          </a:ln>
        </p:spPr>
        <p:style>
          <a:lnRef idx="2">
            <a:schemeClr val="accent5"/>
          </a:lnRef>
          <a:fillRef idx="1">
            <a:schemeClr val="lt1"/>
          </a:fillRef>
          <a:effectRef idx="0">
            <a:schemeClr val="accent5"/>
          </a:effectRef>
          <a:fontRef idx="minor">
            <a:schemeClr val="dk1"/>
          </a:fontRef>
        </p:style>
        <p:txBody>
          <a:bodyPr wrap="none" rtlCol="0" anchor="t" anchorCtr="0"/>
          <a:lstStyle/>
          <a:p>
            <a:pPr algn="l"/>
            <a:r>
              <a:rPr lang="fi-FI" sz="1050" dirty="0" err="1">
                <a:solidFill>
                  <a:schemeClr val="bg1">
                    <a:lumMod val="50000"/>
                  </a:schemeClr>
                </a:solidFill>
              </a:rPr>
              <a:t>Developer</a:t>
            </a:r>
            <a:r>
              <a:rPr lang="fi-FI" sz="1050" dirty="0">
                <a:solidFill>
                  <a:schemeClr val="bg1">
                    <a:lumMod val="50000"/>
                  </a:schemeClr>
                </a:solidFill>
              </a:rPr>
              <a:t> </a:t>
            </a:r>
            <a:r>
              <a:rPr lang="fi-FI" sz="1050" dirty="0" err="1">
                <a:solidFill>
                  <a:schemeClr val="bg1">
                    <a:lumMod val="50000"/>
                  </a:schemeClr>
                </a:solidFill>
              </a:rPr>
              <a:t>relations</a:t>
            </a:r>
            <a:endParaRPr lang="fi-FI" sz="1050" dirty="0">
              <a:solidFill>
                <a:schemeClr val="bg1">
                  <a:lumMod val="50000"/>
                </a:schemeClr>
              </a:solidFill>
            </a:endParaRPr>
          </a:p>
        </p:txBody>
      </p:sp>
      <p:sp>
        <p:nvSpPr>
          <p:cNvPr id="10" name="Rectangle: Rounded Corners 9">
            <a:extLst>
              <a:ext uri="{FF2B5EF4-FFF2-40B4-BE49-F238E27FC236}">
                <a16:creationId xmlns:a16="http://schemas.microsoft.com/office/drawing/2014/main" id="{CDBA8C33-03B6-489D-8790-102C9E113098}"/>
              </a:ext>
            </a:extLst>
          </p:cNvPr>
          <p:cNvSpPr/>
          <p:nvPr userDrawn="1"/>
        </p:nvSpPr>
        <p:spPr bwMode="auto">
          <a:xfrm>
            <a:off x="6052076" y="3019701"/>
            <a:ext cx="1509352" cy="1735183"/>
          </a:xfrm>
          <a:prstGeom prst="roundRect">
            <a:avLst/>
          </a:prstGeom>
          <a:ln>
            <a:solidFill>
              <a:schemeClr val="accent6"/>
            </a:solidFill>
            <a:headEnd/>
            <a:tailEnd/>
          </a:ln>
        </p:spPr>
        <p:style>
          <a:lnRef idx="2">
            <a:schemeClr val="accent5"/>
          </a:lnRef>
          <a:fillRef idx="1">
            <a:schemeClr val="lt1"/>
          </a:fillRef>
          <a:effectRef idx="0">
            <a:schemeClr val="accent5"/>
          </a:effectRef>
          <a:fontRef idx="minor">
            <a:schemeClr val="dk1"/>
          </a:fontRef>
        </p:style>
        <p:txBody>
          <a:bodyPr wrap="none" rtlCol="0" anchor="t" anchorCtr="0"/>
          <a:lstStyle/>
          <a:p>
            <a:pPr algn="ctr"/>
            <a:r>
              <a:rPr lang="fi-FI" sz="1050" dirty="0" err="1">
                <a:solidFill>
                  <a:schemeClr val="bg1">
                    <a:lumMod val="50000"/>
                  </a:schemeClr>
                </a:solidFill>
              </a:rPr>
              <a:t>Channels</a:t>
            </a:r>
            <a:endParaRPr lang="fi-FI" sz="1050" dirty="0">
              <a:solidFill>
                <a:schemeClr val="bg1">
                  <a:lumMod val="50000"/>
                </a:schemeClr>
              </a:solidFill>
            </a:endParaRPr>
          </a:p>
        </p:txBody>
      </p:sp>
      <p:sp>
        <p:nvSpPr>
          <p:cNvPr id="11" name="Rectangle: Rounded Corners 10">
            <a:extLst>
              <a:ext uri="{FF2B5EF4-FFF2-40B4-BE49-F238E27FC236}">
                <a16:creationId xmlns:a16="http://schemas.microsoft.com/office/drawing/2014/main" id="{BAD4E239-F966-4101-9657-27C4E41A4505}"/>
              </a:ext>
            </a:extLst>
          </p:cNvPr>
          <p:cNvSpPr/>
          <p:nvPr userDrawn="1"/>
        </p:nvSpPr>
        <p:spPr bwMode="auto">
          <a:xfrm>
            <a:off x="7561430" y="1229718"/>
            <a:ext cx="1663533" cy="3525164"/>
          </a:xfrm>
          <a:prstGeom prst="roundRect">
            <a:avLst/>
          </a:prstGeom>
          <a:ln>
            <a:solidFill>
              <a:schemeClr val="accent6"/>
            </a:solidFill>
            <a:headEnd/>
            <a:tailEnd/>
          </a:ln>
        </p:spPr>
        <p:style>
          <a:lnRef idx="2">
            <a:schemeClr val="accent5"/>
          </a:lnRef>
          <a:fillRef idx="1">
            <a:schemeClr val="lt1"/>
          </a:fillRef>
          <a:effectRef idx="0">
            <a:schemeClr val="accent5"/>
          </a:effectRef>
          <a:fontRef idx="minor">
            <a:schemeClr val="dk1"/>
          </a:fontRef>
        </p:style>
        <p:txBody>
          <a:bodyPr wrap="none" rtlCol="0" anchor="t" anchorCtr="0"/>
          <a:lstStyle/>
          <a:p>
            <a:pPr algn="ctr"/>
            <a:r>
              <a:rPr lang="fi-FI" sz="1050" dirty="0">
                <a:solidFill>
                  <a:schemeClr val="bg1">
                    <a:lumMod val="50000"/>
                  </a:schemeClr>
                </a:solidFill>
              </a:rPr>
              <a:t>API Consumer </a:t>
            </a:r>
            <a:r>
              <a:rPr lang="fi-FI" sz="1050" dirty="0" err="1">
                <a:solidFill>
                  <a:schemeClr val="bg1">
                    <a:lumMod val="50000"/>
                  </a:schemeClr>
                </a:solidFill>
              </a:rPr>
              <a:t>segments</a:t>
            </a:r>
            <a:endParaRPr lang="fi-FI" sz="1050" dirty="0">
              <a:solidFill>
                <a:schemeClr val="bg1">
                  <a:lumMod val="50000"/>
                </a:schemeClr>
              </a:solidFill>
            </a:endParaRPr>
          </a:p>
        </p:txBody>
      </p:sp>
      <p:sp>
        <p:nvSpPr>
          <p:cNvPr id="12" name="Rectangle: Rounded Corners 11">
            <a:extLst>
              <a:ext uri="{FF2B5EF4-FFF2-40B4-BE49-F238E27FC236}">
                <a16:creationId xmlns:a16="http://schemas.microsoft.com/office/drawing/2014/main" id="{B2ED6B1F-DF43-4EAA-8552-A691BCB14E35}"/>
              </a:ext>
            </a:extLst>
          </p:cNvPr>
          <p:cNvSpPr/>
          <p:nvPr userDrawn="1"/>
        </p:nvSpPr>
        <p:spPr bwMode="auto">
          <a:xfrm>
            <a:off x="704424" y="4773140"/>
            <a:ext cx="3172887" cy="1575368"/>
          </a:xfrm>
          <a:prstGeom prst="roundRect">
            <a:avLst/>
          </a:prstGeom>
          <a:ln>
            <a:solidFill>
              <a:schemeClr val="tx1">
                <a:lumMod val="40000"/>
                <a:lumOff val="60000"/>
              </a:schemeClr>
            </a:solidFill>
            <a:headEnd/>
            <a:tailEnd/>
          </a:ln>
        </p:spPr>
        <p:style>
          <a:lnRef idx="2">
            <a:schemeClr val="accent6"/>
          </a:lnRef>
          <a:fillRef idx="1">
            <a:schemeClr val="lt1"/>
          </a:fillRef>
          <a:effectRef idx="0">
            <a:schemeClr val="accent6"/>
          </a:effectRef>
          <a:fontRef idx="minor">
            <a:schemeClr val="dk1"/>
          </a:fontRef>
        </p:style>
        <p:txBody>
          <a:bodyPr wrap="none" rtlCol="0" anchor="t" anchorCtr="0"/>
          <a:lstStyle/>
          <a:p>
            <a:pPr algn="ctr"/>
            <a:r>
              <a:rPr lang="fi-FI" sz="1050" dirty="0" err="1">
                <a:solidFill>
                  <a:schemeClr val="bg1">
                    <a:lumMod val="50000"/>
                  </a:schemeClr>
                </a:solidFill>
              </a:rPr>
              <a:t>Costs</a:t>
            </a:r>
            <a:endParaRPr lang="fi-FI" sz="1050" dirty="0">
              <a:solidFill>
                <a:schemeClr val="bg1">
                  <a:lumMod val="50000"/>
                </a:schemeClr>
              </a:solidFill>
            </a:endParaRPr>
          </a:p>
        </p:txBody>
      </p:sp>
      <p:sp>
        <p:nvSpPr>
          <p:cNvPr id="14" name="Rectangle: Rounded Corners 13">
            <a:extLst>
              <a:ext uri="{FF2B5EF4-FFF2-40B4-BE49-F238E27FC236}">
                <a16:creationId xmlns:a16="http://schemas.microsoft.com/office/drawing/2014/main" id="{73B1950E-69D4-4CB4-884F-64885532AD85}"/>
              </a:ext>
            </a:extLst>
          </p:cNvPr>
          <p:cNvSpPr/>
          <p:nvPr userDrawn="1"/>
        </p:nvSpPr>
        <p:spPr bwMode="auto">
          <a:xfrm>
            <a:off x="6052076" y="4764008"/>
            <a:ext cx="3172887" cy="1575368"/>
          </a:xfrm>
          <a:prstGeom prst="roundRect">
            <a:avLst/>
          </a:prstGeom>
          <a:ln>
            <a:solidFill>
              <a:schemeClr val="tx1">
                <a:lumMod val="40000"/>
                <a:lumOff val="60000"/>
              </a:schemeClr>
            </a:solidFill>
            <a:headEnd/>
            <a:tailEnd/>
          </a:ln>
        </p:spPr>
        <p:style>
          <a:lnRef idx="2">
            <a:schemeClr val="accent6"/>
          </a:lnRef>
          <a:fillRef idx="1">
            <a:schemeClr val="lt1"/>
          </a:fillRef>
          <a:effectRef idx="0">
            <a:schemeClr val="accent6"/>
          </a:effectRef>
          <a:fontRef idx="minor">
            <a:schemeClr val="dk1"/>
          </a:fontRef>
        </p:style>
        <p:txBody>
          <a:bodyPr wrap="none" rtlCol="0" anchor="t" anchorCtr="0"/>
          <a:lstStyle/>
          <a:p>
            <a:pPr algn="ctr"/>
            <a:r>
              <a:rPr lang="fi-FI" sz="1050" dirty="0" err="1">
                <a:solidFill>
                  <a:schemeClr val="bg1">
                    <a:lumMod val="50000"/>
                  </a:schemeClr>
                </a:solidFill>
              </a:rPr>
              <a:t>Revenue</a:t>
            </a:r>
            <a:r>
              <a:rPr lang="fi-FI" sz="1050" dirty="0">
                <a:solidFill>
                  <a:schemeClr val="bg1">
                    <a:lumMod val="50000"/>
                  </a:schemeClr>
                </a:solidFill>
              </a:rPr>
              <a:t> </a:t>
            </a:r>
            <a:r>
              <a:rPr lang="fi-FI" sz="1050" dirty="0" err="1">
                <a:solidFill>
                  <a:schemeClr val="bg1">
                    <a:lumMod val="50000"/>
                  </a:schemeClr>
                </a:solidFill>
              </a:rPr>
              <a:t>streams</a:t>
            </a:r>
            <a:endParaRPr lang="fi-FI" sz="1050" dirty="0">
              <a:solidFill>
                <a:schemeClr val="bg1">
                  <a:lumMod val="50000"/>
                </a:schemeClr>
              </a:solidFill>
            </a:endParaRPr>
          </a:p>
        </p:txBody>
      </p:sp>
      <p:sp>
        <p:nvSpPr>
          <p:cNvPr id="25" name="TextBox 24">
            <a:extLst>
              <a:ext uri="{FF2B5EF4-FFF2-40B4-BE49-F238E27FC236}">
                <a16:creationId xmlns:a16="http://schemas.microsoft.com/office/drawing/2014/main" id="{24A06439-B215-44C0-878F-7832B6782249}"/>
              </a:ext>
            </a:extLst>
          </p:cNvPr>
          <p:cNvSpPr txBox="1"/>
          <p:nvPr userDrawn="1"/>
        </p:nvSpPr>
        <p:spPr>
          <a:xfrm>
            <a:off x="384699" y="568171"/>
            <a:ext cx="990600"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endParaRPr kumimoji="0" lang="fi-FI" sz="1200" i="0" u="none" strike="noStrike" kern="1200" spc="0" normalizeH="0" baseline="0" noProof="0" dirty="0">
              <a:ln>
                <a:noFill/>
              </a:ln>
              <a:effectLst/>
              <a:uLnTx/>
              <a:uFillTx/>
              <a:latin typeface="+mn-lt"/>
              <a:ea typeface="+mn-ea"/>
              <a:cs typeface="+mn-cs"/>
            </a:endParaRPr>
          </a:p>
        </p:txBody>
      </p:sp>
      <p:sp>
        <p:nvSpPr>
          <p:cNvPr id="26" name="Title 1">
            <a:extLst>
              <a:ext uri="{FF2B5EF4-FFF2-40B4-BE49-F238E27FC236}">
                <a16:creationId xmlns:a16="http://schemas.microsoft.com/office/drawing/2014/main" id="{BFEBC039-D129-43F6-BF33-6F7C0C38C4E0}"/>
              </a:ext>
            </a:extLst>
          </p:cNvPr>
          <p:cNvSpPr txBox="1">
            <a:spLocks/>
          </p:cNvSpPr>
          <p:nvPr userDrawn="1"/>
        </p:nvSpPr>
        <p:spPr>
          <a:xfrm>
            <a:off x="620729" y="462491"/>
            <a:ext cx="8491276" cy="579646"/>
          </a:xfrm>
          <a:prstGeom prst="rect">
            <a:avLst/>
          </a:prstGeom>
        </p:spPr>
        <p:txBody>
          <a:bodyPr vert="horz" lIns="91440" tIns="45720" rIns="91440" bIns="45720" rtlCol="0" anchor="t" anchorCtr="0">
            <a:spAutoFit/>
          </a:bodyPr>
          <a:lstStyle>
            <a:lvl1pPr algn="l" defTabSz="457200" rtl="0" eaLnBrk="1" latinLnBrk="0" hangingPunct="1">
              <a:lnSpc>
                <a:spcPts val="3800"/>
              </a:lnSpc>
              <a:spcBef>
                <a:spcPct val="0"/>
              </a:spcBef>
              <a:buNone/>
              <a:defRPr lang="en-GB" sz="3200" b="0" i="0" kern="1200" cap="none" noProof="0" dirty="0">
                <a:solidFill>
                  <a:srgbClr val="C30000"/>
                </a:solidFill>
                <a:latin typeface="+mj-lt"/>
                <a:ea typeface="+mj-ea"/>
                <a:cs typeface="+mj-cs"/>
              </a:defRPr>
            </a:lvl1pPr>
          </a:lstStyle>
          <a:p>
            <a:r>
              <a:rPr lang="fi-FI" sz="3200" kern="1200" dirty="0">
                <a:solidFill>
                  <a:schemeClr val="tx1"/>
                </a:solidFill>
                <a:latin typeface="Berlin Sans FB" panose="020E0602020502020306" pitchFamily="34" charset="0"/>
                <a:ea typeface="+mj-ea"/>
                <a:cs typeface="+mj-cs"/>
              </a:rPr>
              <a:t>API </a:t>
            </a:r>
            <a:r>
              <a:rPr lang="fi-FI" sz="3200" kern="1200" dirty="0" err="1">
                <a:solidFill>
                  <a:schemeClr val="tx1"/>
                </a:solidFill>
                <a:latin typeface="Berlin Sans FB" panose="020E0602020502020306" pitchFamily="34" charset="0"/>
                <a:ea typeface="+mj-ea"/>
                <a:cs typeface="+mj-cs"/>
              </a:rPr>
              <a:t>Canvas</a:t>
            </a:r>
            <a:endParaRPr lang="fi-FI" sz="3200" kern="1200" dirty="0">
              <a:solidFill>
                <a:schemeClr val="tx1"/>
              </a:solidFill>
              <a:latin typeface="Berlin Sans FB" panose="020E0602020502020306" pitchFamily="34" charset="0"/>
              <a:ea typeface="+mj-ea"/>
              <a:cs typeface="+mj-cs"/>
            </a:endParaRPr>
          </a:p>
        </p:txBody>
      </p:sp>
      <p:sp>
        <p:nvSpPr>
          <p:cNvPr id="27" name="Text Placeholder 15">
            <a:extLst>
              <a:ext uri="{FF2B5EF4-FFF2-40B4-BE49-F238E27FC236}">
                <a16:creationId xmlns:a16="http://schemas.microsoft.com/office/drawing/2014/main" id="{7BB6C233-8FF1-458F-BAB7-F2F5158F4EBB}"/>
              </a:ext>
            </a:extLst>
          </p:cNvPr>
          <p:cNvSpPr>
            <a:spLocks noGrp="1"/>
          </p:cNvSpPr>
          <p:nvPr userDrawn="1">
            <p:ph type="body" sz="quarter" idx="13"/>
          </p:nvPr>
        </p:nvSpPr>
        <p:spPr>
          <a:xfrm>
            <a:off x="782985" y="1669585"/>
            <a:ext cx="1489202" cy="2899452"/>
          </a:xfrm>
          <a:prstGeom prst="rect">
            <a:avLst/>
          </a:prstGeom>
        </p:spPr>
        <p:txBody>
          <a:bodyPr>
            <a:normAutofit/>
          </a:bodyPr>
          <a:lstStyle>
            <a:lvl1pPr>
              <a:defRPr sz="1000">
                <a:solidFill>
                  <a:schemeClr val="tx1"/>
                </a:solidFill>
              </a:defRPr>
            </a:lvl1pPr>
          </a:lstStyle>
          <a:p>
            <a:pPr lvl="0"/>
            <a:endParaRPr lang="fi-FI" dirty="0"/>
          </a:p>
        </p:txBody>
      </p:sp>
      <p:sp>
        <p:nvSpPr>
          <p:cNvPr id="28" name="Text Placeholder 15">
            <a:extLst>
              <a:ext uri="{FF2B5EF4-FFF2-40B4-BE49-F238E27FC236}">
                <a16:creationId xmlns:a16="http://schemas.microsoft.com/office/drawing/2014/main" id="{61772FD4-BA17-4EDB-855F-F90005D9DA80}"/>
              </a:ext>
            </a:extLst>
          </p:cNvPr>
          <p:cNvSpPr>
            <a:spLocks noGrp="1"/>
          </p:cNvSpPr>
          <p:nvPr userDrawn="1">
            <p:ph type="body" sz="quarter" idx="14"/>
          </p:nvPr>
        </p:nvSpPr>
        <p:spPr>
          <a:xfrm>
            <a:off x="2439598" y="1630495"/>
            <a:ext cx="1426710" cy="1356135"/>
          </a:xfrm>
          <a:prstGeom prst="rect">
            <a:avLst/>
          </a:prstGeom>
        </p:spPr>
        <p:txBody>
          <a:bodyPr>
            <a:normAutofit/>
          </a:bodyPr>
          <a:lstStyle>
            <a:lvl1pPr>
              <a:defRPr sz="1000">
                <a:solidFill>
                  <a:schemeClr val="tx1"/>
                </a:solidFill>
              </a:defRPr>
            </a:lvl1pPr>
          </a:lstStyle>
          <a:p>
            <a:pPr lvl="0"/>
            <a:endParaRPr lang="fi-FI" dirty="0"/>
          </a:p>
        </p:txBody>
      </p:sp>
      <p:sp>
        <p:nvSpPr>
          <p:cNvPr id="29" name="Text Placeholder 15">
            <a:extLst>
              <a:ext uri="{FF2B5EF4-FFF2-40B4-BE49-F238E27FC236}">
                <a16:creationId xmlns:a16="http://schemas.microsoft.com/office/drawing/2014/main" id="{9BAC6AFD-65EC-4533-A4C1-92F06E2F0982}"/>
              </a:ext>
            </a:extLst>
          </p:cNvPr>
          <p:cNvSpPr>
            <a:spLocks noGrp="1"/>
          </p:cNvSpPr>
          <p:nvPr userDrawn="1">
            <p:ph type="body" sz="quarter" idx="15"/>
          </p:nvPr>
        </p:nvSpPr>
        <p:spPr>
          <a:xfrm>
            <a:off x="2426180" y="3392203"/>
            <a:ext cx="1393044" cy="1314495"/>
          </a:xfrm>
          <a:prstGeom prst="rect">
            <a:avLst/>
          </a:prstGeom>
        </p:spPr>
        <p:txBody>
          <a:bodyPr>
            <a:normAutofit/>
          </a:bodyPr>
          <a:lstStyle>
            <a:lvl1pPr>
              <a:defRPr sz="1000">
                <a:solidFill>
                  <a:schemeClr val="tx1"/>
                </a:solidFill>
              </a:defRPr>
            </a:lvl1pPr>
          </a:lstStyle>
          <a:p>
            <a:pPr lvl="0"/>
            <a:endParaRPr lang="fi-FI" dirty="0"/>
          </a:p>
        </p:txBody>
      </p:sp>
      <p:sp>
        <p:nvSpPr>
          <p:cNvPr id="30" name="Text Placeholder 15">
            <a:extLst>
              <a:ext uri="{FF2B5EF4-FFF2-40B4-BE49-F238E27FC236}">
                <a16:creationId xmlns:a16="http://schemas.microsoft.com/office/drawing/2014/main" id="{3B53A7A3-FA1C-4517-8FD2-A17A17DD7DFE}"/>
              </a:ext>
            </a:extLst>
          </p:cNvPr>
          <p:cNvSpPr>
            <a:spLocks noGrp="1"/>
          </p:cNvSpPr>
          <p:nvPr userDrawn="1">
            <p:ph type="body" sz="quarter" idx="16"/>
          </p:nvPr>
        </p:nvSpPr>
        <p:spPr>
          <a:xfrm>
            <a:off x="802498" y="5168993"/>
            <a:ext cx="3003179" cy="1046683"/>
          </a:xfrm>
          <a:prstGeom prst="rect">
            <a:avLst/>
          </a:prstGeom>
        </p:spPr>
        <p:txBody>
          <a:bodyPr>
            <a:normAutofit/>
          </a:bodyPr>
          <a:lstStyle>
            <a:lvl1pPr>
              <a:defRPr sz="1000">
                <a:solidFill>
                  <a:schemeClr val="tx1"/>
                </a:solidFill>
              </a:defRPr>
            </a:lvl1pPr>
          </a:lstStyle>
          <a:p>
            <a:pPr lvl="0"/>
            <a:endParaRPr lang="fi-FI" dirty="0"/>
          </a:p>
        </p:txBody>
      </p:sp>
      <p:sp>
        <p:nvSpPr>
          <p:cNvPr id="32" name="Text Placeholder 15">
            <a:extLst>
              <a:ext uri="{FF2B5EF4-FFF2-40B4-BE49-F238E27FC236}">
                <a16:creationId xmlns:a16="http://schemas.microsoft.com/office/drawing/2014/main" id="{5B8269FC-F022-4E43-9BE5-F97D74F136A1}"/>
              </a:ext>
            </a:extLst>
          </p:cNvPr>
          <p:cNvSpPr>
            <a:spLocks noGrp="1"/>
          </p:cNvSpPr>
          <p:nvPr userDrawn="1">
            <p:ph type="body" sz="quarter" idx="18"/>
          </p:nvPr>
        </p:nvSpPr>
        <p:spPr>
          <a:xfrm>
            <a:off x="6123711" y="5174860"/>
            <a:ext cx="3046845" cy="1046683"/>
          </a:xfrm>
          <a:prstGeom prst="rect">
            <a:avLst/>
          </a:prstGeom>
        </p:spPr>
        <p:txBody>
          <a:bodyPr>
            <a:normAutofit/>
          </a:bodyPr>
          <a:lstStyle>
            <a:lvl1pPr>
              <a:defRPr sz="1000">
                <a:solidFill>
                  <a:schemeClr val="tx1"/>
                </a:solidFill>
              </a:defRPr>
            </a:lvl1pPr>
          </a:lstStyle>
          <a:p>
            <a:pPr lvl="0"/>
            <a:endParaRPr lang="fi-FI" dirty="0"/>
          </a:p>
        </p:txBody>
      </p:sp>
      <p:sp>
        <p:nvSpPr>
          <p:cNvPr id="33" name="Text Placeholder 15">
            <a:extLst>
              <a:ext uri="{FF2B5EF4-FFF2-40B4-BE49-F238E27FC236}">
                <a16:creationId xmlns:a16="http://schemas.microsoft.com/office/drawing/2014/main" id="{49202C8C-8ECF-4C8F-B57F-222C98E8C29D}"/>
              </a:ext>
            </a:extLst>
          </p:cNvPr>
          <p:cNvSpPr>
            <a:spLocks noGrp="1"/>
          </p:cNvSpPr>
          <p:nvPr userDrawn="1">
            <p:ph type="body" sz="quarter" idx="19"/>
          </p:nvPr>
        </p:nvSpPr>
        <p:spPr>
          <a:xfrm>
            <a:off x="7638519" y="1669585"/>
            <a:ext cx="1486668" cy="2880151"/>
          </a:xfrm>
          <a:prstGeom prst="rect">
            <a:avLst/>
          </a:prstGeom>
        </p:spPr>
        <p:txBody>
          <a:bodyPr>
            <a:normAutofit/>
          </a:bodyPr>
          <a:lstStyle>
            <a:lvl1pPr>
              <a:defRPr sz="1000">
                <a:solidFill>
                  <a:schemeClr val="tx1"/>
                </a:solidFill>
              </a:defRPr>
            </a:lvl1pPr>
          </a:lstStyle>
          <a:p>
            <a:pPr lvl="0"/>
            <a:endParaRPr lang="fi-FI" dirty="0"/>
          </a:p>
        </p:txBody>
      </p:sp>
      <p:sp>
        <p:nvSpPr>
          <p:cNvPr id="34" name="Text Placeholder 15">
            <a:extLst>
              <a:ext uri="{FF2B5EF4-FFF2-40B4-BE49-F238E27FC236}">
                <a16:creationId xmlns:a16="http://schemas.microsoft.com/office/drawing/2014/main" id="{BC026415-5AAF-437C-83DA-6215AC49011B}"/>
              </a:ext>
            </a:extLst>
          </p:cNvPr>
          <p:cNvSpPr>
            <a:spLocks noGrp="1"/>
          </p:cNvSpPr>
          <p:nvPr userDrawn="1">
            <p:ph type="body" sz="quarter" idx="20"/>
          </p:nvPr>
        </p:nvSpPr>
        <p:spPr>
          <a:xfrm>
            <a:off x="3948946" y="5893681"/>
            <a:ext cx="2010815" cy="321999"/>
          </a:xfrm>
          <a:prstGeom prst="rect">
            <a:avLst/>
          </a:prstGeom>
        </p:spPr>
        <p:txBody>
          <a:bodyPr>
            <a:normAutofit/>
          </a:bodyPr>
          <a:lstStyle>
            <a:lvl1pPr marL="0" indent="0" algn="ctr">
              <a:buNone/>
              <a:defRPr sz="1600">
                <a:solidFill>
                  <a:schemeClr val="tx1"/>
                </a:solidFill>
              </a:defRPr>
            </a:lvl1pPr>
          </a:lstStyle>
          <a:p>
            <a:pPr lvl="0"/>
            <a:endParaRPr lang="fi-FI" dirty="0"/>
          </a:p>
        </p:txBody>
      </p:sp>
      <p:sp>
        <p:nvSpPr>
          <p:cNvPr id="36" name="Text Placeholder 15">
            <a:extLst>
              <a:ext uri="{FF2B5EF4-FFF2-40B4-BE49-F238E27FC236}">
                <a16:creationId xmlns:a16="http://schemas.microsoft.com/office/drawing/2014/main" id="{135D1F36-52BF-42F7-B782-7C0FA17B8E84}"/>
              </a:ext>
            </a:extLst>
          </p:cNvPr>
          <p:cNvSpPr>
            <a:spLocks noGrp="1"/>
          </p:cNvSpPr>
          <p:nvPr userDrawn="1">
            <p:ph type="body" sz="quarter" idx="21"/>
          </p:nvPr>
        </p:nvSpPr>
        <p:spPr>
          <a:xfrm>
            <a:off x="6101503" y="1620705"/>
            <a:ext cx="1405520" cy="1315719"/>
          </a:xfrm>
          <a:prstGeom prst="rect">
            <a:avLst/>
          </a:prstGeom>
        </p:spPr>
        <p:txBody>
          <a:bodyPr>
            <a:normAutofit/>
          </a:bodyPr>
          <a:lstStyle>
            <a:lvl1pPr>
              <a:defRPr sz="1000">
                <a:solidFill>
                  <a:schemeClr val="tx1"/>
                </a:solidFill>
              </a:defRPr>
            </a:lvl1pPr>
          </a:lstStyle>
          <a:p>
            <a:pPr lvl="0"/>
            <a:endParaRPr lang="fi-FI" dirty="0"/>
          </a:p>
        </p:txBody>
      </p:sp>
      <p:sp>
        <p:nvSpPr>
          <p:cNvPr id="39" name="Text Placeholder 15">
            <a:extLst>
              <a:ext uri="{FF2B5EF4-FFF2-40B4-BE49-F238E27FC236}">
                <a16:creationId xmlns:a16="http://schemas.microsoft.com/office/drawing/2014/main" id="{A38029F8-930B-4B71-BEF3-FB474695DB32}"/>
              </a:ext>
            </a:extLst>
          </p:cNvPr>
          <p:cNvSpPr>
            <a:spLocks noGrp="1"/>
          </p:cNvSpPr>
          <p:nvPr userDrawn="1">
            <p:ph type="body" sz="quarter" idx="24"/>
          </p:nvPr>
        </p:nvSpPr>
        <p:spPr>
          <a:xfrm>
            <a:off x="3947265" y="1620396"/>
            <a:ext cx="2044121" cy="3799307"/>
          </a:xfrm>
          <a:prstGeom prst="rect">
            <a:avLst/>
          </a:prstGeom>
        </p:spPr>
        <p:txBody>
          <a:bodyPr>
            <a:normAutofit/>
          </a:bodyPr>
          <a:lstStyle>
            <a:lvl1pPr>
              <a:defRPr sz="1000">
                <a:solidFill>
                  <a:schemeClr val="tx1"/>
                </a:solidFill>
              </a:defRPr>
            </a:lvl1pPr>
          </a:lstStyle>
          <a:p>
            <a:pPr lvl="0"/>
            <a:endParaRPr lang="fi-FI" dirty="0"/>
          </a:p>
        </p:txBody>
      </p:sp>
      <p:sp>
        <p:nvSpPr>
          <p:cNvPr id="37" name="Text Placeholder 15">
            <a:extLst>
              <a:ext uri="{FF2B5EF4-FFF2-40B4-BE49-F238E27FC236}">
                <a16:creationId xmlns:a16="http://schemas.microsoft.com/office/drawing/2014/main" id="{3E5A01AA-3985-479E-AAFD-C877169327EB}"/>
              </a:ext>
            </a:extLst>
          </p:cNvPr>
          <p:cNvSpPr>
            <a:spLocks noGrp="1"/>
          </p:cNvSpPr>
          <p:nvPr userDrawn="1">
            <p:ph type="body" sz="quarter" idx="22"/>
          </p:nvPr>
        </p:nvSpPr>
        <p:spPr>
          <a:xfrm>
            <a:off x="6144395" y="3430553"/>
            <a:ext cx="1362629" cy="1276145"/>
          </a:xfrm>
          <a:prstGeom prst="rect">
            <a:avLst/>
          </a:prstGeom>
        </p:spPr>
        <p:txBody>
          <a:bodyPr>
            <a:normAutofit/>
          </a:bodyPr>
          <a:lstStyle>
            <a:lvl1pPr>
              <a:defRPr sz="1000">
                <a:solidFill>
                  <a:schemeClr val="tx1"/>
                </a:solidFill>
              </a:defRPr>
            </a:lvl1pPr>
          </a:lstStyle>
          <a:p>
            <a:pPr lvl="0"/>
            <a:endParaRPr lang="fi-FI" dirty="0"/>
          </a:p>
        </p:txBody>
      </p:sp>
      <p:sp>
        <p:nvSpPr>
          <p:cNvPr id="43" name="Oval 42">
            <a:extLst>
              <a:ext uri="{FF2B5EF4-FFF2-40B4-BE49-F238E27FC236}">
                <a16:creationId xmlns:a16="http://schemas.microsoft.com/office/drawing/2014/main" id="{C034E275-DE9F-422D-94AB-E40C4D5252B4}"/>
              </a:ext>
            </a:extLst>
          </p:cNvPr>
          <p:cNvSpPr/>
          <p:nvPr userDrawn="1"/>
        </p:nvSpPr>
        <p:spPr>
          <a:xfrm>
            <a:off x="5686668" y="1117055"/>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1</a:t>
            </a:r>
          </a:p>
        </p:txBody>
      </p:sp>
      <p:sp>
        <p:nvSpPr>
          <p:cNvPr id="44" name="Oval 43">
            <a:extLst>
              <a:ext uri="{FF2B5EF4-FFF2-40B4-BE49-F238E27FC236}">
                <a16:creationId xmlns:a16="http://schemas.microsoft.com/office/drawing/2014/main" id="{03A7056A-F11B-46D7-BF00-6A37171D97CB}"/>
              </a:ext>
            </a:extLst>
          </p:cNvPr>
          <p:cNvSpPr/>
          <p:nvPr userDrawn="1"/>
        </p:nvSpPr>
        <p:spPr>
          <a:xfrm>
            <a:off x="7255410" y="1086875"/>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3</a:t>
            </a:r>
          </a:p>
        </p:txBody>
      </p:sp>
      <p:sp>
        <p:nvSpPr>
          <p:cNvPr id="45" name="Oval 44">
            <a:extLst>
              <a:ext uri="{FF2B5EF4-FFF2-40B4-BE49-F238E27FC236}">
                <a16:creationId xmlns:a16="http://schemas.microsoft.com/office/drawing/2014/main" id="{96A2CDB6-1D35-4E12-AA9F-6EBA177D62A9}"/>
              </a:ext>
            </a:extLst>
          </p:cNvPr>
          <p:cNvSpPr/>
          <p:nvPr userDrawn="1"/>
        </p:nvSpPr>
        <p:spPr>
          <a:xfrm>
            <a:off x="3496371" y="1078165"/>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6</a:t>
            </a:r>
          </a:p>
        </p:txBody>
      </p:sp>
      <p:sp>
        <p:nvSpPr>
          <p:cNvPr id="46" name="Oval 45">
            <a:extLst>
              <a:ext uri="{FF2B5EF4-FFF2-40B4-BE49-F238E27FC236}">
                <a16:creationId xmlns:a16="http://schemas.microsoft.com/office/drawing/2014/main" id="{859C59BB-6C2E-49AA-B2A3-86582388FE35}"/>
              </a:ext>
            </a:extLst>
          </p:cNvPr>
          <p:cNvSpPr/>
          <p:nvPr userDrawn="1"/>
        </p:nvSpPr>
        <p:spPr>
          <a:xfrm>
            <a:off x="3500897" y="2913251"/>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7</a:t>
            </a:r>
          </a:p>
        </p:txBody>
      </p:sp>
      <p:sp>
        <p:nvSpPr>
          <p:cNvPr id="47" name="Oval 46">
            <a:extLst>
              <a:ext uri="{FF2B5EF4-FFF2-40B4-BE49-F238E27FC236}">
                <a16:creationId xmlns:a16="http://schemas.microsoft.com/office/drawing/2014/main" id="{2BA8E65E-FDB4-4710-8D5B-E53DC266C3CF}"/>
              </a:ext>
            </a:extLst>
          </p:cNvPr>
          <p:cNvSpPr/>
          <p:nvPr userDrawn="1"/>
        </p:nvSpPr>
        <p:spPr>
          <a:xfrm>
            <a:off x="2054081" y="1087019"/>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8</a:t>
            </a:r>
          </a:p>
        </p:txBody>
      </p:sp>
      <p:sp>
        <p:nvSpPr>
          <p:cNvPr id="48" name="Oval 47">
            <a:extLst>
              <a:ext uri="{FF2B5EF4-FFF2-40B4-BE49-F238E27FC236}">
                <a16:creationId xmlns:a16="http://schemas.microsoft.com/office/drawing/2014/main" id="{AC734F0A-786E-4D26-9503-BDB9CDBB805C}"/>
              </a:ext>
            </a:extLst>
          </p:cNvPr>
          <p:cNvSpPr/>
          <p:nvPr userDrawn="1"/>
        </p:nvSpPr>
        <p:spPr>
          <a:xfrm>
            <a:off x="8918942" y="4639081"/>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5</a:t>
            </a:r>
          </a:p>
        </p:txBody>
      </p:sp>
      <p:sp>
        <p:nvSpPr>
          <p:cNvPr id="49" name="Oval 48">
            <a:extLst>
              <a:ext uri="{FF2B5EF4-FFF2-40B4-BE49-F238E27FC236}">
                <a16:creationId xmlns:a16="http://schemas.microsoft.com/office/drawing/2014/main" id="{8532212F-A5C8-44EE-890D-EE28F01EAC74}"/>
              </a:ext>
            </a:extLst>
          </p:cNvPr>
          <p:cNvSpPr/>
          <p:nvPr userDrawn="1"/>
        </p:nvSpPr>
        <p:spPr>
          <a:xfrm>
            <a:off x="7255410" y="2936599"/>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4</a:t>
            </a:r>
          </a:p>
        </p:txBody>
      </p:sp>
      <p:sp>
        <p:nvSpPr>
          <p:cNvPr id="50" name="Oval 49">
            <a:extLst>
              <a:ext uri="{FF2B5EF4-FFF2-40B4-BE49-F238E27FC236}">
                <a16:creationId xmlns:a16="http://schemas.microsoft.com/office/drawing/2014/main" id="{531A6934-6D5C-4024-8F3E-1BAE1B70D467}"/>
              </a:ext>
            </a:extLst>
          </p:cNvPr>
          <p:cNvSpPr/>
          <p:nvPr userDrawn="1"/>
        </p:nvSpPr>
        <p:spPr>
          <a:xfrm>
            <a:off x="8918942" y="1048297"/>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2</a:t>
            </a:r>
          </a:p>
        </p:txBody>
      </p:sp>
      <p:sp>
        <p:nvSpPr>
          <p:cNvPr id="52" name="Oval 51">
            <a:extLst>
              <a:ext uri="{FF2B5EF4-FFF2-40B4-BE49-F238E27FC236}">
                <a16:creationId xmlns:a16="http://schemas.microsoft.com/office/drawing/2014/main" id="{D9CAF909-B727-4C5F-9646-D347E57BEE39}"/>
              </a:ext>
            </a:extLst>
          </p:cNvPr>
          <p:cNvSpPr/>
          <p:nvPr userDrawn="1"/>
        </p:nvSpPr>
        <p:spPr>
          <a:xfrm>
            <a:off x="3489683" y="4667567"/>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9</a:t>
            </a:r>
          </a:p>
        </p:txBody>
      </p:sp>
    </p:spTree>
    <p:extLst>
      <p:ext uri="{BB962C8B-B14F-4D97-AF65-F5344CB8AC3E}">
        <p14:creationId xmlns:p14="http://schemas.microsoft.com/office/powerpoint/2010/main" val="12901070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833E-ABEB-4430-8714-546A99F26121}"/>
              </a:ext>
            </a:extLst>
          </p:cNvPr>
          <p:cNvSpPr>
            <a:spLocks noGrp="1"/>
          </p:cNvSpPr>
          <p:nvPr>
            <p:ph type="title"/>
          </p:nvPr>
        </p:nvSpPr>
        <p:spPr>
          <a:xfrm>
            <a:off x="681039" y="366188"/>
            <a:ext cx="8543925" cy="1325033"/>
          </a:xfrm>
          <a:prstGeom prst="rect">
            <a:avLst/>
          </a:prstGeom>
        </p:spPr>
        <p:txBody>
          <a:bodyPr/>
          <a:lstStyle/>
          <a:p>
            <a:r>
              <a:rPr lang="en-US"/>
              <a:t>Click to edit Master title style</a:t>
            </a:r>
            <a:endParaRPr lang="fi-FI"/>
          </a:p>
        </p:txBody>
      </p:sp>
      <p:sp>
        <p:nvSpPr>
          <p:cNvPr id="3" name="Vertical Text Placeholder 2">
            <a:extLst>
              <a:ext uri="{FF2B5EF4-FFF2-40B4-BE49-F238E27FC236}">
                <a16:creationId xmlns:a16="http://schemas.microsoft.com/office/drawing/2014/main" id="{03068CC2-6FDE-48DD-A055-6A8F36666E8F}"/>
              </a:ext>
            </a:extLst>
          </p:cNvPr>
          <p:cNvSpPr>
            <a:spLocks noGrp="1"/>
          </p:cNvSpPr>
          <p:nvPr>
            <p:ph type="body" orient="vert" idx="1"/>
          </p:nvPr>
        </p:nvSpPr>
        <p:spPr>
          <a:xfrm>
            <a:off x="681039" y="1826684"/>
            <a:ext cx="8543925" cy="4349749"/>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A8D86CB9-A813-4D79-972E-B6C7C7A7F54D}"/>
              </a:ext>
            </a:extLst>
          </p:cNvPr>
          <p:cNvSpPr>
            <a:spLocks noGrp="1"/>
          </p:cNvSpPr>
          <p:nvPr>
            <p:ph type="dt" sz="half" idx="10"/>
          </p:nvPr>
        </p:nvSpPr>
        <p:spPr>
          <a:xfrm>
            <a:off x="681039" y="6356354"/>
            <a:ext cx="2228850" cy="366183"/>
          </a:xfrm>
          <a:prstGeom prst="rect">
            <a:avLst/>
          </a:prstGeom>
        </p:spPr>
        <p:txBody>
          <a:bodyPr/>
          <a:lstStyle/>
          <a:p>
            <a:fld id="{46C44858-9744-496C-9034-F1DA61624E36}" type="datetimeFigureOut">
              <a:rPr lang="fi-FI" smtClean="0"/>
              <a:t>7.2.2018</a:t>
            </a:fld>
            <a:endParaRPr lang="fi-FI"/>
          </a:p>
        </p:txBody>
      </p:sp>
      <p:sp>
        <p:nvSpPr>
          <p:cNvPr id="5" name="Footer Placeholder 4">
            <a:extLst>
              <a:ext uri="{FF2B5EF4-FFF2-40B4-BE49-F238E27FC236}">
                <a16:creationId xmlns:a16="http://schemas.microsoft.com/office/drawing/2014/main" id="{D9AF28A0-C4E6-4D12-8292-CC0255593A12}"/>
              </a:ext>
            </a:extLst>
          </p:cNvPr>
          <p:cNvSpPr>
            <a:spLocks noGrp="1"/>
          </p:cNvSpPr>
          <p:nvPr>
            <p:ph type="ftr" sz="quarter" idx="11"/>
          </p:nvPr>
        </p:nvSpPr>
        <p:spPr>
          <a:xfrm>
            <a:off x="4555262" y="6366495"/>
            <a:ext cx="4669703" cy="366183"/>
          </a:xfrm>
          <a:prstGeom prst="rect">
            <a:avLst/>
          </a:prstGeom>
        </p:spPr>
        <p:txBody>
          <a:bodyPr/>
          <a:lstStyle/>
          <a:p>
            <a:endParaRPr lang="fi-FI"/>
          </a:p>
        </p:txBody>
      </p:sp>
      <p:sp>
        <p:nvSpPr>
          <p:cNvPr id="6" name="Slide Number Placeholder 5">
            <a:extLst>
              <a:ext uri="{FF2B5EF4-FFF2-40B4-BE49-F238E27FC236}">
                <a16:creationId xmlns:a16="http://schemas.microsoft.com/office/drawing/2014/main" id="{9F34A246-D476-4C18-8DC5-C66D02877A2B}"/>
              </a:ext>
            </a:extLst>
          </p:cNvPr>
          <p:cNvSpPr>
            <a:spLocks noGrp="1"/>
          </p:cNvSpPr>
          <p:nvPr>
            <p:ph type="sldNum" sz="quarter" idx="12"/>
          </p:nvPr>
        </p:nvSpPr>
        <p:spPr>
          <a:xfrm>
            <a:off x="6996114" y="6356354"/>
            <a:ext cx="2228850" cy="366183"/>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38864950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0D6A73-6A5D-471C-AA7F-DD7497112803}"/>
              </a:ext>
            </a:extLst>
          </p:cNvPr>
          <p:cNvSpPr>
            <a:spLocks noGrp="1"/>
          </p:cNvSpPr>
          <p:nvPr>
            <p:ph type="title" orient="vert"/>
          </p:nvPr>
        </p:nvSpPr>
        <p:spPr>
          <a:xfrm>
            <a:off x="7088983" y="366188"/>
            <a:ext cx="2135981" cy="5810249"/>
          </a:xfrm>
          <a:prstGeom prst="rect">
            <a:avLst/>
          </a:prstGeom>
        </p:spPr>
        <p:txBody>
          <a:bodyPr vert="eaVert"/>
          <a:lstStyle/>
          <a:p>
            <a:r>
              <a:rPr lang="en-US"/>
              <a:t>Click to edit Master title style</a:t>
            </a:r>
            <a:endParaRPr lang="fi-FI"/>
          </a:p>
        </p:txBody>
      </p:sp>
      <p:sp>
        <p:nvSpPr>
          <p:cNvPr id="3" name="Vertical Text Placeholder 2">
            <a:extLst>
              <a:ext uri="{FF2B5EF4-FFF2-40B4-BE49-F238E27FC236}">
                <a16:creationId xmlns:a16="http://schemas.microsoft.com/office/drawing/2014/main" id="{61A4D740-62BE-48A5-8B15-CAE87677D873}"/>
              </a:ext>
            </a:extLst>
          </p:cNvPr>
          <p:cNvSpPr>
            <a:spLocks noGrp="1"/>
          </p:cNvSpPr>
          <p:nvPr>
            <p:ph type="body" orient="vert" idx="1"/>
          </p:nvPr>
        </p:nvSpPr>
        <p:spPr>
          <a:xfrm>
            <a:off x="681040" y="366188"/>
            <a:ext cx="6242844" cy="5810249"/>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Tree>
    <p:extLst>
      <p:ext uri="{BB962C8B-B14F-4D97-AF65-F5344CB8AC3E}">
        <p14:creationId xmlns:p14="http://schemas.microsoft.com/office/powerpoint/2010/main" val="3834216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Otsikko ja sisältö">
    <p:spTree>
      <p:nvGrpSpPr>
        <p:cNvPr id="1" name=""/>
        <p:cNvGrpSpPr/>
        <p:nvPr/>
      </p:nvGrpSpPr>
      <p:grpSpPr>
        <a:xfrm>
          <a:off x="0" y="0"/>
          <a:ext cx="0" cy="0"/>
          <a:chOff x="0" y="0"/>
          <a:chExt cx="0" cy="0"/>
        </a:xfrm>
      </p:grpSpPr>
      <p:sp>
        <p:nvSpPr>
          <p:cNvPr id="10" name="Text Placeholder 8"/>
          <p:cNvSpPr>
            <a:spLocks noGrp="1"/>
          </p:cNvSpPr>
          <p:nvPr>
            <p:ph type="body" sz="quarter" idx="12"/>
          </p:nvPr>
        </p:nvSpPr>
        <p:spPr>
          <a:xfrm>
            <a:off x="5118099" y="1635163"/>
            <a:ext cx="4333875" cy="4891616"/>
          </a:xfrm>
        </p:spPr>
        <p:txBody>
          <a:bodyPr>
            <a:normAutofit/>
          </a:bodyPr>
          <a:lstStyle>
            <a:lvl1pPr marL="285750" indent="-285750">
              <a:buClr>
                <a:srgbClr val="C30000"/>
              </a:buClr>
              <a:buFont typeface="Arial" pitchFamily="34" charset="0"/>
              <a:buChar char="•"/>
              <a:defRPr sz="1600"/>
            </a:lvl1pPr>
            <a:lvl2pPr marL="270000" indent="-252000">
              <a:buClr>
                <a:srgbClr val="C30000"/>
              </a:buClr>
              <a:buFont typeface="Arial" pitchFamily="34" charset="0"/>
              <a:buChar char="•"/>
              <a:defRPr sz="1600"/>
            </a:lvl2pPr>
            <a:lvl3pPr marL="540000" indent="-216000">
              <a:buClr>
                <a:srgbClr val="C30000"/>
              </a:buClr>
              <a:buFont typeface="Arial" pitchFamily="34" charset="0"/>
              <a:buChar char="•"/>
              <a:defRPr sz="1400"/>
            </a:lvl3pPr>
            <a:lvl4pPr marL="810000" indent="-216000">
              <a:buClr>
                <a:srgbClr val="C30000"/>
              </a:buClr>
              <a:buFont typeface="Arial" pitchFamily="34" charset="0"/>
              <a:buChar char="•"/>
              <a:defRPr sz="1200"/>
            </a:lvl4pPr>
            <a:lvl5pPr marL="1080000" indent="-216000">
              <a:buClr>
                <a:srgbClr val="C30000"/>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Otsikon paikkamerkki 1"/>
          <p:cNvSpPr>
            <a:spLocks noGrp="1"/>
          </p:cNvSpPr>
          <p:nvPr>
            <p:ph type="title"/>
          </p:nvPr>
        </p:nvSpPr>
        <p:spPr>
          <a:xfrm>
            <a:off x="619125" y="460802"/>
            <a:ext cx="8819093" cy="701731"/>
          </a:xfrm>
          <a:prstGeom prst="rect">
            <a:avLst/>
          </a:prstGeom>
        </p:spPr>
        <p:txBody>
          <a:bodyPr vert="horz" wrap="square" lIns="91440" tIns="45720" rIns="91440" bIns="45720" rtlCol="0" anchor="t" anchorCtr="0">
            <a:spAutoFit/>
          </a:bodyPr>
          <a:lstStyle/>
          <a:p>
            <a:pPr marL="0" lvl="0" indent="0">
              <a:buFontTx/>
            </a:pPr>
            <a:r>
              <a:rPr lang="en-US" noProof="0"/>
              <a:t>Click to edit Master title style</a:t>
            </a:r>
            <a:endParaRPr lang="en-GB" noProof="0" dirty="0"/>
          </a:p>
        </p:txBody>
      </p:sp>
      <p:sp>
        <p:nvSpPr>
          <p:cNvPr id="9" name="Text Placeholder 8"/>
          <p:cNvSpPr>
            <a:spLocks noGrp="1"/>
          </p:cNvSpPr>
          <p:nvPr>
            <p:ph type="body" sz="quarter" idx="11"/>
          </p:nvPr>
        </p:nvSpPr>
        <p:spPr>
          <a:xfrm>
            <a:off x="619124" y="1601708"/>
            <a:ext cx="4333875" cy="4891616"/>
          </a:xfrm>
        </p:spPr>
        <p:txBody>
          <a:bodyPr>
            <a:normAutofit/>
          </a:bodyPr>
          <a:lstStyle>
            <a:lvl1pPr marL="285750" indent="-285750">
              <a:buClr>
                <a:srgbClr val="C30000"/>
              </a:buClr>
              <a:buFont typeface="Arial" pitchFamily="34" charset="0"/>
              <a:buChar char="•"/>
              <a:defRPr sz="1600"/>
            </a:lvl1pPr>
            <a:lvl2pPr marL="270000" indent="-252000">
              <a:buClr>
                <a:srgbClr val="C30000"/>
              </a:buClr>
              <a:buFont typeface="Arial" pitchFamily="34" charset="0"/>
              <a:buChar char="•"/>
              <a:defRPr sz="1600"/>
            </a:lvl2pPr>
            <a:lvl3pPr marL="540000" indent="-216000">
              <a:buClr>
                <a:srgbClr val="C30000"/>
              </a:buClr>
              <a:buFont typeface="Arial" pitchFamily="34" charset="0"/>
              <a:buChar char="•"/>
              <a:defRPr sz="1400"/>
            </a:lvl3pPr>
            <a:lvl4pPr marL="810000" indent="-216000">
              <a:buClr>
                <a:srgbClr val="C30000"/>
              </a:buClr>
              <a:buFont typeface="Arial" pitchFamily="34" charset="0"/>
              <a:buChar char="•"/>
              <a:defRPr sz="1200"/>
            </a:lvl4pPr>
            <a:lvl5pPr marL="1080000" indent="-216000">
              <a:buClr>
                <a:srgbClr val="C30000"/>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2960533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C764DE79-268F-4C1A-8933-263129D2AF90}" type="datetimeFigureOut">
              <a:rPr lang="en-US" dirty="0"/>
              <a:t>2/7/2018</a:t>
            </a:fld>
            <a:endParaRPr lang="en-US" dirty="0"/>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967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C764DE79-268F-4C1A-8933-263129D2AF90}" type="datetimeFigureOut">
              <a:rPr lang="en-US" dirty="0"/>
              <a:t>2/7/2018</a:t>
            </a:fld>
            <a:endParaRPr lang="en-US" dirty="0"/>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636130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46C44858-9744-496C-9034-F1DA61624E36}" type="datetimeFigureOut">
              <a:rPr lang="fi-FI" smtClean="0"/>
              <a:t>7.2.2018</a:t>
            </a:fld>
            <a:endParaRPr lang="fi-FI"/>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fi-FI"/>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23576411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81038" y="6356352"/>
            <a:ext cx="2228850" cy="365125"/>
          </a:xfrm>
          <a:prstGeom prst="rect">
            <a:avLst/>
          </a:prstGeom>
        </p:spPr>
        <p:txBody>
          <a:bodyPr/>
          <a:lstStyle/>
          <a:p>
            <a:fld id="{46C44858-9744-496C-9034-F1DA61624E36}" type="datetimeFigureOut">
              <a:rPr lang="fi-FI" smtClean="0"/>
              <a:t>7.2.2018</a:t>
            </a:fld>
            <a:endParaRPr lang="fi-FI"/>
          </a:p>
        </p:txBody>
      </p:sp>
      <p:sp>
        <p:nvSpPr>
          <p:cNvPr id="6" name="Footer Placeholder 5"/>
          <p:cNvSpPr>
            <a:spLocks noGrp="1"/>
          </p:cNvSpPr>
          <p:nvPr>
            <p:ph type="ftr" sz="quarter" idx="11"/>
          </p:nvPr>
        </p:nvSpPr>
        <p:spPr>
          <a:xfrm>
            <a:off x="3281363" y="6356352"/>
            <a:ext cx="3343275" cy="365125"/>
          </a:xfrm>
          <a:prstGeom prst="rect">
            <a:avLst/>
          </a:prstGeom>
        </p:spPr>
        <p:txBody>
          <a:bodyPr/>
          <a:lstStyle/>
          <a:p>
            <a:endParaRPr lang="fi-FI"/>
          </a:p>
        </p:txBody>
      </p:sp>
      <p:sp>
        <p:nvSpPr>
          <p:cNvPr id="7" name="Slide Number Placeholder 6"/>
          <p:cNvSpPr>
            <a:spLocks noGrp="1"/>
          </p:cNvSpPr>
          <p:nvPr>
            <p:ph type="sldNum" sz="quarter" idx="12"/>
          </p:nvPr>
        </p:nvSpPr>
        <p:spPr>
          <a:xfrm>
            <a:off x="6996113" y="6356352"/>
            <a:ext cx="2228850" cy="365125"/>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20376199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81038" y="6356352"/>
            <a:ext cx="2228850" cy="365125"/>
          </a:xfrm>
          <a:prstGeom prst="rect">
            <a:avLst/>
          </a:prstGeom>
        </p:spPr>
        <p:txBody>
          <a:bodyPr/>
          <a:lstStyle/>
          <a:p>
            <a:fld id="{46C44858-9744-496C-9034-F1DA61624E36}" type="datetimeFigureOut">
              <a:rPr lang="fi-FI" smtClean="0"/>
              <a:t>7.2.2018</a:t>
            </a:fld>
            <a:endParaRPr lang="fi-FI"/>
          </a:p>
        </p:txBody>
      </p:sp>
      <p:sp>
        <p:nvSpPr>
          <p:cNvPr id="8" name="Footer Placeholder 7"/>
          <p:cNvSpPr>
            <a:spLocks noGrp="1"/>
          </p:cNvSpPr>
          <p:nvPr>
            <p:ph type="ftr" sz="quarter" idx="11"/>
          </p:nvPr>
        </p:nvSpPr>
        <p:spPr>
          <a:xfrm>
            <a:off x="3281363" y="6356352"/>
            <a:ext cx="3343275" cy="365125"/>
          </a:xfrm>
          <a:prstGeom prst="rect">
            <a:avLst/>
          </a:prstGeom>
        </p:spPr>
        <p:txBody>
          <a:bodyPr/>
          <a:lstStyle/>
          <a:p>
            <a:endParaRPr lang="fi-FI"/>
          </a:p>
        </p:txBody>
      </p:sp>
      <p:sp>
        <p:nvSpPr>
          <p:cNvPr id="9" name="Slide Number Placeholder 8"/>
          <p:cNvSpPr>
            <a:spLocks noGrp="1"/>
          </p:cNvSpPr>
          <p:nvPr>
            <p:ph type="sldNum" sz="quarter" idx="12"/>
          </p:nvPr>
        </p:nvSpPr>
        <p:spPr>
          <a:xfrm>
            <a:off x="6996113" y="6356352"/>
            <a:ext cx="2228850" cy="365125"/>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27360871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81038" y="6356352"/>
            <a:ext cx="2228850" cy="365125"/>
          </a:xfrm>
          <a:prstGeom prst="rect">
            <a:avLst/>
          </a:prstGeom>
        </p:spPr>
        <p:txBody>
          <a:bodyPr/>
          <a:lstStyle/>
          <a:p>
            <a:fld id="{46C44858-9744-496C-9034-F1DA61624E36}" type="datetimeFigureOut">
              <a:rPr lang="fi-FI" smtClean="0"/>
              <a:t>7.2.2018</a:t>
            </a:fld>
            <a:endParaRPr lang="fi-FI"/>
          </a:p>
        </p:txBody>
      </p:sp>
      <p:sp>
        <p:nvSpPr>
          <p:cNvPr id="4" name="Footer Placeholder 3"/>
          <p:cNvSpPr>
            <a:spLocks noGrp="1"/>
          </p:cNvSpPr>
          <p:nvPr>
            <p:ph type="ftr" sz="quarter" idx="11"/>
          </p:nvPr>
        </p:nvSpPr>
        <p:spPr>
          <a:xfrm>
            <a:off x="3281363" y="6356352"/>
            <a:ext cx="3343275" cy="365125"/>
          </a:xfrm>
          <a:prstGeom prst="rect">
            <a:avLst/>
          </a:prstGeom>
        </p:spPr>
        <p:txBody>
          <a:bodyPr/>
          <a:lstStyle/>
          <a:p>
            <a:endParaRPr lang="fi-FI"/>
          </a:p>
        </p:txBody>
      </p:sp>
      <p:sp>
        <p:nvSpPr>
          <p:cNvPr id="5" name="Slide Number Placeholder 4"/>
          <p:cNvSpPr>
            <a:spLocks noGrp="1"/>
          </p:cNvSpPr>
          <p:nvPr>
            <p:ph type="sldNum" sz="quarter" idx="12"/>
          </p:nvPr>
        </p:nvSpPr>
        <p:spPr>
          <a:xfrm>
            <a:off x="6996113" y="6356352"/>
            <a:ext cx="2228850" cy="365125"/>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29473629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1038" y="6356352"/>
            <a:ext cx="2228850" cy="365125"/>
          </a:xfrm>
          <a:prstGeom prst="rect">
            <a:avLst/>
          </a:prstGeom>
        </p:spPr>
        <p:txBody>
          <a:bodyPr/>
          <a:lstStyle/>
          <a:p>
            <a:fld id="{46C44858-9744-496C-9034-F1DA61624E36}" type="datetimeFigureOut">
              <a:rPr lang="fi-FI" smtClean="0"/>
              <a:t>7.2.2018</a:t>
            </a:fld>
            <a:endParaRPr lang="fi-FI"/>
          </a:p>
        </p:txBody>
      </p:sp>
      <p:sp>
        <p:nvSpPr>
          <p:cNvPr id="3" name="Footer Placeholder 2"/>
          <p:cNvSpPr>
            <a:spLocks noGrp="1"/>
          </p:cNvSpPr>
          <p:nvPr>
            <p:ph type="ftr" sz="quarter" idx="11"/>
          </p:nvPr>
        </p:nvSpPr>
        <p:spPr>
          <a:xfrm>
            <a:off x="3281363" y="6356352"/>
            <a:ext cx="3343275" cy="365125"/>
          </a:xfrm>
          <a:prstGeom prst="rect">
            <a:avLst/>
          </a:prstGeom>
        </p:spPr>
        <p:txBody>
          <a:bodyPr/>
          <a:lstStyle/>
          <a:p>
            <a:endParaRPr lang="fi-FI"/>
          </a:p>
        </p:txBody>
      </p:sp>
      <p:sp>
        <p:nvSpPr>
          <p:cNvPr id="4" name="Slide Number Placeholder 3"/>
          <p:cNvSpPr>
            <a:spLocks noGrp="1"/>
          </p:cNvSpPr>
          <p:nvPr>
            <p:ph type="sldNum" sz="quarter" idx="12"/>
          </p:nvPr>
        </p:nvSpPr>
        <p:spPr>
          <a:xfrm>
            <a:off x="6996113" y="6356352"/>
            <a:ext cx="2228850" cy="365125"/>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225895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DD454606-964A-4505-ACC0-783237983434}"/>
              </a:ext>
            </a:extLst>
          </p:cNvPr>
          <p:cNvCxnSpPr>
            <a:cxnSpLocks/>
          </p:cNvCxnSpPr>
          <p:nvPr userDrawn="1"/>
        </p:nvCxnSpPr>
        <p:spPr>
          <a:xfrm>
            <a:off x="2157168" y="4009471"/>
            <a:ext cx="2764221" cy="4704"/>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12291CB-94EB-4288-A8E1-8409134F3831}"/>
              </a:ext>
            </a:extLst>
          </p:cNvPr>
          <p:cNvCxnSpPr>
            <a:cxnSpLocks/>
          </p:cNvCxnSpPr>
          <p:nvPr userDrawn="1"/>
        </p:nvCxnSpPr>
        <p:spPr>
          <a:xfrm flipH="1">
            <a:off x="4921388" y="4010733"/>
            <a:ext cx="2758946" cy="4704"/>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BCBF837-3867-49EB-A2B5-39F9958D3B45}"/>
              </a:ext>
            </a:extLst>
          </p:cNvPr>
          <p:cNvCxnSpPr>
            <a:cxnSpLocks/>
            <a:stCxn id="15" idx="5"/>
            <a:endCxn id="18" idx="7"/>
          </p:cNvCxnSpPr>
          <p:nvPr userDrawn="1"/>
        </p:nvCxnSpPr>
        <p:spPr>
          <a:xfrm>
            <a:off x="7734157" y="2024832"/>
            <a:ext cx="2343" cy="3832431"/>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506B398-3E39-4519-9906-5A573B94C425}"/>
              </a:ext>
            </a:extLst>
          </p:cNvPr>
          <p:cNvCxnSpPr>
            <a:cxnSpLocks/>
          </p:cNvCxnSpPr>
          <p:nvPr userDrawn="1"/>
        </p:nvCxnSpPr>
        <p:spPr>
          <a:xfrm>
            <a:off x="2157167" y="2037794"/>
            <a:ext cx="0" cy="3878721"/>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AE17B13-DCAE-4093-8A0B-7DF953A3EB42}"/>
              </a:ext>
            </a:extLst>
          </p:cNvPr>
          <p:cNvSpPr txBox="1"/>
          <p:nvPr userDrawn="1"/>
        </p:nvSpPr>
        <p:spPr>
          <a:xfrm>
            <a:off x="5500494" y="1740867"/>
            <a:ext cx="2736227" cy="246221"/>
          </a:xfrm>
          <a:prstGeom prst="rect">
            <a:avLst/>
          </a:prstGeom>
          <a:noFill/>
        </p:spPr>
        <p:txBody>
          <a:bodyPr wrap="square" rtlCol="0">
            <a:spAutoFit/>
          </a:bodyPr>
          <a:lstStyle/>
          <a:p>
            <a:r>
              <a:rPr lang="fi-FI" sz="1000" b="1" dirty="0">
                <a:solidFill>
                  <a:schemeClr val="tx1">
                    <a:lumMod val="75000"/>
                    <a:lumOff val="25000"/>
                  </a:schemeClr>
                </a:solidFill>
              </a:rPr>
              <a:t>GAINS – </a:t>
            </a:r>
            <a:r>
              <a:rPr lang="fi-FI" sz="1000" b="1" dirty="0" err="1">
                <a:solidFill>
                  <a:schemeClr val="tx1">
                    <a:lumMod val="75000"/>
                    <a:lumOff val="25000"/>
                  </a:schemeClr>
                </a:solidFill>
              </a:rPr>
              <a:t>benefits</a:t>
            </a:r>
            <a:r>
              <a:rPr lang="fi-FI" sz="1000" b="1" dirty="0">
                <a:solidFill>
                  <a:schemeClr val="tx1">
                    <a:lumMod val="75000"/>
                    <a:lumOff val="25000"/>
                  </a:schemeClr>
                </a:solidFill>
              </a:rPr>
              <a:t> for </a:t>
            </a:r>
            <a:r>
              <a:rPr lang="fi-FI" sz="1000" b="1" dirty="0" err="1">
                <a:solidFill>
                  <a:schemeClr val="tx1">
                    <a:lumMod val="75000"/>
                    <a:lumOff val="25000"/>
                  </a:schemeClr>
                </a:solidFill>
              </a:rPr>
              <a:t>using</a:t>
            </a:r>
            <a:r>
              <a:rPr lang="fi-FI" sz="1000" b="1" dirty="0">
                <a:solidFill>
                  <a:schemeClr val="tx1">
                    <a:lumMod val="75000"/>
                    <a:lumOff val="25000"/>
                  </a:schemeClr>
                </a:solidFill>
              </a:rPr>
              <a:t> API</a:t>
            </a:r>
          </a:p>
        </p:txBody>
      </p:sp>
      <p:sp>
        <p:nvSpPr>
          <p:cNvPr id="10" name="TextBox 9">
            <a:extLst>
              <a:ext uri="{FF2B5EF4-FFF2-40B4-BE49-F238E27FC236}">
                <a16:creationId xmlns:a16="http://schemas.microsoft.com/office/drawing/2014/main" id="{0F956A82-5686-4A4D-97B8-ABBD9F53F42B}"/>
              </a:ext>
            </a:extLst>
          </p:cNvPr>
          <p:cNvSpPr txBox="1"/>
          <p:nvPr userDrawn="1"/>
        </p:nvSpPr>
        <p:spPr>
          <a:xfrm>
            <a:off x="5664214" y="5942682"/>
            <a:ext cx="2277012" cy="246221"/>
          </a:xfrm>
          <a:prstGeom prst="rect">
            <a:avLst/>
          </a:prstGeom>
          <a:noFill/>
        </p:spPr>
        <p:txBody>
          <a:bodyPr wrap="square" rtlCol="0">
            <a:spAutoFit/>
          </a:bodyPr>
          <a:lstStyle>
            <a:defPPr>
              <a:defRPr lang="fi-FI"/>
            </a:defPPr>
            <a:lvl1pPr>
              <a:defRPr sz="1000" b="1">
                <a:solidFill>
                  <a:schemeClr val="tx1">
                    <a:lumMod val="75000"/>
                    <a:lumOff val="25000"/>
                  </a:schemeClr>
                </a:solidFill>
              </a:defRPr>
            </a:lvl1pPr>
          </a:lstStyle>
          <a:p>
            <a:r>
              <a:rPr lang="fi-FI" sz="1000" dirty="0"/>
              <a:t>PAINS – </a:t>
            </a:r>
            <a:r>
              <a:rPr lang="fi-FI" sz="1000" dirty="0" err="1"/>
              <a:t>problems</a:t>
            </a:r>
            <a:r>
              <a:rPr lang="fi-FI" sz="1000" dirty="0"/>
              <a:t> </a:t>
            </a:r>
            <a:r>
              <a:rPr lang="fi-FI" sz="1000" dirty="0" err="1"/>
              <a:t>using</a:t>
            </a:r>
            <a:r>
              <a:rPr lang="fi-FI" sz="1000" dirty="0"/>
              <a:t> API</a:t>
            </a:r>
          </a:p>
        </p:txBody>
      </p:sp>
      <p:sp>
        <p:nvSpPr>
          <p:cNvPr id="11" name="TextBox 10">
            <a:extLst>
              <a:ext uri="{FF2B5EF4-FFF2-40B4-BE49-F238E27FC236}">
                <a16:creationId xmlns:a16="http://schemas.microsoft.com/office/drawing/2014/main" id="{6A7A1170-B3C6-434F-8988-9AB58032B7F6}"/>
              </a:ext>
            </a:extLst>
          </p:cNvPr>
          <p:cNvSpPr txBox="1"/>
          <p:nvPr userDrawn="1"/>
        </p:nvSpPr>
        <p:spPr>
          <a:xfrm>
            <a:off x="9195435" y="4160673"/>
            <a:ext cx="817079" cy="1015663"/>
          </a:xfrm>
          <a:prstGeom prst="rect">
            <a:avLst/>
          </a:prstGeom>
          <a:noFill/>
        </p:spPr>
        <p:txBody>
          <a:bodyPr wrap="square" rtlCol="0">
            <a:spAutoFit/>
          </a:bodyPr>
          <a:lstStyle>
            <a:defPPr>
              <a:defRPr lang="fi-FI"/>
            </a:defPPr>
            <a:lvl1pPr>
              <a:defRPr sz="1000" b="1">
                <a:solidFill>
                  <a:schemeClr val="tx1">
                    <a:lumMod val="75000"/>
                    <a:lumOff val="25000"/>
                  </a:schemeClr>
                </a:solidFill>
              </a:defRPr>
            </a:lvl1pPr>
          </a:lstStyle>
          <a:p>
            <a:r>
              <a:rPr lang="fi-FI" sz="1000" dirty="0"/>
              <a:t>TASKS  </a:t>
            </a:r>
            <a:r>
              <a:rPr lang="fi-FI" sz="1000" dirty="0" err="1"/>
              <a:t>Step</a:t>
            </a:r>
            <a:r>
              <a:rPr lang="fi-FI" sz="1000" dirty="0"/>
              <a:t> </a:t>
            </a:r>
            <a:r>
              <a:rPr lang="fi-FI" sz="1000" dirty="0" err="1"/>
              <a:t>by</a:t>
            </a:r>
            <a:r>
              <a:rPr lang="fi-FI" sz="1000" dirty="0"/>
              <a:t> </a:t>
            </a:r>
            <a:r>
              <a:rPr lang="fi-FI" sz="1000" dirty="0" err="1"/>
              <a:t>step</a:t>
            </a:r>
            <a:r>
              <a:rPr lang="fi-FI" sz="1000" dirty="0"/>
              <a:t> </a:t>
            </a:r>
            <a:r>
              <a:rPr lang="fi-FI" sz="1000" dirty="0" err="1"/>
              <a:t>tasks</a:t>
            </a:r>
            <a:r>
              <a:rPr lang="fi-FI" sz="1000" dirty="0"/>
              <a:t> API </a:t>
            </a:r>
            <a:r>
              <a:rPr lang="fi-FI" sz="1000" dirty="0" err="1"/>
              <a:t>consumer</a:t>
            </a:r>
            <a:r>
              <a:rPr lang="fi-FI" sz="1000" dirty="0"/>
              <a:t> </a:t>
            </a:r>
            <a:r>
              <a:rPr lang="fi-FI" sz="1000" dirty="0" err="1"/>
              <a:t>needs</a:t>
            </a:r>
            <a:r>
              <a:rPr lang="fi-FI" sz="1000" dirty="0"/>
              <a:t> to </a:t>
            </a:r>
            <a:r>
              <a:rPr lang="fi-FI" sz="1000" dirty="0" err="1"/>
              <a:t>achieve</a:t>
            </a:r>
            <a:endParaRPr lang="fi-FI" sz="1000" dirty="0"/>
          </a:p>
        </p:txBody>
      </p:sp>
      <p:sp>
        <p:nvSpPr>
          <p:cNvPr id="12" name="TextBox 11">
            <a:extLst>
              <a:ext uri="{FF2B5EF4-FFF2-40B4-BE49-F238E27FC236}">
                <a16:creationId xmlns:a16="http://schemas.microsoft.com/office/drawing/2014/main" id="{79EBC3CF-F9EA-458B-9AA7-1A0D01D4DD38}"/>
              </a:ext>
            </a:extLst>
          </p:cNvPr>
          <p:cNvSpPr txBox="1"/>
          <p:nvPr userDrawn="1"/>
        </p:nvSpPr>
        <p:spPr>
          <a:xfrm>
            <a:off x="8122103" y="1739982"/>
            <a:ext cx="1023037" cy="246221"/>
          </a:xfrm>
          <a:prstGeom prst="rect">
            <a:avLst/>
          </a:prstGeom>
          <a:solidFill>
            <a:schemeClr val="bg1">
              <a:lumMod val="85000"/>
            </a:schemeClr>
          </a:solidFill>
        </p:spPr>
        <p:txBody>
          <a:bodyPr wrap="none" rtlCol="0">
            <a:spAutoFit/>
          </a:bodyPr>
          <a:lstStyle>
            <a:defPPr>
              <a:defRPr lang="fi-FI"/>
            </a:defPPr>
            <a:lvl1pPr>
              <a:defRPr sz="1000" b="1">
                <a:solidFill>
                  <a:schemeClr val="tx1">
                    <a:lumMod val="75000"/>
                    <a:lumOff val="25000"/>
                  </a:schemeClr>
                </a:solidFill>
              </a:defRPr>
            </a:lvl1pPr>
          </a:lstStyle>
          <a:p>
            <a:r>
              <a:rPr lang="fi-FI" sz="1000" dirty="0"/>
              <a:t>API CONSUMER</a:t>
            </a:r>
          </a:p>
        </p:txBody>
      </p:sp>
      <p:sp>
        <p:nvSpPr>
          <p:cNvPr id="13" name="TextBox 12">
            <a:extLst>
              <a:ext uri="{FF2B5EF4-FFF2-40B4-BE49-F238E27FC236}">
                <a16:creationId xmlns:a16="http://schemas.microsoft.com/office/drawing/2014/main" id="{3ECDBA36-58EA-43EB-AD6F-10559AA8C574}"/>
              </a:ext>
            </a:extLst>
          </p:cNvPr>
          <p:cNvSpPr txBox="1"/>
          <p:nvPr userDrawn="1"/>
        </p:nvSpPr>
        <p:spPr>
          <a:xfrm>
            <a:off x="624203" y="1656406"/>
            <a:ext cx="944489" cy="246221"/>
          </a:xfrm>
          <a:prstGeom prst="rect">
            <a:avLst/>
          </a:prstGeom>
          <a:solidFill>
            <a:schemeClr val="bg1">
              <a:lumMod val="85000"/>
            </a:schemeClr>
          </a:solidFill>
        </p:spPr>
        <p:txBody>
          <a:bodyPr wrap="none" rtlCol="0">
            <a:spAutoFit/>
          </a:bodyPr>
          <a:lstStyle/>
          <a:p>
            <a:r>
              <a:rPr lang="fi-FI" sz="1000" b="1" dirty="0">
                <a:solidFill>
                  <a:schemeClr val="tx1">
                    <a:lumMod val="75000"/>
                    <a:lumOff val="25000"/>
                  </a:schemeClr>
                </a:solidFill>
              </a:rPr>
              <a:t>API PROVIDER</a:t>
            </a:r>
          </a:p>
        </p:txBody>
      </p:sp>
      <p:sp>
        <p:nvSpPr>
          <p:cNvPr id="14" name="Oval 13">
            <a:extLst>
              <a:ext uri="{FF2B5EF4-FFF2-40B4-BE49-F238E27FC236}">
                <a16:creationId xmlns:a16="http://schemas.microsoft.com/office/drawing/2014/main" id="{500E3B38-DA3A-4A1B-A653-6ABA0156B798}"/>
              </a:ext>
            </a:extLst>
          </p:cNvPr>
          <p:cNvSpPr/>
          <p:nvPr userDrawn="1"/>
        </p:nvSpPr>
        <p:spPr>
          <a:xfrm>
            <a:off x="9282402" y="3703335"/>
            <a:ext cx="360428" cy="436751"/>
          </a:xfrm>
          <a:prstGeom prst="ellipse">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i-FI" sz="1800" dirty="0"/>
              <a:t>A</a:t>
            </a:r>
          </a:p>
        </p:txBody>
      </p:sp>
      <p:sp>
        <p:nvSpPr>
          <p:cNvPr id="15" name="Oval 14">
            <a:extLst>
              <a:ext uri="{FF2B5EF4-FFF2-40B4-BE49-F238E27FC236}">
                <a16:creationId xmlns:a16="http://schemas.microsoft.com/office/drawing/2014/main" id="{E3BA8C55-64E5-40DD-9651-2DA37421F5CD}"/>
              </a:ext>
            </a:extLst>
          </p:cNvPr>
          <p:cNvSpPr/>
          <p:nvPr userDrawn="1"/>
        </p:nvSpPr>
        <p:spPr>
          <a:xfrm>
            <a:off x="7426514" y="1652045"/>
            <a:ext cx="360428" cy="436751"/>
          </a:xfrm>
          <a:prstGeom prst="ellipse">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i-FI" sz="1800" dirty="0"/>
              <a:t>B</a:t>
            </a:r>
          </a:p>
        </p:txBody>
      </p:sp>
      <p:sp>
        <p:nvSpPr>
          <p:cNvPr id="16" name="Oval 15">
            <a:extLst>
              <a:ext uri="{FF2B5EF4-FFF2-40B4-BE49-F238E27FC236}">
                <a16:creationId xmlns:a16="http://schemas.microsoft.com/office/drawing/2014/main" id="{425D5E83-21EA-4756-A2C1-40EA0D81B434}"/>
              </a:ext>
            </a:extLst>
          </p:cNvPr>
          <p:cNvSpPr/>
          <p:nvPr userDrawn="1"/>
        </p:nvSpPr>
        <p:spPr>
          <a:xfrm>
            <a:off x="2235825" y="1646742"/>
            <a:ext cx="360428" cy="436751"/>
          </a:xfrm>
          <a:prstGeom prst="ellipse">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i-FI" sz="1800" dirty="0"/>
              <a:t>D</a:t>
            </a:r>
          </a:p>
        </p:txBody>
      </p:sp>
      <p:sp>
        <p:nvSpPr>
          <p:cNvPr id="17" name="Oval 16">
            <a:extLst>
              <a:ext uri="{FF2B5EF4-FFF2-40B4-BE49-F238E27FC236}">
                <a16:creationId xmlns:a16="http://schemas.microsoft.com/office/drawing/2014/main" id="{1B751BB2-B505-46F3-8FD9-5E3B84DD5EAA}"/>
              </a:ext>
            </a:extLst>
          </p:cNvPr>
          <p:cNvSpPr/>
          <p:nvPr userDrawn="1"/>
        </p:nvSpPr>
        <p:spPr>
          <a:xfrm>
            <a:off x="286592" y="3716873"/>
            <a:ext cx="360428" cy="436751"/>
          </a:xfrm>
          <a:prstGeom prst="ellipse">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i-FI" sz="1800" dirty="0"/>
              <a:t>F</a:t>
            </a:r>
          </a:p>
        </p:txBody>
      </p:sp>
      <p:sp>
        <p:nvSpPr>
          <p:cNvPr id="18" name="Oval 17">
            <a:extLst>
              <a:ext uri="{FF2B5EF4-FFF2-40B4-BE49-F238E27FC236}">
                <a16:creationId xmlns:a16="http://schemas.microsoft.com/office/drawing/2014/main" id="{55CF06C8-567A-4BB8-B569-E48A93CE9E0B}"/>
              </a:ext>
            </a:extLst>
          </p:cNvPr>
          <p:cNvSpPr/>
          <p:nvPr userDrawn="1"/>
        </p:nvSpPr>
        <p:spPr>
          <a:xfrm>
            <a:off x="7428857" y="5793306"/>
            <a:ext cx="360428" cy="436751"/>
          </a:xfrm>
          <a:prstGeom prst="ellipse">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i-FI" sz="1800" dirty="0"/>
              <a:t>C</a:t>
            </a:r>
          </a:p>
        </p:txBody>
      </p:sp>
      <p:sp>
        <p:nvSpPr>
          <p:cNvPr id="19" name="Oval 18">
            <a:extLst>
              <a:ext uri="{FF2B5EF4-FFF2-40B4-BE49-F238E27FC236}">
                <a16:creationId xmlns:a16="http://schemas.microsoft.com/office/drawing/2014/main" id="{7579EB34-1E5B-4B7C-BE8B-721DF8FDC9B6}"/>
              </a:ext>
            </a:extLst>
          </p:cNvPr>
          <p:cNvSpPr/>
          <p:nvPr userDrawn="1"/>
        </p:nvSpPr>
        <p:spPr>
          <a:xfrm>
            <a:off x="2186036" y="5830689"/>
            <a:ext cx="360428" cy="436751"/>
          </a:xfrm>
          <a:prstGeom prst="ellipse">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i-FI" sz="1800" dirty="0"/>
              <a:t>E</a:t>
            </a:r>
          </a:p>
        </p:txBody>
      </p:sp>
      <p:sp>
        <p:nvSpPr>
          <p:cNvPr id="20" name="TextBox 19">
            <a:extLst>
              <a:ext uri="{FF2B5EF4-FFF2-40B4-BE49-F238E27FC236}">
                <a16:creationId xmlns:a16="http://schemas.microsoft.com/office/drawing/2014/main" id="{F7DF0E3B-B08F-4386-A64D-DA8FF9607688}"/>
              </a:ext>
            </a:extLst>
          </p:cNvPr>
          <p:cNvSpPr txBox="1"/>
          <p:nvPr userDrawn="1"/>
        </p:nvSpPr>
        <p:spPr>
          <a:xfrm>
            <a:off x="2566859" y="5985858"/>
            <a:ext cx="2277012" cy="246221"/>
          </a:xfrm>
          <a:prstGeom prst="rect">
            <a:avLst/>
          </a:prstGeom>
          <a:noFill/>
        </p:spPr>
        <p:txBody>
          <a:bodyPr wrap="square" rtlCol="0">
            <a:spAutoFit/>
          </a:bodyPr>
          <a:lstStyle>
            <a:defPPr>
              <a:defRPr lang="fi-FI"/>
            </a:defPPr>
            <a:lvl1pPr>
              <a:defRPr sz="1000" b="1">
                <a:solidFill>
                  <a:schemeClr val="tx1">
                    <a:lumMod val="75000"/>
                    <a:lumOff val="25000"/>
                  </a:schemeClr>
                </a:solidFill>
              </a:defRPr>
            </a:lvl1pPr>
          </a:lstStyle>
          <a:p>
            <a:pPr algn="l"/>
            <a:r>
              <a:rPr lang="fi-FI" sz="1000" dirty="0"/>
              <a:t>PAIN RELEAVER </a:t>
            </a:r>
            <a:r>
              <a:rPr lang="fi-FI" sz="1000" dirty="0" err="1"/>
              <a:t>features</a:t>
            </a:r>
            <a:endParaRPr lang="fi-FI" sz="1000" dirty="0"/>
          </a:p>
        </p:txBody>
      </p:sp>
      <p:sp>
        <p:nvSpPr>
          <p:cNvPr id="21" name="TextBox 20">
            <a:extLst>
              <a:ext uri="{FF2B5EF4-FFF2-40B4-BE49-F238E27FC236}">
                <a16:creationId xmlns:a16="http://schemas.microsoft.com/office/drawing/2014/main" id="{4D266690-24E7-4D01-AA14-1416245545E6}"/>
              </a:ext>
            </a:extLst>
          </p:cNvPr>
          <p:cNvSpPr txBox="1"/>
          <p:nvPr userDrawn="1"/>
        </p:nvSpPr>
        <p:spPr>
          <a:xfrm>
            <a:off x="2566858" y="1720430"/>
            <a:ext cx="2124429" cy="246221"/>
          </a:xfrm>
          <a:prstGeom prst="rect">
            <a:avLst/>
          </a:prstGeom>
          <a:noFill/>
        </p:spPr>
        <p:txBody>
          <a:bodyPr wrap="square" rtlCol="0">
            <a:spAutoFit/>
          </a:bodyPr>
          <a:lstStyle>
            <a:defPPr>
              <a:defRPr lang="fi-FI"/>
            </a:defPPr>
            <a:lvl1pPr>
              <a:defRPr sz="1000" b="1">
                <a:solidFill>
                  <a:schemeClr val="tx1">
                    <a:lumMod val="75000"/>
                    <a:lumOff val="25000"/>
                  </a:schemeClr>
                </a:solidFill>
              </a:defRPr>
            </a:lvl1pPr>
          </a:lstStyle>
          <a:p>
            <a:pPr algn="l"/>
            <a:r>
              <a:rPr lang="fi-FI" sz="1000" dirty="0"/>
              <a:t>GAIN ENABLING </a:t>
            </a:r>
            <a:r>
              <a:rPr lang="fi-FI" sz="1000" dirty="0" err="1"/>
              <a:t>features</a:t>
            </a:r>
            <a:endParaRPr lang="fi-FI" sz="1000" dirty="0"/>
          </a:p>
        </p:txBody>
      </p:sp>
      <p:sp>
        <p:nvSpPr>
          <p:cNvPr id="22" name="TextBox 21">
            <a:extLst>
              <a:ext uri="{FF2B5EF4-FFF2-40B4-BE49-F238E27FC236}">
                <a16:creationId xmlns:a16="http://schemas.microsoft.com/office/drawing/2014/main" id="{469B21D5-11EF-415B-B0BE-BD874A59DC81}"/>
              </a:ext>
            </a:extLst>
          </p:cNvPr>
          <p:cNvSpPr txBox="1"/>
          <p:nvPr userDrawn="1"/>
        </p:nvSpPr>
        <p:spPr>
          <a:xfrm>
            <a:off x="12461" y="4120273"/>
            <a:ext cx="709279" cy="861774"/>
          </a:xfrm>
          <a:prstGeom prst="rect">
            <a:avLst/>
          </a:prstGeom>
          <a:noFill/>
        </p:spPr>
        <p:txBody>
          <a:bodyPr wrap="square" rtlCol="0">
            <a:spAutoFit/>
          </a:bodyPr>
          <a:lstStyle>
            <a:defPPr>
              <a:defRPr lang="fi-FI"/>
            </a:defPPr>
            <a:lvl1pPr>
              <a:defRPr sz="1000" b="1">
                <a:solidFill>
                  <a:schemeClr val="tx1">
                    <a:lumMod val="75000"/>
                    <a:lumOff val="25000"/>
                  </a:schemeClr>
                </a:solidFill>
              </a:defRPr>
            </a:lvl1pPr>
          </a:lstStyle>
          <a:p>
            <a:r>
              <a:rPr lang="fi-FI" sz="1000" dirty="0"/>
              <a:t>API </a:t>
            </a:r>
            <a:r>
              <a:rPr lang="fi-FI" sz="1000" dirty="0" err="1"/>
              <a:t>Productand</a:t>
            </a:r>
            <a:r>
              <a:rPr lang="fi-FI" sz="1000" dirty="0"/>
              <a:t> </a:t>
            </a:r>
            <a:r>
              <a:rPr lang="fi-FI" sz="1000" dirty="0" err="1"/>
              <a:t>services</a:t>
            </a:r>
            <a:endParaRPr lang="fi-FI" sz="1000" dirty="0"/>
          </a:p>
          <a:p>
            <a:endParaRPr lang="fi-FI" sz="1000" dirty="0"/>
          </a:p>
        </p:txBody>
      </p:sp>
      <p:pic>
        <p:nvPicPr>
          <p:cNvPr id="23" name="Graphic 22" descr="Network">
            <a:extLst>
              <a:ext uri="{FF2B5EF4-FFF2-40B4-BE49-F238E27FC236}">
                <a16:creationId xmlns:a16="http://schemas.microsoft.com/office/drawing/2014/main" id="{D1647E65-084E-4CB7-AA73-83BEA924D8B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6910" y="1504501"/>
            <a:ext cx="507294" cy="624361"/>
          </a:xfrm>
          <a:prstGeom prst="rect">
            <a:avLst/>
          </a:prstGeom>
        </p:spPr>
      </p:pic>
      <p:pic>
        <p:nvPicPr>
          <p:cNvPr id="24" name="Graphic 23" descr="Smart Phone">
            <a:extLst>
              <a:ext uri="{FF2B5EF4-FFF2-40B4-BE49-F238E27FC236}">
                <a16:creationId xmlns:a16="http://schemas.microsoft.com/office/drawing/2014/main" id="{9C127E97-3492-4E44-BBA9-8FD65C08050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185574" y="1587384"/>
            <a:ext cx="504672" cy="621133"/>
          </a:xfrm>
          <a:prstGeom prst="rect">
            <a:avLst/>
          </a:prstGeom>
        </p:spPr>
      </p:pic>
      <p:sp>
        <p:nvSpPr>
          <p:cNvPr id="25" name="TextBox 24">
            <a:extLst>
              <a:ext uri="{FF2B5EF4-FFF2-40B4-BE49-F238E27FC236}">
                <a16:creationId xmlns:a16="http://schemas.microsoft.com/office/drawing/2014/main" id="{9CD5254D-CBF5-42A8-9FC7-CD63BF0ED60C}"/>
              </a:ext>
            </a:extLst>
          </p:cNvPr>
          <p:cNvSpPr txBox="1"/>
          <p:nvPr userDrawn="1"/>
        </p:nvSpPr>
        <p:spPr>
          <a:xfrm>
            <a:off x="4365812" y="4161309"/>
            <a:ext cx="1129253" cy="553998"/>
          </a:xfrm>
          <a:prstGeom prst="rect">
            <a:avLst/>
          </a:prstGeom>
          <a:solidFill>
            <a:schemeClr val="bg1">
              <a:lumMod val="85000"/>
            </a:schemeClr>
          </a:solidFill>
        </p:spPr>
        <p:txBody>
          <a:bodyPr wrap="square" rtlCol="0">
            <a:spAutoFit/>
          </a:bodyPr>
          <a:lstStyle/>
          <a:p>
            <a:pPr algn="ctr"/>
            <a:r>
              <a:rPr lang="fi-FI" sz="1000" b="1" dirty="0">
                <a:solidFill>
                  <a:schemeClr val="tx1">
                    <a:lumMod val="75000"/>
                    <a:lumOff val="25000"/>
                  </a:schemeClr>
                </a:solidFill>
              </a:rPr>
              <a:t>API PRODUCT – </a:t>
            </a:r>
          </a:p>
          <a:p>
            <a:pPr algn="ctr"/>
            <a:r>
              <a:rPr lang="fi-FI" sz="1000" b="1" dirty="0">
                <a:solidFill>
                  <a:schemeClr val="tx1">
                    <a:lumMod val="75000"/>
                    <a:lumOff val="25000"/>
                  </a:schemeClr>
                </a:solidFill>
              </a:rPr>
              <a:t>MARKET </a:t>
            </a:r>
          </a:p>
          <a:p>
            <a:pPr algn="ctr"/>
            <a:r>
              <a:rPr lang="fi-FI" sz="1000" b="1" dirty="0">
                <a:solidFill>
                  <a:schemeClr val="tx1">
                    <a:lumMod val="75000"/>
                    <a:lumOff val="25000"/>
                  </a:schemeClr>
                </a:solidFill>
              </a:rPr>
              <a:t>FIT</a:t>
            </a:r>
          </a:p>
        </p:txBody>
      </p:sp>
      <p:sp>
        <p:nvSpPr>
          <p:cNvPr id="26" name="Title 1">
            <a:extLst>
              <a:ext uri="{FF2B5EF4-FFF2-40B4-BE49-F238E27FC236}">
                <a16:creationId xmlns:a16="http://schemas.microsoft.com/office/drawing/2014/main" id="{F11C3061-E73C-412E-9106-789F2BA150F9}"/>
              </a:ext>
            </a:extLst>
          </p:cNvPr>
          <p:cNvSpPr txBox="1">
            <a:spLocks/>
          </p:cNvSpPr>
          <p:nvPr userDrawn="1"/>
        </p:nvSpPr>
        <p:spPr>
          <a:xfrm>
            <a:off x="578651" y="329194"/>
            <a:ext cx="8543925" cy="579646"/>
          </a:xfrm>
          <a:prstGeom prst="rect">
            <a:avLst/>
          </a:prstGeom>
        </p:spPr>
        <p:txBody>
          <a:bodyPr vert="horz" lIns="91440" tIns="45720" rIns="91440" bIns="45720" rtlCol="0" anchor="t" anchorCtr="0">
            <a:spAutoFit/>
          </a:bodyPr>
          <a:lstStyle>
            <a:lvl1pPr algn="l" defTabSz="914400" rtl="0" eaLnBrk="1" latinLnBrk="0" hangingPunct="1">
              <a:lnSpc>
                <a:spcPct val="90000"/>
              </a:lnSpc>
              <a:spcBef>
                <a:spcPct val="0"/>
              </a:spcBef>
              <a:buNone/>
              <a:defRPr lang="fi-FI" sz="3200" b="0" i="0" kern="1200" cap="none" dirty="0">
                <a:solidFill>
                  <a:srgbClr val="C30000"/>
                </a:solidFill>
                <a:latin typeface="+mj-lt"/>
                <a:ea typeface="+mj-ea"/>
                <a:cs typeface="+mj-cs"/>
              </a:defRPr>
            </a:lvl1pPr>
          </a:lstStyle>
          <a:p>
            <a:pPr defTabSz="457200">
              <a:lnSpc>
                <a:spcPts val="3800"/>
              </a:lnSpc>
            </a:pPr>
            <a:r>
              <a:rPr lang="en-US" sz="3200" b="0" i="0" kern="1200" cap="none" noProof="0" dirty="0">
                <a:solidFill>
                  <a:schemeClr val="tx1"/>
                </a:solidFill>
                <a:latin typeface="Berlin Sans FB" panose="020E0602020502020306" pitchFamily="34" charset="0"/>
                <a:ea typeface="+mj-ea"/>
                <a:cs typeface="+mj-cs"/>
              </a:rPr>
              <a:t>API</a:t>
            </a:r>
            <a:r>
              <a:rPr lang="en-US" sz="3200" dirty="0">
                <a:latin typeface="Berlin Sans FB" panose="020E0602020502020306" pitchFamily="34" charset="0"/>
              </a:rPr>
              <a:t> </a:t>
            </a:r>
            <a:r>
              <a:rPr lang="en-US" sz="3200" b="0" i="0" kern="1200" cap="none" dirty="0">
                <a:solidFill>
                  <a:schemeClr val="tx1"/>
                </a:solidFill>
                <a:latin typeface="Berlin Sans FB" panose="020E0602020502020306" pitchFamily="34" charset="0"/>
                <a:ea typeface="+mj-ea"/>
                <a:cs typeface="+mj-cs"/>
              </a:rPr>
              <a:t>Value Proposition Canvas</a:t>
            </a:r>
          </a:p>
        </p:txBody>
      </p:sp>
      <p:sp>
        <p:nvSpPr>
          <p:cNvPr id="27" name="Text Placeholder 15">
            <a:extLst>
              <a:ext uri="{FF2B5EF4-FFF2-40B4-BE49-F238E27FC236}">
                <a16:creationId xmlns:a16="http://schemas.microsoft.com/office/drawing/2014/main" id="{F51689ED-36AA-4FAD-8553-684DAA3651C1}"/>
              </a:ext>
            </a:extLst>
          </p:cNvPr>
          <p:cNvSpPr>
            <a:spLocks noGrp="1"/>
          </p:cNvSpPr>
          <p:nvPr>
            <p:ph type="body" sz="quarter" idx="24"/>
          </p:nvPr>
        </p:nvSpPr>
        <p:spPr>
          <a:xfrm>
            <a:off x="7734992" y="2124981"/>
            <a:ext cx="1471231" cy="3734392"/>
          </a:xfrm>
          <a:prstGeom prst="rect">
            <a:avLst/>
          </a:prstGeom>
        </p:spPr>
        <p:txBody>
          <a:bodyPr>
            <a:normAutofit/>
          </a:bodyPr>
          <a:lstStyle>
            <a:lvl1pPr>
              <a:defRPr sz="1000">
                <a:solidFill>
                  <a:schemeClr val="tx1"/>
                </a:solidFill>
              </a:defRPr>
            </a:lvl1pPr>
          </a:lstStyle>
          <a:p>
            <a:pPr lvl="0"/>
            <a:endParaRPr lang="fi-FI" dirty="0"/>
          </a:p>
        </p:txBody>
      </p:sp>
      <p:sp>
        <p:nvSpPr>
          <p:cNvPr id="28" name="Text Placeholder 15">
            <a:extLst>
              <a:ext uri="{FF2B5EF4-FFF2-40B4-BE49-F238E27FC236}">
                <a16:creationId xmlns:a16="http://schemas.microsoft.com/office/drawing/2014/main" id="{5A046F3E-ED78-4044-B3E8-FCFC85D98927}"/>
              </a:ext>
            </a:extLst>
          </p:cNvPr>
          <p:cNvSpPr>
            <a:spLocks noGrp="1"/>
          </p:cNvSpPr>
          <p:nvPr>
            <p:ph type="body" sz="quarter" idx="25"/>
          </p:nvPr>
        </p:nvSpPr>
        <p:spPr>
          <a:xfrm>
            <a:off x="5581555" y="2134505"/>
            <a:ext cx="2044121" cy="1690603"/>
          </a:xfrm>
          <a:prstGeom prst="rect">
            <a:avLst/>
          </a:prstGeom>
        </p:spPr>
        <p:txBody>
          <a:bodyPr>
            <a:normAutofit/>
          </a:bodyPr>
          <a:lstStyle>
            <a:lvl1pPr>
              <a:defRPr sz="1000">
                <a:solidFill>
                  <a:schemeClr val="tx1"/>
                </a:solidFill>
              </a:defRPr>
            </a:lvl1pPr>
          </a:lstStyle>
          <a:p>
            <a:pPr lvl="0"/>
            <a:endParaRPr lang="fi-FI" dirty="0"/>
          </a:p>
        </p:txBody>
      </p:sp>
      <p:sp>
        <p:nvSpPr>
          <p:cNvPr id="31" name="Text Placeholder 15">
            <a:extLst>
              <a:ext uri="{FF2B5EF4-FFF2-40B4-BE49-F238E27FC236}">
                <a16:creationId xmlns:a16="http://schemas.microsoft.com/office/drawing/2014/main" id="{1C83A97D-181F-4CEB-9904-AF0478D80433}"/>
              </a:ext>
            </a:extLst>
          </p:cNvPr>
          <p:cNvSpPr>
            <a:spLocks noGrp="1"/>
          </p:cNvSpPr>
          <p:nvPr>
            <p:ph type="body" sz="quarter" idx="26"/>
          </p:nvPr>
        </p:nvSpPr>
        <p:spPr>
          <a:xfrm>
            <a:off x="5578796" y="4140083"/>
            <a:ext cx="2044121" cy="1690603"/>
          </a:xfrm>
          <a:prstGeom prst="rect">
            <a:avLst/>
          </a:prstGeom>
        </p:spPr>
        <p:txBody>
          <a:bodyPr>
            <a:normAutofit/>
          </a:bodyPr>
          <a:lstStyle>
            <a:lvl1pPr>
              <a:defRPr sz="1000">
                <a:solidFill>
                  <a:schemeClr val="tx1"/>
                </a:solidFill>
              </a:defRPr>
            </a:lvl1pPr>
          </a:lstStyle>
          <a:p>
            <a:pPr lvl="0"/>
            <a:endParaRPr lang="fi-FI" dirty="0"/>
          </a:p>
        </p:txBody>
      </p:sp>
      <p:sp>
        <p:nvSpPr>
          <p:cNvPr id="32" name="Text Placeholder 15">
            <a:extLst>
              <a:ext uri="{FF2B5EF4-FFF2-40B4-BE49-F238E27FC236}">
                <a16:creationId xmlns:a16="http://schemas.microsoft.com/office/drawing/2014/main" id="{6B4D7120-46FA-49D1-8821-92460D9EC4C7}"/>
              </a:ext>
            </a:extLst>
          </p:cNvPr>
          <p:cNvSpPr>
            <a:spLocks noGrp="1"/>
          </p:cNvSpPr>
          <p:nvPr>
            <p:ph type="body" sz="quarter" idx="27"/>
          </p:nvPr>
        </p:nvSpPr>
        <p:spPr>
          <a:xfrm>
            <a:off x="2206136" y="2155732"/>
            <a:ext cx="2044121" cy="1690603"/>
          </a:xfrm>
          <a:prstGeom prst="rect">
            <a:avLst/>
          </a:prstGeom>
        </p:spPr>
        <p:txBody>
          <a:bodyPr>
            <a:normAutofit/>
          </a:bodyPr>
          <a:lstStyle>
            <a:lvl1pPr>
              <a:defRPr sz="1000">
                <a:solidFill>
                  <a:schemeClr val="tx1"/>
                </a:solidFill>
              </a:defRPr>
            </a:lvl1pPr>
          </a:lstStyle>
          <a:p>
            <a:pPr lvl="0"/>
            <a:endParaRPr lang="fi-FI" dirty="0"/>
          </a:p>
        </p:txBody>
      </p:sp>
      <p:sp>
        <p:nvSpPr>
          <p:cNvPr id="33" name="Text Placeholder 15">
            <a:extLst>
              <a:ext uri="{FF2B5EF4-FFF2-40B4-BE49-F238E27FC236}">
                <a16:creationId xmlns:a16="http://schemas.microsoft.com/office/drawing/2014/main" id="{0A8F1116-A135-4C1F-8F8F-506467BB87A3}"/>
              </a:ext>
            </a:extLst>
          </p:cNvPr>
          <p:cNvSpPr>
            <a:spLocks noGrp="1"/>
          </p:cNvSpPr>
          <p:nvPr>
            <p:ph type="body" sz="quarter" idx="28"/>
          </p:nvPr>
        </p:nvSpPr>
        <p:spPr>
          <a:xfrm>
            <a:off x="2203379" y="4161309"/>
            <a:ext cx="2044121" cy="1690603"/>
          </a:xfrm>
          <a:prstGeom prst="rect">
            <a:avLst/>
          </a:prstGeom>
        </p:spPr>
        <p:txBody>
          <a:bodyPr>
            <a:normAutofit/>
          </a:bodyPr>
          <a:lstStyle>
            <a:lvl1pPr>
              <a:defRPr sz="1000">
                <a:solidFill>
                  <a:schemeClr val="tx1"/>
                </a:solidFill>
              </a:defRPr>
            </a:lvl1pPr>
          </a:lstStyle>
          <a:p>
            <a:pPr lvl="0"/>
            <a:endParaRPr lang="fi-FI" dirty="0"/>
          </a:p>
        </p:txBody>
      </p:sp>
      <p:sp>
        <p:nvSpPr>
          <p:cNvPr id="34" name="Text Placeholder 15">
            <a:extLst>
              <a:ext uri="{FF2B5EF4-FFF2-40B4-BE49-F238E27FC236}">
                <a16:creationId xmlns:a16="http://schemas.microsoft.com/office/drawing/2014/main" id="{F5A05CF9-F741-431E-A4A9-041700DB1843}"/>
              </a:ext>
            </a:extLst>
          </p:cNvPr>
          <p:cNvSpPr>
            <a:spLocks noGrp="1"/>
          </p:cNvSpPr>
          <p:nvPr>
            <p:ph type="body" sz="quarter" idx="29"/>
          </p:nvPr>
        </p:nvSpPr>
        <p:spPr>
          <a:xfrm>
            <a:off x="651767" y="2153503"/>
            <a:ext cx="1471231" cy="3734392"/>
          </a:xfrm>
          <a:prstGeom prst="rect">
            <a:avLst/>
          </a:prstGeom>
        </p:spPr>
        <p:txBody>
          <a:bodyPr>
            <a:normAutofit/>
          </a:bodyPr>
          <a:lstStyle>
            <a:lvl1pPr>
              <a:defRPr sz="1000">
                <a:solidFill>
                  <a:schemeClr val="tx1"/>
                </a:solidFill>
              </a:defRPr>
            </a:lvl1pPr>
          </a:lstStyle>
          <a:p>
            <a:pPr lvl="0"/>
            <a:endParaRPr lang="fi-FI" dirty="0"/>
          </a:p>
        </p:txBody>
      </p:sp>
    </p:spTree>
    <p:extLst>
      <p:ext uri="{BB962C8B-B14F-4D97-AF65-F5344CB8AC3E}">
        <p14:creationId xmlns:p14="http://schemas.microsoft.com/office/powerpoint/2010/main" val="25802183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81038" y="6356352"/>
            <a:ext cx="2228850" cy="365125"/>
          </a:xfrm>
          <a:prstGeom prst="rect">
            <a:avLst/>
          </a:prstGeom>
        </p:spPr>
        <p:txBody>
          <a:bodyPr/>
          <a:lstStyle/>
          <a:p>
            <a:fld id="{46C44858-9744-496C-9034-F1DA61624E36}" type="datetimeFigureOut">
              <a:rPr lang="fi-FI" smtClean="0"/>
              <a:t>7.2.2018</a:t>
            </a:fld>
            <a:endParaRPr lang="fi-FI"/>
          </a:p>
        </p:txBody>
      </p:sp>
      <p:sp>
        <p:nvSpPr>
          <p:cNvPr id="6" name="Footer Placeholder 5"/>
          <p:cNvSpPr>
            <a:spLocks noGrp="1"/>
          </p:cNvSpPr>
          <p:nvPr>
            <p:ph type="ftr" sz="quarter" idx="11"/>
          </p:nvPr>
        </p:nvSpPr>
        <p:spPr>
          <a:xfrm>
            <a:off x="3281363" y="6356352"/>
            <a:ext cx="3343275" cy="365125"/>
          </a:xfrm>
          <a:prstGeom prst="rect">
            <a:avLst/>
          </a:prstGeom>
        </p:spPr>
        <p:txBody>
          <a:bodyPr/>
          <a:lstStyle/>
          <a:p>
            <a:endParaRPr lang="fi-FI"/>
          </a:p>
        </p:txBody>
      </p:sp>
      <p:sp>
        <p:nvSpPr>
          <p:cNvPr id="7" name="Slide Number Placeholder 6"/>
          <p:cNvSpPr>
            <a:spLocks noGrp="1"/>
          </p:cNvSpPr>
          <p:nvPr>
            <p:ph type="sldNum" sz="quarter" idx="12"/>
          </p:nvPr>
        </p:nvSpPr>
        <p:spPr>
          <a:xfrm>
            <a:off x="6996113" y="6356352"/>
            <a:ext cx="2228850" cy="365125"/>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11965757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81038" y="6356352"/>
            <a:ext cx="2228850" cy="365125"/>
          </a:xfrm>
          <a:prstGeom prst="rect">
            <a:avLst/>
          </a:prstGeom>
        </p:spPr>
        <p:txBody>
          <a:bodyPr/>
          <a:lstStyle/>
          <a:p>
            <a:fld id="{46C44858-9744-496C-9034-F1DA61624E36}" type="datetimeFigureOut">
              <a:rPr lang="fi-FI" smtClean="0"/>
              <a:t>7.2.2018</a:t>
            </a:fld>
            <a:endParaRPr lang="fi-FI"/>
          </a:p>
        </p:txBody>
      </p:sp>
      <p:sp>
        <p:nvSpPr>
          <p:cNvPr id="6" name="Footer Placeholder 5"/>
          <p:cNvSpPr>
            <a:spLocks noGrp="1"/>
          </p:cNvSpPr>
          <p:nvPr>
            <p:ph type="ftr" sz="quarter" idx="11"/>
          </p:nvPr>
        </p:nvSpPr>
        <p:spPr>
          <a:xfrm>
            <a:off x="3281363" y="6356352"/>
            <a:ext cx="3343275" cy="365125"/>
          </a:xfrm>
          <a:prstGeom prst="rect">
            <a:avLst/>
          </a:prstGeom>
        </p:spPr>
        <p:txBody>
          <a:bodyPr/>
          <a:lstStyle/>
          <a:p>
            <a:endParaRPr lang="fi-FI"/>
          </a:p>
        </p:txBody>
      </p:sp>
      <p:sp>
        <p:nvSpPr>
          <p:cNvPr id="7" name="Slide Number Placeholder 6"/>
          <p:cNvSpPr>
            <a:spLocks noGrp="1"/>
          </p:cNvSpPr>
          <p:nvPr>
            <p:ph type="sldNum" sz="quarter" idx="12"/>
          </p:nvPr>
        </p:nvSpPr>
        <p:spPr>
          <a:xfrm>
            <a:off x="6996113" y="6356352"/>
            <a:ext cx="2228850" cy="365125"/>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4308569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46C44858-9744-496C-9034-F1DA61624E36}" type="datetimeFigureOut">
              <a:rPr lang="fi-FI" smtClean="0"/>
              <a:t>7.2.2018</a:t>
            </a:fld>
            <a:endParaRPr lang="fi-FI"/>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fi-FI"/>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24730A4D-E291-435A-9C5D-A232866F1EC6}" type="slidenum">
              <a:rPr lang="fi-FI" smtClean="0"/>
              <a:t>‹#›</a:t>
            </a:fld>
            <a:endParaRPr lang="fi-FI"/>
          </a:p>
        </p:txBody>
      </p:sp>
    </p:spTree>
    <p:extLst>
      <p:ext uri="{BB962C8B-B14F-4D97-AF65-F5344CB8AC3E}">
        <p14:creationId xmlns:p14="http://schemas.microsoft.com/office/powerpoint/2010/main" val="8446345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C764DE79-268F-4C1A-8933-263129D2AF90}" type="datetimeFigureOut">
              <a:rPr lang="en-US" dirty="0"/>
              <a:t>2/7/2018</a:t>
            </a:fld>
            <a:endParaRPr lang="en-US" dirty="0"/>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564323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Otsikko ja sisältö">
    <p:spTree>
      <p:nvGrpSpPr>
        <p:cNvPr id="1" name=""/>
        <p:cNvGrpSpPr/>
        <p:nvPr/>
      </p:nvGrpSpPr>
      <p:grpSpPr>
        <a:xfrm>
          <a:off x="0" y="0"/>
          <a:ext cx="0" cy="0"/>
          <a:chOff x="0" y="0"/>
          <a:chExt cx="0" cy="0"/>
        </a:xfrm>
      </p:grpSpPr>
      <p:sp>
        <p:nvSpPr>
          <p:cNvPr id="10" name="Text Placeholder 8"/>
          <p:cNvSpPr>
            <a:spLocks noGrp="1"/>
          </p:cNvSpPr>
          <p:nvPr>
            <p:ph type="body" sz="quarter" idx="12"/>
          </p:nvPr>
        </p:nvSpPr>
        <p:spPr>
          <a:xfrm>
            <a:off x="5118099" y="1635163"/>
            <a:ext cx="4333875" cy="4891616"/>
          </a:xfrm>
        </p:spPr>
        <p:txBody>
          <a:bodyPr>
            <a:normAutofit/>
          </a:bodyPr>
          <a:lstStyle>
            <a:lvl1pPr marL="285750" indent="-285750">
              <a:buClr>
                <a:srgbClr val="C30000"/>
              </a:buClr>
              <a:buFont typeface="Arial" pitchFamily="34" charset="0"/>
              <a:buChar char="•"/>
              <a:defRPr sz="1600"/>
            </a:lvl1pPr>
            <a:lvl2pPr marL="270000" indent="-252000">
              <a:buClr>
                <a:srgbClr val="C30000"/>
              </a:buClr>
              <a:buFont typeface="Arial" pitchFamily="34" charset="0"/>
              <a:buChar char="•"/>
              <a:defRPr sz="1600"/>
            </a:lvl2pPr>
            <a:lvl3pPr marL="540000" indent="-216000">
              <a:buClr>
                <a:srgbClr val="C30000"/>
              </a:buClr>
              <a:buFont typeface="Arial" pitchFamily="34" charset="0"/>
              <a:buChar char="•"/>
              <a:defRPr sz="1400"/>
            </a:lvl3pPr>
            <a:lvl4pPr marL="810000" indent="-216000">
              <a:buClr>
                <a:srgbClr val="C30000"/>
              </a:buClr>
              <a:buFont typeface="Arial" pitchFamily="34" charset="0"/>
              <a:buChar char="•"/>
              <a:defRPr sz="1200"/>
            </a:lvl4pPr>
            <a:lvl5pPr marL="1080000" indent="-216000">
              <a:buClr>
                <a:srgbClr val="C30000"/>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Otsikon paikkamerkki 1"/>
          <p:cNvSpPr>
            <a:spLocks noGrp="1"/>
          </p:cNvSpPr>
          <p:nvPr>
            <p:ph type="title"/>
          </p:nvPr>
        </p:nvSpPr>
        <p:spPr>
          <a:xfrm>
            <a:off x="619125" y="460802"/>
            <a:ext cx="8819093" cy="701731"/>
          </a:xfrm>
          <a:prstGeom prst="rect">
            <a:avLst/>
          </a:prstGeom>
        </p:spPr>
        <p:txBody>
          <a:bodyPr vert="horz" wrap="square" lIns="91440" tIns="45720" rIns="91440" bIns="45720" rtlCol="0" anchor="t" anchorCtr="0">
            <a:spAutoFit/>
          </a:bodyPr>
          <a:lstStyle/>
          <a:p>
            <a:pPr marL="0" lvl="0" indent="0">
              <a:buFontTx/>
            </a:pPr>
            <a:r>
              <a:rPr lang="en-US" noProof="0"/>
              <a:t>Click to edit Master title style</a:t>
            </a:r>
            <a:endParaRPr lang="en-GB" noProof="0" dirty="0"/>
          </a:p>
        </p:txBody>
      </p:sp>
      <p:sp>
        <p:nvSpPr>
          <p:cNvPr id="9" name="Text Placeholder 8"/>
          <p:cNvSpPr>
            <a:spLocks noGrp="1"/>
          </p:cNvSpPr>
          <p:nvPr>
            <p:ph type="body" sz="quarter" idx="11"/>
          </p:nvPr>
        </p:nvSpPr>
        <p:spPr>
          <a:xfrm>
            <a:off x="619124" y="1601708"/>
            <a:ext cx="4333875" cy="4891616"/>
          </a:xfrm>
        </p:spPr>
        <p:txBody>
          <a:bodyPr>
            <a:normAutofit/>
          </a:bodyPr>
          <a:lstStyle>
            <a:lvl1pPr marL="285750" indent="-285750">
              <a:buClr>
                <a:srgbClr val="C30000"/>
              </a:buClr>
              <a:buFont typeface="Arial" pitchFamily="34" charset="0"/>
              <a:buChar char="•"/>
              <a:defRPr sz="1600"/>
            </a:lvl1pPr>
            <a:lvl2pPr marL="270000" indent="-252000">
              <a:buClr>
                <a:srgbClr val="C30000"/>
              </a:buClr>
              <a:buFont typeface="Arial" pitchFamily="34" charset="0"/>
              <a:buChar char="•"/>
              <a:defRPr sz="1600"/>
            </a:lvl2pPr>
            <a:lvl3pPr marL="540000" indent="-216000">
              <a:buClr>
                <a:srgbClr val="C30000"/>
              </a:buClr>
              <a:buFont typeface="Arial" pitchFamily="34" charset="0"/>
              <a:buChar char="•"/>
              <a:defRPr sz="1400"/>
            </a:lvl3pPr>
            <a:lvl4pPr marL="810000" indent="-216000">
              <a:buClr>
                <a:srgbClr val="C30000"/>
              </a:buClr>
              <a:buFont typeface="Arial" pitchFamily="34" charset="0"/>
              <a:buChar char="•"/>
              <a:defRPr sz="1200"/>
            </a:lvl4pPr>
            <a:lvl5pPr marL="1080000" indent="-216000">
              <a:buClr>
                <a:srgbClr val="C30000"/>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255190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DD454606-964A-4505-ACC0-783237983434}"/>
              </a:ext>
            </a:extLst>
          </p:cNvPr>
          <p:cNvCxnSpPr>
            <a:cxnSpLocks/>
          </p:cNvCxnSpPr>
          <p:nvPr userDrawn="1"/>
        </p:nvCxnSpPr>
        <p:spPr>
          <a:xfrm>
            <a:off x="2157168" y="4009471"/>
            <a:ext cx="2764221" cy="4704"/>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12291CB-94EB-4288-A8E1-8409134F3831}"/>
              </a:ext>
            </a:extLst>
          </p:cNvPr>
          <p:cNvCxnSpPr>
            <a:cxnSpLocks/>
          </p:cNvCxnSpPr>
          <p:nvPr userDrawn="1"/>
        </p:nvCxnSpPr>
        <p:spPr>
          <a:xfrm flipH="1">
            <a:off x="4921388" y="4010733"/>
            <a:ext cx="2758946" cy="4704"/>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BCBF837-3867-49EB-A2B5-39F9958D3B45}"/>
              </a:ext>
            </a:extLst>
          </p:cNvPr>
          <p:cNvCxnSpPr>
            <a:cxnSpLocks/>
            <a:stCxn id="15" idx="5"/>
            <a:endCxn id="18" idx="7"/>
          </p:cNvCxnSpPr>
          <p:nvPr userDrawn="1"/>
        </p:nvCxnSpPr>
        <p:spPr>
          <a:xfrm>
            <a:off x="7734157" y="2024832"/>
            <a:ext cx="2343" cy="3832431"/>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506B398-3E39-4519-9906-5A573B94C425}"/>
              </a:ext>
            </a:extLst>
          </p:cNvPr>
          <p:cNvCxnSpPr>
            <a:cxnSpLocks/>
          </p:cNvCxnSpPr>
          <p:nvPr userDrawn="1"/>
        </p:nvCxnSpPr>
        <p:spPr>
          <a:xfrm>
            <a:off x="2157167" y="2037794"/>
            <a:ext cx="0" cy="3878721"/>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AE17B13-DCAE-4093-8A0B-7DF953A3EB42}"/>
              </a:ext>
            </a:extLst>
          </p:cNvPr>
          <p:cNvSpPr txBox="1"/>
          <p:nvPr userDrawn="1"/>
        </p:nvSpPr>
        <p:spPr>
          <a:xfrm>
            <a:off x="5500494" y="1740867"/>
            <a:ext cx="2736227" cy="246221"/>
          </a:xfrm>
          <a:prstGeom prst="rect">
            <a:avLst/>
          </a:prstGeom>
          <a:noFill/>
        </p:spPr>
        <p:txBody>
          <a:bodyPr wrap="square" rtlCol="0">
            <a:spAutoFit/>
          </a:bodyPr>
          <a:lstStyle/>
          <a:p>
            <a:r>
              <a:rPr lang="fi-FI" sz="1000" b="1" dirty="0">
                <a:solidFill>
                  <a:schemeClr val="tx1">
                    <a:lumMod val="75000"/>
                    <a:lumOff val="25000"/>
                  </a:schemeClr>
                </a:solidFill>
              </a:rPr>
              <a:t>GAINS – </a:t>
            </a:r>
            <a:r>
              <a:rPr lang="fi-FI" sz="1000" b="1" dirty="0" err="1">
                <a:solidFill>
                  <a:schemeClr val="tx1">
                    <a:lumMod val="75000"/>
                    <a:lumOff val="25000"/>
                  </a:schemeClr>
                </a:solidFill>
              </a:rPr>
              <a:t>benefits</a:t>
            </a:r>
            <a:r>
              <a:rPr lang="fi-FI" sz="1000" b="1" dirty="0">
                <a:solidFill>
                  <a:schemeClr val="tx1">
                    <a:lumMod val="75000"/>
                    <a:lumOff val="25000"/>
                  </a:schemeClr>
                </a:solidFill>
              </a:rPr>
              <a:t> for </a:t>
            </a:r>
            <a:r>
              <a:rPr lang="fi-FI" sz="1000" b="1" dirty="0" err="1">
                <a:solidFill>
                  <a:schemeClr val="tx1">
                    <a:lumMod val="75000"/>
                    <a:lumOff val="25000"/>
                  </a:schemeClr>
                </a:solidFill>
              </a:rPr>
              <a:t>using</a:t>
            </a:r>
            <a:r>
              <a:rPr lang="fi-FI" sz="1000" b="1" dirty="0">
                <a:solidFill>
                  <a:schemeClr val="tx1">
                    <a:lumMod val="75000"/>
                    <a:lumOff val="25000"/>
                  </a:schemeClr>
                </a:solidFill>
              </a:rPr>
              <a:t> API</a:t>
            </a:r>
          </a:p>
        </p:txBody>
      </p:sp>
      <p:sp>
        <p:nvSpPr>
          <p:cNvPr id="10" name="TextBox 9">
            <a:extLst>
              <a:ext uri="{FF2B5EF4-FFF2-40B4-BE49-F238E27FC236}">
                <a16:creationId xmlns:a16="http://schemas.microsoft.com/office/drawing/2014/main" id="{0F956A82-5686-4A4D-97B8-ABBD9F53F42B}"/>
              </a:ext>
            </a:extLst>
          </p:cNvPr>
          <p:cNvSpPr txBox="1"/>
          <p:nvPr userDrawn="1"/>
        </p:nvSpPr>
        <p:spPr>
          <a:xfrm>
            <a:off x="5664214" y="5942682"/>
            <a:ext cx="2277012" cy="246221"/>
          </a:xfrm>
          <a:prstGeom prst="rect">
            <a:avLst/>
          </a:prstGeom>
          <a:noFill/>
        </p:spPr>
        <p:txBody>
          <a:bodyPr wrap="square" rtlCol="0">
            <a:spAutoFit/>
          </a:bodyPr>
          <a:lstStyle>
            <a:defPPr>
              <a:defRPr lang="fi-FI"/>
            </a:defPPr>
            <a:lvl1pPr>
              <a:defRPr sz="1000" b="1">
                <a:solidFill>
                  <a:schemeClr val="tx1">
                    <a:lumMod val="75000"/>
                    <a:lumOff val="25000"/>
                  </a:schemeClr>
                </a:solidFill>
              </a:defRPr>
            </a:lvl1pPr>
          </a:lstStyle>
          <a:p>
            <a:r>
              <a:rPr lang="fi-FI" sz="1000" dirty="0"/>
              <a:t>PAINS – </a:t>
            </a:r>
            <a:r>
              <a:rPr lang="fi-FI" sz="1000" dirty="0" err="1"/>
              <a:t>problems</a:t>
            </a:r>
            <a:r>
              <a:rPr lang="fi-FI" sz="1000" dirty="0"/>
              <a:t> </a:t>
            </a:r>
            <a:r>
              <a:rPr lang="fi-FI" sz="1000" dirty="0" err="1"/>
              <a:t>using</a:t>
            </a:r>
            <a:r>
              <a:rPr lang="fi-FI" sz="1000" dirty="0"/>
              <a:t> API</a:t>
            </a:r>
          </a:p>
        </p:txBody>
      </p:sp>
      <p:sp>
        <p:nvSpPr>
          <p:cNvPr id="11" name="TextBox 10">
            <a:extLst>
              <a:ext uri="{FF2B5EF4-FFF2-40B4-BE49-F238E27FC236}">
                <a16:creationId xmlns:a16="http://schemas.microsoft.com/office/drawing/2014/main" id="{6A7A1170-B3C6-434F-8988-9AB58032B7F6}"/>
              </a:ext>
            </a:extLst>
          </p:cNvPr>
          <p:cNvSpPr txBox="1"/>
          <p:nvPr userDrawn="1"/>
        </p:nvSpPr>
        <p:spPr>
          <a:xfrm>
            <a:off x="9195435" y="4160673"/>
            <a:ext cx="817079" cy="1169551"/>
          </a:xfrm>
          <a:prstGeom prst="rect">
            <a:avLst/>
          </a:prstGeom>
          <a:noFill/>
        </p:spPr>
        <p:txBody>
          <a:bodyPr wrap="square" rtlCol="0">
            <a:spAutoFit/>
          </a:bodyPr>
          <a:lstStyle>
            <a:defPPr>
              <a:defRPr lang="fi-FI"/>
            </a:defPPr>
            <a:lvl1pPr>
              <a:defRPr sz="1000" b="1">
                <a:solidFill>
                  <a:schemeClr val="tx1">
                    <a:lumMod val="75000"/>
                    <a:lumOff val="25000"/>
                  </a:schemeClr>
                </a:solidFill>
              </a:defRPr>
            </a:lvl1pPr>
          </a:lstStyle>
          <a:p>
            <a:r>
              <a:rPr lang="fi-FI" sz="1000" dirty="0"/>
              <a:t>TASKS  </a:t>
            </a:r>
          </a:p>
          <a:p>
            <a:r>
              <a:rPr lang="fi-FI" sz="1000" dirty="0" err="1"/>
              <a:t>Step</a:t>
            </a:r>
            <a:r>
              <a:rPr lang="fi-FI" sz="1000" dirty="0"/>
              <a:t> </a:t>
            </a:r>
            <a:r>
              <a:rPr lang="fi-FI" sz="1000" dirty="0" err="1"/>
              <a:t>by</a:t>
            </a:r>
            <a:r>
              <a:rPr lang="fi-FI" sz="1000" dirty="0"/>
              <a:t> </a:t>
            </a:r>
            <a:r>
              <a:rPr lang="fi-FI" sz="1000" dirty="0" err="1"/>
              <a:t>step</a:t>
            </a:r>
            <a:r>
              <a:rPr lang="fi-FI" sz="1000" dirty="0"/>
              <a:t> </a:t>
            </a:r>
            <a:r>
              <a:rPr lang="fi-FI" sz="1000" dirty="0" err="1"/>
              <a:t>tasks</a:t>
            </a:r>
            <a:r>
              <a:rPr lang="fi-FI" sz="1000" dirty="0"/>
              <a:t> API </a:t>
            </a:r>
            <a:r>
              <a:rPr lang="fi-FI" sz="1000" dirty="0" err="1"/>
              <a:t>consumer</a:t>
            </a:r>
            <a:r>
              <a:rPr lang="fi-FI" sz="1000" dirty="0"/>
              <a:t> </a:t>
            </a:r>
            <a:r>
              <a:rPr lang="fi-FI" sz="1000" dirty="0" err="1"/>
              <a:t>needs</a:t>
            </a:r>
            <a:r>
              <a:rPr lang="fi-FI" sz="1000" dirty="0"/>
              <a:t> to </a:t>
            </a:r>
            <a:r>
              <a:rPr lang="fi-FI" sz="1000" dirty="0" err="1"/>
              <a:t>achieve</a:t>
            </a:r>
            <a:endParaRPr lang="fi-FI" sz="1000" dirty="0"/>
          </a:p>
        </p:txBody>
      </p:sp>
      <p:sp>
        <p:nvSpPr>
          <p:cNvPr id="12" name="TextBox 11">
            <a:extLst>
              <a:ext uri="{FF2B5EF4-FFF2-40B4-BE49-F238E27FC236}">
                <a16:creationId xmlns:a16="http://schemas.microsoft.com/office/drawing/2014/main" id="{79EBC3CF-F9EA-458B-9AA7-1A0D01D4DD38}"/>
              </a:ext>
            </a:extLst>
          </p:cNvPr>
          <p:cNvSpPr txBox="1"/>
          <p:nvPr userDrawn="1"/>
        </p:nvSpPr>
        <p:spPr>
          <a:xfrm>
            <a:off x="8122103" y="1739982"/>
            <a:ext cx="1023037" cy="246221"/>
          </a:xfrm>
          <a:prstGeom prst="rect">
            <a:avLst/>
          </a:prstGeom>
          <a:solidFill>
            <a:schemeClr val="bg1">
              <a:lumMod val="85000"/>
            </a:schemeClr>
          </a:solidFill>
        </p:spPr>
        <p:txBody>
          <a:bodyPr wrap="none" rtlCol="0">
            <a:spAutoFit/>
          </a:bodyPr>
          <a:lstStyle>
            <a:defPPr>
              <a:defRPr lang="fi-FI"/>
            </a:defPPr>
            <a:lvl1pPr>
              <a:defRPr sz="1000" b="1">
                <a:solidFill>
                  <a:schemeClr val="tx1">
                    <a:lumMod val="75000"/>
                    <a:lumOff val="25000"/>
                  </a:schemeClr>
                </a:solidFill>
              </a:defRPr>
            </a:lvl1pPr>
          </a:lstStyle>
          <a:p>
            <a:r>
              <a:rPr lang="fi-FI" sz="1000" dirty="0"/>
              <a:t>API CONSUMER</a:t>
            </a:r>
          </a:p>
        </p:txBody>
      </p:sp>
      <p:sp>
        <p:nvSpPr>
          <p:cNvPr id="13" name="TextBox 12">
            <a:extLst>
              <a:ext uri="{FF2B5EF4-FFF2-40B4-BE49-F238E27FC236}">
                <a16:creationId xmlns:a16="http://schemas.microsoft.com/office/drawing/2014/main" id="{3ECDBA36-58EA-43EB-AD6F-10559AA8C574}"/>
              </a:ext>
            </a:extLst>
          </p:cNvPr>
          <p:cNvSpPr txBox="1"/>
          <p:nvPr userDrawn="1"/>
        </p:nvSpPr>
        <p:spPr>
          <a:xfrm>
            <a:off x="624203" y="1656406"/>
            <a:ext cx="944489" cy="246221"/>
          </a:xfrm>
          <a:prstGeom prst="rect">
            <a:avLst/>
          </a:prstGeom>
          <a:solidFill>
            <a:schemeClr val="bg1">
              <a:lumMod val="85000"/>
            </a:schemeClr>
          </a:solidFill>
        </p:spPr>
        <p:txBody>
          <a:bodyPr wrap="none" rtlCol="0">
            <a:spAutoFit/>
          </a:bodyPr>
          <a:lstStyle/>
          <a:p>
            <a:r>
              <a:rPr lang="fi-FI" sz="1000" b="1" dirty="0">
                <a:solidFill>
                  <a:schemeClr val="tx1">
                    <a:lumMod val="75000"/>
                    <a:lumOff val="25000"/>
                  </a:schemeClr>
                </a:solidFill>
              </a:rPr>
              <a:t>API PROVIDER</a:t>
            </a:r>
          </a:p>
        </p:txBody>
      </p:sp>
      <p:sp>
        <p:nvSpPr>
          <p:cNvPr id="14" name="Oval 13">
            <a:extLst>
              <a:ext uri="{FF2B5EF4-FFF2-40B4-BE49-F238E27FC236}">
                <a16:creationId xmlns:a16="http://schemas.microsoft.com/office/drawing/2014/main" id="{500E3B38-DA3A-4A1B-A653-6ABA0156B798}"/>
              </a:ext>
            </a:extLst>
          </p:cNvPr>
          <p:cNvSpPr/>
          <p:nvPr userDrawn="1"/>
        </p:nvSpPr>
        <p:spPr>
          <a:xfrm>
            <a:off x="9282402" y="3703335"/>
            <a:ext cx="360428" cy="436751"/>
          </a:xfrm>
          <a:prstGeom prst="ellipse">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i-FI" sz="1800" dirty="0"/>
              <a:t>A</a:t>
            </a:r>
          </a:p>
        </p:txBody>
      </p:sp>
      <p:sp>
        <p:nvSpPr>
          <p:cNvPr id="15" name="Oval 14">
            <a:extLst>
              <a:ext uri="{FF2B5EF4-FFF2-40B4-BE49-F238E27FC236}">
                <a16:creationId xmlns:a16="http://schemas.microsoft.com/office/drawing/2014/main" id="{E3BA8C55-64E5-40DD-9651-2DA37421F5CD}"/>
              </a:ext>
            </a:extLst>
          </p:cNvPr>
          <p:cNvSpPr/>
          <p:nvPr userDrawn="1"/>
        </p:nvSpPr>
        <p:spPr>
          <a:xfrm>
            <a:off x="7426514" y="1652045"/>
            <a:ext cx="360428" cy="436751"/>
          </a:xfrm>
          <a:prstGeom prst="ellipse">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i-FI" sz="1800" dirty="0"/>
              <a:t>B</a:t>
            </a:r>
          </a:p>
        </p:txBody>
      </p:sp>
      <p:sp>
        <p:nvSpPr>
          <p:cNvPr id="16" name="Oval 15">
            <a:extLst>
              <a:ext uri="{FF2B5EF4-FFF2-40B4-BE49-F238E27FC236}">
                <a16:creationId xmlns:a16="http://schemas.microsoft.com/office/drawing/2014/main" id="{425D5E83-21EA-4756-A2C1-40EA0D81B434}"/>
              </a:ext>
            </a:extLst>
          </p:cNvPr>
          <p:cNvSpPr/>
          <p:nvPr userDrawn="1"/>
        </p:nvSpPr>
        <p:spPr>
          <a:xfrm>
            <a:off x="2235825" y="1646742"/>
            <a:ext cx="360428" cy="436751"/>
          </a:xfrm>
          <a:prstGeom prst="ellipse">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i-FI" sz="1800" dirty="0"/>
              <a:t>D</a:t>
            </a:r>
          </a:p>
        </p:txBody>
      </p:sp>
      <p:sp>
        <p:nvSpPr>
          <p:cNvPr id="17" name="Oval 16">
            <a:extLst>
              <a:ext uri="{FF2B5EF4-FFF2-40B4-BE49-F238E27FC236}">
                <a16:creationId xmlns:a16="http://schemas.microsoft.com/office/drawing/2014/main" id="{1B751BB2-B505-46F3-8FD9-5E3B84DD5EAA}"/>
              </a:ext>
            </a:extLst>
          </p:cNvPr>
          <p:cNvSpPr/>
          <p:nvPr userDrawn="1"/>
        </p:nvSpPr>
        <p:spPr>
          <a:xfrm>
            <a:off x="286592" y="3716873"/>
            <a:ext cx="360428" cy="436751"/>
          </a:xfrm>
          <a:prstGeom prst="ellipse">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i-FI" sz="1800" dirty="0"/>
              <a:t>F</a:t>
            </a:r>
          </a:p>
        </p:txBody>
      </p:sp>
      <p:sp>
        <p:nvSpPr>
          <p:cNvPr id="18" name="Oval 17">
            <a:extLst>
              <a:ext uri="{FF2B5EF4-FFF2-40B4-BE49-F238E27FC236}">
                <a16:creationId xmlns:a16="http://schemas.microsoft.com/office/drawing/2014/main" id="{55CF06C8-567A-4BB8-B569-E48A93CE9E0B}"/>
              </a:ext>
            </a:extLst>
          </p:cNvPr>
          <p:cNvSpPr/>
          <p:nvPr userDrawn="1"/>
        </p:nvSpPr>
        <p:spPr>
          <a:xfrm>
            <a:off x="7428857" y="5793306"/>
            <a:ext cx="360428" cy="436751"/>
          </a:xfrm>
          <a:prstGeom prst="ellipse">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i-FI" sz="1800" dirty="0"/>
              <a:t>C</a:t>
            </a:r>
          </a:p>
        </p:txBody>
      </p:sp>
      <p:sp>
        <p:nvSpPr>
          <p:cNvPr id="19" name="Oval 18">
            <a:extLst>
              <a:ext uri="{FF2B5EF4-FFF2-40B4-BE49-F238E27FC236}">
                <a16:creationId xmlns:a16="http://schemas.microsoft.com/office/drawing/2014/main" id="{7579EB34-1E5B-4B7C-BE8B-721DF8FDC9B6}"/>
              </a:ext>
            </a:extLst>
          </p:cNvPr>
          <p:cNvSpPr/>
          <p:nvPr userDrawn="1"/>
        </p:nvSpPr>
        <p:spPr>
          <a:xfrm>
            <a:off x="2186036" y="5830689"/>
            <a:ext cx="360428" cy="436751"/>
          </a:xfrm>
          <a:prstGeom prst="ellipse">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i-FI" sz="1800" dirty="0"/>
              <a:t>E</a:t>
            </a:r>
          </a:p>
        </p:txBody>
      </p:sp>
      <p:sp>
        <p:nvSpPr>
          <p:cNvPr id="20" name="TextBox 19">
            <a:extLst>
              <a:ext uri="{FF2B5EF4-FFF2-40B4-BE49-F238E27FC236}">
                <a16:creationId xmlns:a16="http://schemas.microsoft.com/office/drawing/2014/main" id="{F7DF0E3B-B08F-4386-A64D-DA8FF9607688}"/>
              </a:ext>
            </a:extLst>
          </p:cNvPr>
          <p:cNvSpPr txBox="1"/>
          <p:nvPr userDrawn="1"/>
        </p:nvSpPr>
        <p:spPr>
          <a:xfrm>
            <a:off x="2566859" y="5985858"/>
            <a:ext cx="2277012" cy="246221"/>
          </a:xfrm>
          <a:prstGeom prst="rect">
            <a:avLst/>
          </a:prstGeom>
          <a:noFill/>
        </p:spPr>
        <p:txBody>
          <a:bodyPr wrap="square" rtlCol="0">
            <a:spAutoFit/>
          </a:bodyPr>
          <a:lstStyle>
            <a:defPPr>
              <a:defRPr lang="fi-FI"/>
            </a:defPPr>
            <a:lvl1pPr>
              <a:defRPr sz="1000" b="1">
                <a:solidFill>
                  <a:schemeClr val="tx1">
                    <a:lumMod val="75000"/>
                    <a:lumOff val="25000"/>
                  </a:schemeClr>
                </a:solidFill>
              </a:defRPr>
            </a:lvl1pPr>
          </a:lstStyle>
          <a:p>
            <a:pPr algn="l"/>
            <a:r>
              <a:rPr lang="fi-FI" sz="1000" dirty="0"/>
              <a:t>PAIN RELEAVER </a:t>
            </a:r>
            <a:r>
              <a:rPr lang="fi-FI" sz="1000" dirty="0" err="1"/>
              <a:t>features</a:t>
            </a:r>
            <a:endParaRPr lang="fi-FI" sz="1000" dirty="0"/>
          </a:p>
        </p:txBody>
      </p:sp>
      <p:sp>
        <p:nvSpPr>
          <p:cNvPr id="21" name="TextBox 20">
            <a:extLst>
              <a:ext uri="{FF2B5EF4-FFF2-40B4-BE49-F238E27FC236}">
                <a16:creationId xmlns:a16="http://schemas.microsoft.com/office/drawing/2014/main" id="{4D266690-24E7-4D01-AA14-1416245545E6}"/>
              </a:ext>
            </a:extLst>
          </p:cNvPr>
          <p:cNvSpPr txBox="1"/>
          <p:nvPr userDrawn="1"/>
        </p:nvSpPr>
        <p:spPr>
          <a:xfrm>
            <a:off x="2566858" y="1720430"/>
            <a:ext cx="2124429" cy="246221"/>
          </a:xfrm>
          <a:prstGeom prst="rect">
            <a:avLst/>
          </a:prstGeom>
          <a:noFill/>
        </p:spPr>
        <p:txBody>
          <a:bodyPr wrap="square" rtlCol="0">
            <a:spAutoFit/>
          </a:bodyPr>
          <a:lstStyle>
            <a:defPPr>
              <a:defRPr lang="fi-FI"/>
            </a:defPPr>
            <a:lvl1pPr>
              <a:defRPr sz="1000" b="1">
                <a:solidFill>
                  <a:schemeClr val="tx1">
                    <a:lumMod val="75000"/>
                    <a:lumOff val="25000"/>
                  </a:schemeClr>
                </a:solidFill>
              </a:defRPr>
            </a:lvl1pPr>
          </a:lstStyle>
          <a:p>
            <a:pPr algn="l"/>
            <a:r>
              <a:rPr lang="fi-FI" sz="1000" dirty="0"/>
              <a:t>GAIN ENABLING </a:t>
            </a:r>
            <a:r>
              <a:rPr lang="fi-FI" sz="1000" dirty="0" err="1"/>
              <a:t>features</a:t>
            </a:r>
            <a:endParaRPr lang="fi-FI" sz="1000" dirty="0"/>
          </a:p>
        </p:txBody>
      </p:sp>
      <p:sp>
        <p:nvSpPr>
          <p:cNvPr id="22" name="TextBox 21">
            <a:extLst>
              <a:ext uri="{FF2B5EF4-FFF2-40B4-BE49-F238E27FC236}">
                <a16:creationId xmlns:a16="http://schemas.microsoft.com/office/drawing/2014/main" id="{469B21D5-11EF-415B-B0BE-BD874A59DC81}"/>
              </a:ext>
            </a:extLst>
          </p:cNvPr>
          <p:cNvSpPr txBox="1"/>
          <p:nvPr userDrawn="1"/>
        </p:nvSpPr>
        <p:spPr>
          <a:xfrm>
            <a:off x="12461" y="4120273"/>
            <a:ext cx="709279" cy="861774"/>
          </a:xfrm>
          <a:prstGeom prst="rect">
            <a:avLst/>
          </a:prstGeom>
          <a:noFill/>
        </p:spPr>
        <p:txBody>
          <a:bodyPr wrap="square" rtlCol="0">
            <a:spAutoFit/>
          </a:bodyPr>
          <a:lstStyle>
            <a:defPPr>
              <a:defRPr lang="fi-FI"/>
            </a:defPPr>
            <a:lvl1pPr>
              <a:defRPr sz="1000" b="1">
                <a:solidFill>
                  <a:schemeClr val="tx1">
                    <a:lumMod val="75000"/>
                    <a:lumOff val="25000"/>
                  </a:schemeClr>
                </a:solidFill>
              </a:defRPr>
            </a:lvl1pPr>
          </a:lstStyle>
          <a:p>
            <a:r>
              <a:rPr lang="fi-FI" sz="1000" dirty="0"/>
              <a:t>API Products and </a:t>
            </a:r>
            <a:r>
              <a:rPr lang="fi-FI" sz="1000" dirty="0" err="1"/>
              <a:t>services</a:t>
            </a:r>
            <a:endParaRPr lang="fi-FI" sz="1000" dirty="0"/>
          </a:p>
          <a:p>
            <a:endParaRPr lang="fi-FI" sz="1000" dirty="0"/>
          </a:p>
        </p:txBody>
      </p:sp>
      <p:pic>
        <p:nvPicPr>
          <p:cNvPr id="23" name="Graphic 22" descr="Network">
            <a:extLst>
              <a:ext uri="{FF2B5EF4-FFF2-40B4-BE49-F238E27FC236}">
                <a16:creationId xmlns:a16="http://schemas.microsoft.com/office/drawing/2014/main" id="{D1647E65-084E-4CB7-AA73-83BEA924D8B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6910" y="1504501"/>
            <a:ext cx="507294" cy="624361"/>
          </a:xfrm>
          <a:prstGeom prst="rect">
            <a:avLst/>
          </a:prstGeom>
        </p:spPr>
      </p:pic>
      <p:pic>
        <p:nvPicPr>
          <p:cNvPr id="24" name="Graphic 23" descr="Smart Phone">
            <a:extLst>
              <a:ext uri="{FF2B5EF4-FFF2-40B4-BE49-F238E27FC236}">
                <a16:creationId xmlns:a16="http://schemas.microsoft.com/office/drawing/2014/main" id="{9C127E97-3492-4E44-BBA9-8FD65C08050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185574" y="1587384"/>
            <a:ext cx="504672" cy="621133"/>
          </a:xfrm>
          <a:prstGeom prst="rect">
            <a:avLst/>
          </a:prstGeom>
        </p:spPr>
      </p:pic>
      <p:sp>
        <p:nvSpPr>
          <p:cNvPr id="25" name="TextBox 24">
            <a:extLst>
              <a:ext uri="{FF2B5EF4-FFF2-40B4-BE49-F238E27FC236}">
                <a16:creationId xmlns:a16="http://schemas.microsoft.com/office/drawing/2014/main" id="{9CD5254D-CBF5-42A8-9FC7-CD63BF0ED60C}"/>
              </a:ext>
            </a:extLst>
          </p:cNvPr>
          <p:cNvSpPr txBox="1"/>
          <p:nvPr userDrawn="1"/>
        </p:nvSpPr>
        <p:spPr>
          <a:xfrm>
            <a:off x="4365812" y="4161309"/>
            <a:ext cx="1129253" cy="553998"/>
          </a:xfrm>
          <a:prstGeom prst="rect">
            <a:avLst/>
          </a:prstGeom>
          <a:solidFill>
            <a:schemeClr val="bg1">
              <a:lumMod val="85000"/>
            </a:schemeClr>
          </a:solidFill>
        </p:spPr>
        <p:txBody>
          <a:bodyPr wrap="square" rtlCol="0">
            <a:spAutoFit/>
          </a:bodyPr>
          <a:lstStyle/>
          <a:p>
            <a:pPr algn="ctr"/>
            <a:r>
              <a:rPr lang="fi-FI" sz="1000" b="1" dirty="0">
                <a:solidFill>
                  <a:schemeClr val="tx1">
                    <a:lumMod val="75000"/>
                    <a:lumOff val="25000"/>
                  </a:schemeClr>
                </a:solidFill>
              </a:rPr>
              <a:t>API PRODUCT – </a:t>
            </a:r>
          </a:p>
          <a:p>
            <a:pPr algn="ctr"/>
            <a:r>
              <a:rPr lang="fi-FI" sz="1000" b="1" dirty="0">
                <a:solidFill>
                  <a:schemeClr val="tx1">
                    <a:lumMod val="75000"/>
                    <a:lumOff val="25000"/>
                  </a:schemeClr>
                </a:solidFill>
              </a:rPr>
              <a:t>MARKET </a:t>
            </a:r>
          </a:p>
          <a:p>
            <a:pPr algn="ctr"/>
            <a:r>
              <a:rPr lang="fi-FI" sz="1000" b="1" dirty="0">
                <a:solidFill>
                  <a:schemeClr val="tx1">
                    <a:lumMod val="75000"/>
                    <a:lumOff val="25000"/>
                  </a:schemeClr>
                </a:solidFill>
              </a:rPr>
              <a:t>FIT</a:t>
            </a:r>
          </a:p>
        </p:txBody>
      </p:sp>
      <p:sp>
        <p:nvSpPr>
          <p:cNvPr id="26" name="Title 1">
            <a:extLst>
              <a:ext uri="{FF2B5EF4-FFF2-40B4-BE49-F238E27FC236}">
                <a16:creationId xmlns:a16="http://schemas.microsoft.com/office/drawing/2014/main" id="{F11C3061-E73C-412E-9106-789F2BA150F9}"/>
              </a:ext>
            </a:extLst>
          </p:cNvPr>
          <p:cNvSpPr txBox="1">
            <a:spLocks/>
          </p:cNvSpPr>
          <p:nvPr userDrawn="1"/>
        </p:nvSpPr>
        <p:spPr>
          <a:xfrm>
            <a:off x="578651" y="329194"/>
            <a:ext cx="8543925" cy="579646"/>
          </a:xfrm>
          <a:prstGeom prst="rect">
            <a:avLst/>
          </a:prstGeom>
        </p:spPr>
        <p:txBody>
          <a:bodyPr vert="horz" lIns="91440" tIns="45720" rIns="91440" bIns="45720" rtlCol="0" anchor="t" anchorCtr="0">
            <a:spAutoFit/>
          </a:bodyPr>
          <a:lstStyle>
            <a:lvl1pPr algn="l" defTabSz="914400" rtl="0" eaLnBrk="1" latinLnBrk="0" hangingPunct="1">
              <a:lnSpc>
                <a:spcPct val="90000"/>
              </a:lnSpc>
              <a:spcBef>
                <a:spcPct val="0"/>
              </a:spcBef>
              <a:buNone/>
              <a:defRPr lang="fi-FI" sz="3200" b="0" i="0" kern="1200" cap="none" dirty="0">
                <a:solidFill>
                  <a:srgbClr val="C30000"/>
                </a:solidFill>
                <a:latin typeface="+mj-lt"/>
                <a:ea typeface="+mj-ea"/>
                <a:cs typeface="+mj-cs"/>
              </a:defRPr>
            </a:lvl1pPr>
          </a:lstStyle>
          <a:p>
            <a:pPr defTabSz="457200">
              <a:lnSpc>
                <a:spcPts val="3800"/>
              </a:lnSpc>
            </a:pPr>
            <a:r>
              <a:rPr lang="en-US" sz="3200" b="0" i="0" kern="1200" cap="none" noProof="0" dirty="0">
                <a:solidFill>
                  <a:schemeClr val="tx1"/>
                </a:solidFill>
                <a:latin typeface="Berlin Sans FB" panose="020E0602020502020306" pitchFamily="34" charset="0"/>
                <a:ea typeface="+mj-ea"/>
                <a:cs typeface="+mj-cs"/>
              </a:rPr>
              <a:t>API</a:t>
            </a:r>
            <a:r>
              <a:rPr lang="en-US" sz="3200" dirty="0">
                <a:latin typeface="Berlin Sans FB" panose="020E0602020502020306" pitchFamily="34" charset="0"/>
              </a:rPr>
              <a:t> </a:t>
            </a:r>
            <a:r>
              <a:rPr lang="en-US" sz="3200" b="0" i="0" kern="1200" cap="none" dirty="0">
                <a:solidFill>
                  <a:schemeClr val="tx1"/>
                </a:solidFill>
                <a:latin typeface="Berlin Sans FB" panose="020E0602020502020306" pitchFamily="34" charset="0"/>
                <a:ea typeface="+mj-ea"/>
                <a:cs typeface="+mj-cs"/>
              </a:rPr>
              <a:t>Value Proposition Canvas</a:t>
            </a:r>
          </a:p>
        </p:txBody>
      </p:sp>
      <p:sp>
        <p:nvSpPr>
          <p:cNvPr id="27" name="Text Placeholder 15">
            <a:extLst>
              <a:ext uri="{FF2B5EF4-FFF2-40B4-BE49-F238E27FC236}">
                <a16:creationId xmlns:a16="http://schemas.microsoft.com/office/drawing/2014/main" id="{F51689ED-36AA-4FAD-8553-684DAA3651C1}"/>
              </a:ext>
            </a:extLst>
          </p:cNvPr>
          <p:cNvSpPr>
            <a:spLocks noGrp="1"/>
          </p:cNvSpPr>
          <p:nvPr>
            <p:ph type="body" sz="quarter" idx="24"/>
          </p:nvPr>
        </p:nvSpPr>
        <p:spPr>
          <a:xfrm>
            <a:off x="7734992" y="2124981"/>
            <a:ext cx="1471231" cy="3734392"/>
          </a:xfrm>
          <a:prstGeom prst="rect">
            <a:avLst/>
          </a:prstGeom>
        </p:spPr>
        <p:txBody>
          <a:bodyPr>
            <a:normAutofit/>
          </a:bodyPr>
          <a:lstStyle>
            <a:lvl1pPr>
              <a:defRPr sz="1000">
                <a:solidFill>
                  <a:schemeClr val="tx1"/>
                </a:solidFill>
              </a:defRPr>
            </a:lvl1pPr>
          </a:lstStyle>
          <a:p>
            <a:pPr lvl="0"/>
            <a:endParaRPr lang="fi-FI" dirty="0"/>
          </a:p>
        </p:txBody>
      </p:sp>
      <p:sp>
        <p:nvSpPr>
          <p:cNvPr id="28" name="Text Placeholder 15">
            <a:extLst>
              <a:ext uri="{FF2B5EF4-FFF2-40B4-BE49-F238E27FC236}">
                <a16:creationId xmlns:a16="http://schemas.microsoft.com/office/drawing/2014/main" id="{5A046F3E-ED78-4044-B3E8-FCFC85D98927}"/>
              </a:ext>
            </a:extLst>
          </p:cNvPr>
          <p:cNvSpPr>
            <a:spLocks noGrp="1"/>
          </p:cNvSpPr>
          <p:nvPr>
            <p:ph type="body" sz="quarter" idx="25"/>
          </p:nvPr>
        </p:nvSpPr>
        <p:spPr>
          <a:xfrm>
            <a:off x="5581555" y="2134505"/>
            <a:ext cx="2044121" cy="1690603"/>
          </a:xfrm>
          <a:prstGeom prst="rect">
            <a:avLst/>
          </a:prstGeom>
        </p:spPr>
        <p:txBody>
          <a:bodyPr>
            <a:normAutofit/>
          </a:bodyPr>
          <a:lstStyle>
            <a:lvl1pPr>
              <a:defRPr sz="1000">
                <a:solidFill>
                  <a:schemeClr val="tx1"/>
                </a:solidFill>
              </a:defRPr>
            </a:lvl1pPr>
          </a:lstStyle>
          <a:p>
            <a:pPr lvl="0"/>
            <a:endParaRPr lang="fi-FI" dirty="0"/>
          </a:p>
        </p:txBody>
      </p:sp>
      <p:sp>
        <p:nvSpPr>
          <p:cNvPr id="31" name="Text Placeholder 15">
            <a:extLst>
              <a:ext uri="{FF2B5EF4-FFF2-40B4-BE49-F238E27FC236}">
                <a16:creationId xmlns:a16="http://schemas.microsoft.com/office/drawing/2014/main" id="{1C83A97D-181F-4CEB-9904-AF0478D80433}"/>
              </a:ext>
            </a:extLst>
          </p:cNvPr>
          <p:cNvSpPr>
            <a:spLocks noGrp="1"/>
          </p:cNvSpPr>
          <p:nvPr>
            <p:ph type="body" sz="quarter" idx="26"/>
          </p:nvPr>
        </p:nvSpPr>
        <p:spPr>
          <a:xfrm>
            <a:off x="5578796" y="4140083"/>
            <a:ext cx="2044121" cy="1690603"/>
          </a:xfrm>
          <a:prstGeom prst="rect">
            <a:avLst/>
          </a:prstGeom>
        </p:spPr>
        <p:txBody>
          <a:bodyPr>
            <a:normAutofit/>
          </a:bodyPr>
          <a:lstStyle>
            <a:lvl1pPr>
              <a:defRPr sz="1000">
                <a:solidFill>
                  <a:schemeClr val="tx1"/>
                </a:solidFill>
              </a:defRPr>
            </a:lvl1pPr>
          </a:lstStyle>
          <a:p>
            <a:pPr lvl="0"/>
            <a:endParaRPr lang="fi-FI" dirty="0"/>
          </a:p>
        </p:txBody>
      </p:sp>
      <p:sp>
        <p:nvSpPr>
          <p:cNvPr id="32" name="Text Placeholder 15">
            <a:extLst>
              <a:ext uri="{FF2B5EF4-FFF2-40B4-BE49-F238E27FC236}">
                <a16:creationId xmlns:a16="http://schemas.microsoft.com/office/drawing/2014/main" id="{6B4D7120-46FA-49D1-8821-92460D9EC4C7}"/>
              </a:ext>
            </a:extLst>
          </p:cNvPr>
          <p:cNvSpPr>
            <a:spLocks noGrp="1"/>
          </p:cNvSpPr>
          <p:nvPr>
            <p:ph type="body" sz="quarter" idx="27"/>
          </p:nvPr>
        </p:nvSpPr>
        <p:spPr>
          <a:xfrm>
            <a:off x="2206136" y="2155732"/>
            <a:ext cx="2044121" cy="1690603"/>
          </a:xfrm>
          <a:prstGeom prst="rect">
            <a:avLst/>
          </a:prstGeom>
        </p:spPr>
        <p:txBody>
          <a:bodyPr>
            <a:normAutofit/>
          </a:bodyPr>
          <a:lstStyle>
            <a:lvl1pPr>
              <a:defRPr sz="1000">
                <a:solidFill>
                  <a:schemeClr val="tx1"/>
                </a:solidFill>
              </a:defRPr>
            </a:lvl1pPr>
          </a:lstStyle>
          <a:p>
            <a:pPr lvl="0"/>
            <a:endParaRPr lang="fi-FI" dirty="0"/>
          </a:p>
        </p:txBody>
      </p:sp>
      <p:sp>
        <p:nvSpPr>
          <p:cNvPr id="33" name="Text Placeholder 15">
            <a:extLst>
              <a:ext uri="{FF2B5EF4-FFF2-40B4-BE49-F238E27FC236}">
                <a16:creationId xmlns:a16="http://schemas.microsoft.com/office/drawing/2014/main" id="{0A8F1116-A135-4C1F-8F8F-506467BB87A3}"/>
              </a:ext>
            </a:extLst>
          </p:cNvPr>
          <p:cNvSpPr>
            <a:spLocks noGrp="1"/>
          </p:cNvSpPr>
          <p:nvPr>
            <p:ph type="body" sz="quarter" idx="28"/>
          </p:nvPr>
        </p:nvSpPr>
        <p:spPr>
          <a:xfrm>
            <a:off x="2203379" y="4161309"/>
            <a:ext cx="2044121" cy="1690603"/>
          </a:xfrm>
          <a:prstGeom prst="rect">
            <a:avLst/>
          </a:prstGeom>
        </p:spPr>
        <p:txBody>
          <a:bodyPr>
            <a:normAutofit/>
          </a:bodyPr>
          <a:lstStyle>
            <a:lvl1pPr>
              <a:defRPr sz="1000">
                <a:solidFill>
                  <a:schemeClr val="tx1"/>
                </a:solidFill>
              </a:defRPr>
            </a:lvl1pPr>
          </a:lstStyle>
          <a:p>
            <a:pPr lvl="0"/>
            <a:endParaRPr lang="fi-FI" dirty="0"/>
          </a:p>
        </p:txBody>
      </p:sp>
      <p:sp>
        <p:nvSpPr>
          <p:cNvPr id="34" name="Text Placeholder 15">
            <a:extLst>
              <a:ext uri="{FF2B5EF4-FFF2-40B4-BE49-F238E27FC236}">
                <a16:creationId xmlns:a16="http://schemas.microsoft.com/office/drawing/2014/main" id="{F5A05CF9-F741-431E-A4A9-041700DB1843}"/>
              </a:ext>
            </a:extLst>
          </p:cNvPr>
          <p:cNvSpPr>
            <a:spLocks noGrp="1"/>
          </p:cNvSpPr>
          <p:nvPr>
            <p:ph type="body" sz="quarter" idx="29"/>
          </p:nvPr>
        </p:nvSpPr>
        <p:spPr>
          <a:xfrm>
            <a:off x="651767" y="2153503"/>
            <a:ext cx="1471231" cy="3734392"/>
          </a:xfrm>
          <a:prstGeom prst="rect">
            <a:avLst/>
          </a:prstGeom>
        </p:spPr>
        <p:txBody>
          <a:bodyPr>
            <a:normAutofit/>
          </a:bodyPr>
          <a:lstStyle>
            <a:lvl1pPr>
              <a:defRPr sz="1000">
                <a:solidFill>
                  <a:schemeClr val="tx1"/>
                </a:solidFill>
              </a:defRPr>
            </a:lvl1pPr>
          </a:lstStyle>
          <a:p>
            <a:pPr lvl="0"/>
            <a:endParaRPr lang="fi-FI" dirty="0"/>
          </a:p>
        </p:txBody>
      </p:sp>
    </p:spTree>
    <p:extLst>
      <p:ext uri="{BB962C8B-B14F-4D97-AF65-F5344CB8AC3E}">
        <p14:creationId xmlns:p14="http://schemas.microsoft.com/office/powerpoint/2010/main" val="17570549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API Canvas">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9EB62D6-AC81-4CD5-A2AF-A542D8257DEF}"/>
              </a:ext>
            </a:extLst>
          </p:cNvPr>
          <p:cNvSpPr/>
          <p:nvPr userDrawn="1"/>
        </p:nvSpPr>
        <p:spPr bwMode="auto">
          <a:xfrm>
            <a:off x="704428" y="1238850"/>
            <a:ext cx="1663533" cy="3525164"/>
          </a:xfrm>
          <a:prstGeom prst="roundRect">
            <a:avLst/>
          </a:prstGeom>
          <a:ln>
            <a:solidFill>
              <a:schemeClr val="accent1"/>
            </a:solidFill>
            <a:headEnd/>
            <a:tailEnd/>
          </a:ln>
        </p:spPr>
        <p:style>
          <a:lnRef idx="2">
            <a:schemeClr val="accent3"/>
          </a:lnRef>
          <a:fillRef idx="1">
            <a:schemeClr val="lt1"/>
          </a:fillRef>
          <a:effectRef idx="0">
            <a:schemeClr val="accent3"/>
          </a:effectRef>
          <a:fontRef idx="minor">
            <a:schemeClr val="dk1"/>
          </a:fontRef>
        </p:style>
        <p:txBody>
          <a:bodyPr wrap="none" rtlCol="0" anchor="t" anchorCtr="0"/>
          <a:lstStyle/>
          <a:p>
            <a:pPr algn="ctr"/>
            <a:r>
              <a:rPr lang="fi-FI" sz="1050" dirty="0">
                <a:solidFill>
                  <a:schemeClr val="bg1">
                    <a:lumMod val="50000"/>
                  </a:schemeClr>
                </a:solidFill>
              </a:rPr>
              <a:t>Key </a:t>
            </a:r>
            <a:r>
              <a:rPr lang="fi-FI" sz="1050" dirty="0" err="1">
                <a:solidFill>
                  <a:schemeClr val="bg1">
                    <a:lumMod val="50000"/>
                  </a:schemeClr>
                </a:solidFill>
              </a:rPr>
              <a:t>partners</a:t>
            </a:r>
            <a:endParaRPr lang="fi-FI" sz="1050" dirty="0">
              <a:solidFill>
                <a:schemeClr val="bg1">
                  <a:lumMod val="50000"/>
                </a:schemeClr>
              </a:solidFill>
            </a:endParaRPr>
          </a:p>
        </p:txBody>
      </p:sp>
      <p:sp>
        <p:nvSpPr>
          <p:cNvPr id="4" name="Rectangle: Rounded Corners 3">
            <a:extLst>
              <a:ext uri="{FF2B5EF4-FFF2-40B4-BE49-F238E27FC236}">
                <a16:creationId xmlns:a16="http://schemas.microsoft.com/office/drawing/2014/main" id="{E389EA89-6F28-48BA-975E-A61455009369}"/>
              </a:ext>
            </a:extLst>
          </p:cNvPr>
          <p:cNvSpPr/>
          <p:nvPr userDrawn="1"/>
        </p:nvSpPr>
        <p:spPr bwMode="auto">
          <a:xfrm>
            <a:off x="2367960" y="1238851"/>
            <a:ext cx="1509352" cy="1789980"/>
          </a:xfrm>
          <a:prstGeom prst="roundRect">
            <a:avLst/>
          </a:prstGeom>
          <a:ln>
            <a:solidFill>
              <a:schemeClr val="accent1"/>
            </a:solidFill>
            <a:headEnd/>
            <a:tailEnd/>
          </a:ln>
        </p:spPr>
        <p:style>
          <a:lnRef idx="2">
            <a:schemeClr val="accent3"/>
          </a:lnRef>
          <a:fillRef idx="1">
            <a:schemeClr val="lt1"/>
          </a:fillRef>
          <a:effectRef idx="0">
            <a:schemeClr val="accent3"/>
          </a:effectRef>
          <a:fontRef idx="minor">
            <a:schemeClr val="dk1"/>
          </a:fontRef>
        </p:style>
        <p:txBody>
          <a:bodyPr wrap="none" rtlCol="0" anchor="t" anchorCtr="0"/>
          <a:lstStyle/>
          <a:p>
            <a:pPr algn="ctr"/>
            <a:r>
              <a:rPr lang="fi-FI" sz="1050" dirty="0">
                <a:solidFill>
                  <a:schemeClr val="bg1">
                    <a:lumMod val="50000"/>
                  </a:schemeClr>
                </a:solidFill>
              </a:rPr>
              <a:t>Key </a:t>
            </a:r>
            <a:r>
              <a:rPr lang="fi-FI" sz="1050" dirty="0" err="1">
                <a:solidFill>
                  <a:schemeClr val="bg1">
                    <a:lumMod val="50000"/>
                  </a:schemeClr>
                </a:solidFill>
              </a:rPr>
              <a:t>activities</a:t>
            </a:r>
            <a:endParaRPr lang="fi-FI" sz="1050" dirty="0">
              <a:solidFill>
                <a:schemeClr val="bg1">
                  <a:lumMod val="50000"/>
                </a:schemeClr>
              </a:solidFill>
            </a:endParaRPr>
          </a:p>
        </p:txBody>
      </p:sp>
      <p:sp>
        <p:nvSpPr>
          <p:cNvPr id="5" name="Rectangle: Rounded Corners 4">
            <a:extLst>
              <a:ext uri="{FF2B5EF4-FFF2-40B4-BE49-F238E27FC236}">
                <a16:creationId xmlns:a16="http://schemas.microsoft.com/office/drawing/2014/main" id="{598E494D-F996-4602-9813-8BF5DA292431}"/>
              </a:ext>
            </a:extLst>
          </p:cNvPr>
          <p:cNvSpPr/>
          <p:nvPr userDrawn="1"/>
        </p:nvSpPr>
        <p:spPr bwMode="auto">
          <a:xfrm>
            <a:off x="2367959" y="3028831"/>
            <a:ext cx="1509352" cy="1735183"/>
          </a:xfrm>
          <a:prstGeom prst="roundRect">
            <a:avLst/>
          </a:prstGeom>
          <a:ln>
            <a:solidFill>
              <a:schemeClr val="accent1"/>
            </a:solidFill>
            <a:headEnd/>
            <a:tailEnd/>
          </a:ln>
        </p:spPr>
        <p:style>
          <a:lnRef idx="2">
            <a:schemeClr val="accent3"/>
          </a:lnRef>
          <a:fillRef idx="1">
            <a:schemeClr val="lt1"/>
          </a:fillRef>
          <a:effectRef idx="0">
            <a:schemeClr val="accent3"/>
          </a:effectRef>
          <a:fontRef idx="minor">
            <a:schemeClr val="dk1"/>
          </a:fontRef>
        </p:style>
        <p:txBody>
          <a:bodyPr wrap="none" rtlCol="0" anchor="t" anchorCtr="0"/>
          <a:lstStyle/>
          <a:p>
            <a:pPr algn="ctr"/>
            <a:r>
              <a:rPr lang="fi-FI" sz="1050" dirty="0">
                <a:solidFill>
                  <a:schemeClr val="bg1">
                    <a:lumMod val="50000"/>
                  </a:schemeClr>
                </a:solidFill>
              </a:rPr>
              <a:t>Key </a:t>
            </a:r>
            <a:r>
              <a:rPr lang="fi-FI" sz="1050" dirty="0" err="1">
                <a:solidFill>
                  <a:schemeClr val="bg1">
                    <a:lumMod val="50000"/>
                  </a:schemeClr>
                </a:solidFill>
              </a:rPr>
              <a:t>resources</a:t>
            </a:r>
            <a:endParaRPr lang="fi-FI" sz="1050" dirty="0">
              <a:solidFill>
                <a:schemeClr val="bg1">
                  <a:lumMod val="50000"/>
                </a:schemeClr>
              </a:solidFill>
            </a:endParaRPr>
          </a:p>
        </p:txBody>
      </p:sp>
      <p:sp>
        <p:nvSpPr>
          <p:cNvPr id="6" name="Rectangle: Rounded Corners 5">
            <a:extLst>
              <a:ext uri="{FF2B5EF4-FFF2-40B4-BE49-F238E27FC236}">
                <a16:creationId xmlns:a16="http://schemas.microsoft.com/office/drawing/2014/main" id="{8434923D-5854-4FA3-A0C8-58FD53385F50}"/>
              </a:ext>
            </a:extLst>
          </p:cNvPr>
          <p:cNvSpPr/>
          <p:nvPr userDrawn="1"/>
        </p:nvSpPr>
        <p:spPr bwMode="auto">
          <a:xfrm>
            <a:off x="3877311" y="1238849"/>
            <a:ext cx="2174767" cy="4230041"/>
          </a:xfrm>
          <a:prstGeom prst="roundRect">
            <a:avLst/>
          </a:prstGeom>
          <a:ln>
            <a:solidFill>
              <a:srgbClr val="C00000"/>
            </a:solidFill>
            <a:headEnd/>
            <a:tailEnd/>
          </a:ln>
        </p:spPr>
        <p:style>
          <a:lnRef idx="2">
            <a:schemeClr val="accent1"/>
          </a:lnRef>
          <a:fillRef idx="1">
            <a:schemeClr val="lt1"/>
          </a:fillRef>
          <a:effectRef idx="0">
            <a:schemeClr val="accent1"/>
          </a:effectRef>
          <a:fontRef idx="minor">
            <a:schemeClr val="dk1"/>
          </a:fontRef>
        </p:style>
        <p:txBody>
          <a:bodyPr wrap="none" rtlCol="0" anchor="t" anchorCtr="0"/>
          <a:lstStyle/>
          <a:p>
            <a:pPr algn="ctr"/>
            <a:r>
              <a:rPr lang="fi-FI" sz="1050" dirty="0">
                <a:solidFill>
                  <a:schemeClr val="bg1">
                    <a:lumMod val="50000"/>
                  </a:schemeClr>
                </a:solidFill>
              </a:rPr>
              <a:t>API </a:t>
            </a:r>
            <a:r>
              <a:rPr lang="fi-FI" sz="1050" dirty="0" err="1">
                <a:solidFill>
                  <a:schemeClr val="bg1">
                    <a:lumMod val="50000"/>
                  </a:schemeClr>
                </a:solidFill>
              </a:rPr>
              <a:t>value</a:t>
            </a:r>
            <a:r>
              <a:rPr lang="fi-FI" sz="1050" dirty="0">
                <a:solidFill>
                  <a:schemeClr val="bg1">
                    <a:lumMod val="50000"/>
                  </a:schemeClr>
                </a:solidFill>
              </a:rPr>
              <a:t> proposition</a:t>
            </a:r>
          </a:p>
        </p:txBody>
      </p:sp>
      <p:sp>
        <p:nvSpPr>
          <p:cNvPr id="8" name="Rectangle: Rounded Corners 7">
            <a:extLst>
              <a:ext uri="{FF2B5EF4-FFF2-40B4-BE49-F238E27FC236}">
                <a16:creationId xmlns:a16="http://schemas.microsoft.com/office/drawing/2014/main" id="{9FAA6A7F-D4C5-49EC-ABF9-C30807CF5C86}"/>
              </a:ext>
            </a:extLst>
          </p:cNvPr>
          <p:cNvSpPr/>
          <p:nvPr userDrawn="1"/>
        </p:nvSpPr>
        <p:spPr bwMode="auto">
          <a:xfrm>
            <a:off x="3877313" y="5494057"/>
            <a:ext cx="2174767" cy="829289"/>
          </a:xfrm>
          <a:prstGeom prst="roundRect">
            <a:avLst/>
          </a:prstGeom>
          <a:ln>
            <a:solidFill>
              <a:srgbClr val="C00000"/>
            </a:solidFill>
            <a:headEnd/>
            <a:tailEnd/>
          </a:ln>
        </p:spPr>
        <p:style>
          <a:lnRef idx="2">
            <a:schemeClr val="accent1"/>
          </a:lnRef>
          <a:fillRef idx="1">
            <a:schemeClr val="lt1"/>
          </a:fillRef>
          <a:effectRef idx="0">
            <a:schemeClr val="accent1"/>
          </a:effectRef>
          <a:fontRef idx="minor">
            <a:schemeClr val="dk1"/>
          </a:fontRef>
        </p:style>
        <p:txBody>
          <a:bodyPr wrap="none" rtlCol="0" anchor="t" anchorCtr="0"/>
          <a:lstStyle/>
          <a:p>
            <a:pPr algn="ctr"/>
            <a:r>
              <a:rPr lang="fi-FI" sz="1050" b="1" dirty="0" err="1">
                <a:solidFill>
                  <a:schemeClr val="bg1">
                    <a:lumMod val="50000"/>
                  </a:schemeClr>
                </a:solidFill>
              </a:rPr>
              <a:t>Name</a:t>
            </a:r>
            <a:r>
              <a:rPr lang="fi-FI" sz="1050" b="1" dirty="0">
                <a:solidFill>
                  <a:schemeClr val="bg1">
                    <a:lumMod val="50000"/>
                  </a:schemeClr>
                </a:solidFill>
              </a:rPr>
              <a:t> of </a:t>
            </a:r>
            <a:r>
              <a:rPr lang="fi-FI" sz="1050" b="1" dirty="0" err="1">
                <a:solidFill>
                  <a:schemeClr val="bg1">
                    <a:lumMod val="50000"/>
                  </a:schemeClr>
                </a:solidFill>
              </a:rPr>
              <a:t>the</a:t>
            </a:r>
            <a:r>
              <a:rPr lang="fi-FI" sz="1050" b="1" dirty="0">
                <a:solidFill>
                  <a:schemeClr val="bg1">
                    <a:lumMod val="50000"/>
                  </a:schemeClr>
                </a:solidFill>
              </a:rPr>
              <a:t> API</a:t>
            </a:r>
          </a:p>
        </p:txBody>
      </p:sp>
      <p:sp>
        <p:nvSpPr>
          <p:cNvPr id="9" name="Rectangle: Rounded Corners 8">
            <a:extLst>
              <a:ext uri="{FF2B5EF4-FFF2-40B4-BE49-F238E27FC236}">
                <a16:creationId xmlns:a16="http://schemas.microsoft.com/office/drawing/2014/main" id="{E7748AD5-2253-436B-BC68-D947143C7F3D}"/>
              </a:ext>
            </a:extLst>
          </p:cNvPr>
          <p:cNvSpPr/>
          <p:nvPr userDrawn="1"/>
        </p:nvSpPr>
        <p:spPr bwMode="auto">
          <a:xfrm>
            <a:off x="6052077" y="1229718"/>
            <a:ext cx="1509352" cy="1789980"/>
          </a:xfrm>
          <a:prstGeom prst="roundRect">
            <a:avLst/>
          </a:prstGeom>
          <a:ln>
            <a:solidFill>
              <a:schemeClr val="accent6"/>
            </a:solidFill>
            <a:headEnd/>
            <a:tailEnd/>
          </a:ln>
        </p:spPr>
        <p:style>
          <a:lnRef idx="2">
            <a:schemeClr val="accent5"/>
          </a:lnRef>
          <a:fillRef idx="1">
            <a:schemeClr val="lt1"/>
          </a:fillRef>
          <a:effectRef idx="0">
            <a:schemeClr val="accent5"/>
          </a:effectRef>
          <a:fontRef idx="minor">
            <a:schemeClr val="dk1"/>
          </a:fontRef>
        </p:style>
        <p:txBody>
          <a:bodyPr wrap="none" rtlCol="0" anchor="t" anchorCtr="0"/>
          <a:lstStyle/>
          <a:p>
            <a:pPr algn="ctr"/>
            <a:r>
              <a:rPr lang="fi-FI" sz="1050" dirty="0" err="1">
                <a:solidFill>
                  <a:schemeClr val="bg1">
                    <a:lumMod val="50000"/>
                  </a:schemeClr>
                </a:solidFill>
              </a:rPr>
              <a:t>Relationships</a:t>
            </a:r>
            <a:endParaRPr lang="fi-FI" sz="1050" dirty="0">
              <a:solidFill>
                <a:schemeClr val="bg1">
                  <a:lumMod val="50000"/>
                </a:schemeClr>
              </a:solidFill>
            </a:endParaRPr>
          </a:p>
        </p:txBody>
      </p:sp>
      <p:sp>
        <p:nvSpPr>
          <p:cNvPr id="10" name="Rectangle: Rounded Corners 9">
            <a:extLst>
              <a:ext uri="{FF2B5EF4-FFF2-40B4-BE49-F238E27FC236}">
                <a16:creationId xmlns:a16="http://schemas.microsoft.com/office/drawing/2014/main" id="{CDBA8C33-03B6-489D-8790-102C9E113098}"/>
              </a:ext>
            </a:extLst>
          </p:cNvPr>
          <p:cNvSpPr/>
          <p:nvPr userDrawn="1"/>
        </p:nvSpPr>
        <p:spPr bwMode="auto">
          <a:xfrm>
            <a:off x="6052076" y="3019701"/>
            <a:ext cx="1509352" cy="1735183"/>
          </a:xfrm>
          <a:prstGeom prst="roundRect">
            <a:avLst/>
          </a:prstGeom>
          <a:ln>
            <a:solidFill>
              <a:schemeClr val="accent6"/>
            </a:solidFill>
            <a:headEnd/>
            <a:tailEnd/>
          </a:ln>
        </p:spPr>
        <p:style>
          <a:lnRef idx="2">
            <a:schemeClr val="accent5"/>
          </a:lnRef>
          <a:fillRef idx="1">
            <a:schemeClr val="lt1"/>
          </a:fillRef>
          <a:effectRef idx="0">
            <a:schemeClr val="accent5"/>
          </a:effectRef>
          <a:fontRef idx="minor">
            <a:schemeClr val="dk1"/>
          </a:fontRef>
        </p:style>
        <p:txBody>
          <a:bodyPr wrap="none" rtlCol="0" anchor="t" anchorCtr="0"/>
          <a:lstStyle/>
          <a:p>
            <a:pPr algn="ctr"/>
            <a:r>
              <a:rPr lang="fi-FI" sz="1050" dirty="0" err="1">
                <a:solidFill>
                  <a:schemeClr val="bg1">
                    <a:lumMod val="50000"/>
                  </a:schemeClr>
                </a:solidFill>
              </a:rPr>
              <a:t>Channels</a:t>
            </a:r>
            <a:endParaRPr lang="fi-FI" sz="1050" dirty="0">
              <a:solidFill>
                <a:schemeClr val="bg1">
                  <a:lumMod val="50000"/>
                </a:schemeClr>
              </a:solidFill>
            </a:endParaRPr>
          </a:p>
        </p:txBody>
      </p:sp>
      <p:sp>
        <p:nvSpPr>
          <p:cNvPr id="11" name="Rectangle: Rounded Corners 10">
            <a:extLst>
              <a:ext uri="{FF2B5EF4-FFF2-40B4-BE49-F238E27FC236}">
                <a16:creationId xmlns:a16="http://schemas.microsoft.com/office/drawing/2014/main" id="{BAD4E239-F966-4101-9657-27C4E41A4505}"/>
              </a:ext>
            </a:extLst>
          </p:cNvPr>
          <p:cNvSpPr/>
          <p:nvPr userDrawn="1"/>
        </p:nvSpPr>
        <p:spPr bwMode="auto">
          <a:xfrm>
            <a:off x="7561430" y="1229718"/>
            <a:ext cx="1663533" cy="3525164"/>
          </a:xfrm>
          <a:prstGeom prst="roundRect">
            <a:avLst/>
          </a:prstGeom>
          <a:ln>
            <a:solidFill>
              <a:schemeClr val="accent6"/>
            </a:solidFill>
            <a:headEnd/>
            <a:tailEnd/>
          </a:ln>
        </p:spPr>
        <p:style>
          <a:lnRef idx="2">
            <a:schemeClr val="accent5"/>
          </a:lnRef>
          <a:fillRef idx="1">
            <a:schemeClr val="lt1"/>
          </a:fillRef>
          <a:effectRef idx="0">
            <a:schemeClr val="accent5"/>
          </a:effectRef>
          <a:fontRef idx="minor">
            <a:schemeClr val="dk1"/>
          </a:fontRef>
        </p:style>
        <p:txBody>
          <a:bodyPr wrap="none" rtlCol="0" anchor="t" anchorCtr="0"/>
          <a:lstStyle/>
          <a:p>
            <a:pPr algn="ctr"/>
            <a:r>
              <a:rPr lang="fi-FI" sz="1050" dirty="0">
                <a:solidFill>
                  <a:schemeClr val="bg1">
                    <a:lumMod val="50000"/>
                  </a:schemeClr>
                </a:solidFill>
              </a:rPr>
              <a:t>API Consumer </a:t>
            </a:r>
            <a:r>
              <a:rPr lang="fi-FI" sz="1050" dirty="0" err="1">
                <a:solidFill>
                  <a:schemeClr val="bg1">
                    <a:lumMod val="50000"/>
                  </a:schemeClr>
                </a:solidFill>
              </a:rPr>
              <a:t>segments</a:t>
            </a:r>
            <a:endParaRPr lang="fi-FI" sz="1050" dirty="0">
              <a:solidFill>
                <a:schemeClr val="bg1">
                  <a:lumMod val="50000"/>
                </a:schemeClr>
              </a:solidFill>
            </a:endParaRPr>
          </a:p>
        </p:txBody>
      </p:sp>
      <p:sp>
        <p:nvSpPr>
          <p:cNvPr id="12" name="Rectangle: Rounded Corners 11">
            <a:extLst>
              <a:ext uri="{FF2B5EF4-FFF2-40B4-BE49-F238E27FC236}">
                <a16:creationId xmlns:a16="http://schemas.microsoft.com/office/drawing/2014/main" id="{B2ED6B1F-DF43-4EAA-8552-A691BCB14E35}"/>
              </a:ext>
            </a:extLst>
          </p:cNvPr>
          <p:cNvSpPr/>
          <p:nvPr userDrawn="1"/>
        </p:nvSpPr>
        <p:spPr bwMode="auto">
          <a:xfrm>
            <a:off x="704424" y="4773140"/>
            <a:ext cx="3172887" cy="1575368"/>
          </a:xfrm>
          <a:prstGeom prst="roundRect">
            <a:avLst/>
          </a:prstGeom>
          <a:ln>
            <a:solidFill>
              <a:schemeClr val="tx1">
                <a:lumMod val="40000"/>
                <a:lumOff val="60000"/>
              </a:schemeClr>
            </a:solidFill>
            <a:headEnd/>
            <a:tailEnd/>
          </a:ln>
        </p:spPr>
        <p:style>
          <a:lnRef idx="2">
            <a:schemeClr val="accent6"/>
          </a:lnRef>
          <a:fillRef idx="1">
            <a:schemeClr val="lt1"/>
          </a:fillRef>
          <a:effectRef idx="0">
            <a:schemeClr val="accent6"/>
          </a:effectRef>
          <a:fontRef idx="minor">
            <a:schemeClr val="dk1"/>
          </a:fontRef>
        </p:style>
        <p:txBody>
          <a:bodyPr wrap="none" rtlCol="0" anchor="t" anchorCtr="0"/>
          <a:lstStyle/>
          <a:p>
            <a:pPr algn="ctr"/>
            <a:r>
              <a:rPr lang="fi-FI" sz="1050" dirty="0" err="1">
                <a:solidFill>
                  <a:schemeClr val="bg1">
                    <a:lumMod val="50000"/>
                  </a:schemeClr>
                </a:solidFill>
              </a:rPr>
              <a:t>Costs</a:t>
            </a:r>
            <a:endParaRPr lang="fi-FI" sz="1050" dirty="0">
              <a:solidFill>
                <a:schemeClr val="bg1">
                  <a:lumMod val="50000"/>
                </a:schemeClr>
              </a:solidFill>
            </a:endParaRPr>
          </a:p>
        </p:txBody>
      </p:sp>
      <p:sp>
        <p:nvSpPr>
          <p:cNvPr id="14" name="Rectangle: Rounded Corners 13">
            <a:extLst>
              <a:ext uri="{FF2B5EF4-FFF2-40B4-BE49-F238E27FC236}">
                <a16:creationId xmlns:a16="http://schemas.microsoft.com/office/drawing/2014/main" id="{73B1950E-69D4-4CB4-884F-64885532AD85}"/>
              </a:ext>
            </a:extLst>
          </p:cNvPr>
          <p:cNvSpPr/>
          <p:nvPr userDrawn="1"/>
        </p:nvSpPr>
        <p:spPr bwMode="auto">
          <a:xfrm>
            <a:off x="6052076" y="4764008"/>
            <a:ext cx="3172887" cy="1575368"/>
          </a:xfrm>
          <a:prstGeom prst="roundRect">
            <a:avLst/>
          </a:prstGeom>
          <a:ln>
            <a:solidFill>
              <a:schemeClr val="tx1">
                <a:lumMod val="40000"/>
                <a:lumOff val="60000"/>
              </a:schemeClr>
            </a:solidFill>
            <a:headEnd/>
            <a:tailEnd/>
          </a:ln>
        </p:spPr>
        <p:style>
          <a:lnRef idx="2">
            <a:schemeClr val="accent6"/>
          </a:lnRef>
          <a:fillRef idx="1">
            <a:schemeClr val="lt1"/>
          </a:fillRef>
          <a:effectRef idx="0">
            <a:schemeClr val="accent6"/>
          </a:effectRef>
          <a:fontRef idx="minor">
            <a:schemeClr val="dk1"/>
          </a:fontRef>
        </p:style>
        <p:txBody>
          <a:bodyPr wrap="none" rtlCol="0" anchor="t" anchorCtr="0"/>
          <a:lstStyle/>
          <a:p>
            <a:pPr algn="ctr"/>
            <a:r>
              <a:rPr lang="fi-FI" sz="1050" dirty="0" err="1">
                <a:solidFill>
                  <a:schemeClr val="bg1">
                    <a:lumMod val="50000"/>
                  </a:schemeClr>
                </a:solidFill>
              </a:rPr>
              <a:t>Revenue</a:t>
            </a:r>
            <a:r>
              <a:rPr lang="fi-FI" sz="1050" dirty="0">
                <a:solidFill>
                  <a:schemeClr val="bg1">
                    <a:lumMod val="50000"/>
                  </a:schemeClr>
                </a:solidFill>
              </a:rPr>
              <a:t> </a:t>
            </a:r>
            <a:r>
              <a:rPr lang="fi-FI" sz="1050" dirty="0" err="1">
                <a:solidFill>
                  <a:schemeClr val="bg1">
                    <a:lumMod val="50000"/>
                  </a:schemeClr>
                </a:solidFill>
              </a:rPr>
              <a:t>streams</a:t>
            </a:r>
            <a:endParaRPr lang="fi-FI" sz="1050" dirty="0">
              <a:solidFill>
                <a:schemeClr val="bg1">
                  <a:lumMod val="50000"/>
                </a:schemeClr>
              </a:solidFill>
            </a:endParaRPr>
          </a:p>
        </p:txBody>
      </p:sp>
      <p:sp>
        <p:nvSpPr>
          <p:cNvPr id="25" name="TextBox 24">
            <a:extLst>
              <a:ext uri="{FF2B5EF4-FFF2-40B4-BE49-F238E27FC236}">
                <a16:creationId xmlns:a16="http://schemas.microsoft.com/office/drawing/2014/main" id="{24A06439-B215-44C0-878F-7832B6782249}"/>
              </a:ext>
            </a:extLst>
          </p:cNvPr>
          <p:cNvSpPr txBox="1"/>
          <p:nvPr userDrawn="1"/>
        </p:nvSpPr>
        <p:spPr>
          <a:xfrm>
            <a:off x="384699" y="568171"/>
            <a:ext cx="990600"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endParaRPr kumimoji="0" lang="fi-FI" sz="1200" i="0" u="none" strike="noStrike" kern="1200" spc="0" normalizeH="0" baseline="0" noProof="0" dirty="0">
              <a:ln>
                <a:noFill/>
              </a:ln>
              <a:effectLst/>
              <a:uLnTx/>
              <a:uFillTx/>
              <a:latin typeface="+mn-lt"/>
              <a:ea typeface="+mn-ea"/>
              <a:cs typeface="+mn-cs"/>
            </a:endParaRPr>
          </a:p>
        </p:txBody>
      </p:sp>
      <p:sp>
        <p:nvSpPr>
          <p:cNvPr id="26" name="Title 1">
            <a:extLst>
              <a:ext uri="{FF2B5EF4-FFF2-40B4-BE49-F238E27FC236}">
                <a16:creationId xmlns:a16="http://schemas.microsoft.com/office/drawing/2014/main" id="{BFEBC039-D129-43F6-BF33-6F7C0C38C4E0}"/>
              </a:ext>
            </a:extLst>
          </p:cNvPr>
          <p:cNvSpPr txBox="1">
            <a:spLocks/>
          </p:cNvSpPr>
          <p:nvPr userDrawn="1"/>
        </p:nvSpPr>
        <p:spPr>
          <a:xfrm>
            <a:off x="620729" y="462491"/>
            <a:ext cx="8491276" cy="579646"/>
          </a:xfrm>
          <a:prstGeom prst="rect">
            <a:avLst/>
          </a:prstGeom>
        </p:spPr>
        <p:txBody>
          <a:bodyPr vert="horz" lIns="91440" tIns="45720" rIns="91440" bIns="45720" rtlCol="0" anchor="t" anchorCtr="0">
            <a:spAutoFit/>
          </a:bodyPr>
          <a:lstStyle>
            <a:lvl1pPr algn="l" defTabSz="457200" rtl="0" eaLnBrk="1" latinLnBrk="0" hangingPunct="1">
              <a:lnSpc>
                <a:spcPts val="3800"/>
              </a:lnSpc>
              <a:spcBef>
                <a:spcPct val="0"/>
              </a:spcBef>
              <a:buNone/>
              <a:defRPr lang="en-GB" sz="3200" b="0" i="0" kern="1200" cap="none" noProof="0" dirty="0">
                <a:solidFill>
                  <a:srgbClr val="C30000"/>
                </a:solidFill>
                <a:latin typeface="+mj-lt"/>
                <a:ea typeface="+mj-ea"/>
                <a:cs typeface="+mj-cs"/>
              </a:defRPr>
            </a:lvl1pPr>
          </a:lstStyle>
          <a:p>
            <a:r>
              <a:rPr lang="fi-FI" sz="3200" kern="1200" dirty="0">
                <a:solidFill>
                  <a:schemeClr val="tx1"/>
                </a:solidFill>
                <a:latin typeface="Berlin Sans FB" panose="020E0602020502020306" pitchFamily="34" charset="0"/>
                <a:ea typeface="+mj-ea"/>
                <a:cs typeface="+mj-cs"/>
              </a:rPr>
              <a:t>API </a:t>
            </a:r>
            <a:r>
              <a:rPr lang="fi-FI" sz="3200" kern="1200" dirty="0" err="1">
                <a:solidFill>
                  <a:schemeClr val="tx1"/>
                </a:solidFill>
                <a:latin typeface="Berlin Sans FB" panose="020E0602020502020306" pitchFamily="34" charset="0"/>
                <a:ea typeface="+mj-ea"/>
                <a:cs typeface="+mj-cs"/>
              </a:rPr>
              <a:t>Canvas</a:t>
            </a:r>
            <a:endParaRPr lang="fi-FI" sz="3200" kern="1200" dirty="0">
              <a:solidFill>
                <a:schemeClr val="tx1"/>
              </a:solidFill>
              <a:latin typeface="Berlin Sans FB" panose="020E0602020502020306" pitchFamily="34" charset="0"/>
              <a:ea typeface="+mj-ea"/>
              <a:cs typeface="+mj-cs"/>
            </a:endParaRPr>
          </a:p>
        </p:txBody>
      </p:sp>
      <p:sp>
        <p:nvSpPr>
          <p:cNvPr id="27" name="Text Placeholder 15">
            <a:extLst>
              <a:ext uri="{FF2B5EF4-FFF2-40B4-BE49-F238E27FC236}">
                <a16:creationId xmlns:a16="http://schemas.microsoft.com/office/drawing/2014/main" id="{7BB6C233-8FF1-458F-BAB7-F2F5158F4EBB}"/>
              </a:ext>
            </a:extLst>
          </p:cNvPr>
          <p:cNvSpPr>
            <a:spLocks noGrp="1"/>
          </p:cNvSpPr>
          <p:nvPr userDrawn="1">
            <p:ph type="body" sz="quarter" idx="13"/>
          </p:nvPr>
        </p:nvSpPr>
        <p:spPr>
          <a:xfrm>
            <a:off x="782985" y="1669585"/>
            <a:ext cx="1489202" cy="2899452"/>
          </a:xfrm>
          <a:prstGeom prst="rect">
            <a:avLst/>
          </a:prstGeom>
        </p:spPr>
        <p:txBody>
          <a:bodyPr>
            <a:normAutofit/>
          </a:bodyPr>
          <a:lstStyle>
            <a:lvl1pPr>
              <a:defRPr sz="1000">
                <a:solidFill>
                  <a:schemeClr val="tx1"/>
                </a:solidFill>
              </a:defRPr>
            </a:lvl1pPr>
          </a:lstStyle>
          <a:p>
            <a:pPr lvl="0"/>
            <a:endParaRPr lang="fi-FI" dirty="0"/>
          </a:p>
        </p:txBody>
      </p:sp>
      <p:sp>
        <p:nvSpPr>
          <p:cNvPr id="28" name="Text Placeholder 15">
            <a:extLst>
              <a:ext uri="{FF2B5EF4-FFF2-40B4-BE49-F238E27FC236}">
                <a16:creationId xmlns:a16="http://schemas.microsoft.com/office/drawing/2014/main" id="{61772FD4-BA17-4EDB-855F-F90005D9DA80}"/>
              </a:ext>
            </a:extLst>
          </p:cNvPr>
          <p:cNvSpPr>
            <a:spLocks noGrp="1"/>
          </p:cNvSpPr>
          <p:nvPr userDrawn="1">
            <p:ph type="body" sz="quarter" idx="14"/>
          </p:nvPr>
        </p:nvSpPr>
        <p:spPr>
          <a:xfrm>
            <a:off x="2439598" y="1630495"/>
            <a:ext cx="1426710" cy="1356135"/>
          </a:xfrm>
          <a:prstGeom prst="rect">
            <a:avLst/>
          </a:prstGeom>
        </p:spPr>
        <p:txBody>
          <a:bodyPr>
            <a:normAutofit/>
          </a:bodyPr>
          <a:lstStyle>
            <a:lvl1pPr>
              <a:defRPr sz="1000">
                <a:solidFill>
                  <a:schemeClr val="tx1"/>
                </a:solidFill>
              </a:defRPr>
            </a:lvl1pPr>
          </a:lstStyle>
          <a:p>
            <a:pPr lvl="0"/>
            <a:endParaRPr lang="fi-FI" dirty="0"/>
          </a:p>
        </p:txBody>
      </p:sp>
      <p:sp>
        <p:nvSpPr>
          <p:cNvPr id="29" name="Text Placeholder 15">
            <a:extLst>
              <a:ext uri="{FF2B5EF4-FFF2-40B4-BE49-F238E27FC236}">
                <a16:creationId xmlns:a16="http://schemas.microsoft.com/office/drawing/2014/main" id="{9BAC6AFD-65EC-4533-A4C1-92F06E2F0982}"/>
              </a:ext>
            </a:extLst>
          </p:cNvPr>
          <p:cNvSpPr>
            <a:spLocks noGrp="1"/>
          </p:cNvSpPr>
          <p:nvPr userDrawn="1">
            <p:ph type="body" sz="quarter" idx="15"/>
          </p:nvPr>
        </p:nvSpPr>
        <p:spPr>
          <a:xfrm>
            <a:off x="2426180" y="3392203"/>
            <a:ext cx="1393044" cy="1314495"/>
          </a:xfrm>
          <a:prstGeom prst="rect">
            <a:avLst/>
          </a:prstGeom>
        </p:spPr>
        <p:txBody>
          <a:bodyPr>
            <a:normAutofit/>
          </a:bodyPr>
          <a:lstStyle>
            <a:lvl1pPr>
              <a:defRPr sz="1000">
                <a:solidFill>
                  <a:schemeClr val="tx1"/>
                </a:solidFill>
              </a:defRPr>
            </a:lvl1pPr>
          </a:lstStyle>
          <a:p>
            <a:pPr lvl="0"/>
            <a:endParaRPr lang="fi-FI" dirty="0"/>
          </a:p>
        </p:txBody>
      </p:sp>
      <p:sp>
        <p:nvSpPr>
          <p:cNvPr id="30" name="Text Placeholder 15">
            <a:extLst>
              <a:ext uri="{FF2B5EF4-FFF2-40B4-BE49-F238E27FC236}">
                <a16:creationId xmlns:a16="http://schemas.microsoft.com/office/drawing/2014/main" id="{3B53A7A3-FA1C-4517-8FD2-A17A17DD7DFE}"/>
              </a:ext>
            </a:extLst>
          </p:cNvPr>
          <p:cNvSpPr>
            <a:spLocks noGrp="1"/>
          </p:cNvSpPr>
          <p:nvPr userDrawn="1">
            <p:ph type="body" sz="quarter" idx="16"/>
          </p:nvPr>
        </p:nvSpPr>
        <p:spPr>
          <a:xfrm>
            <a:off x="802498" y="5168993"/>
            <a:ext cx="3003179" cy="1046683"/>
          </a:xfrm>
          <a:prstGeom prst="rect">
            <a:avLst/>
          </a:prstGeom>
        </p:spPr>
        <p:txBody>
          <a:bodyPr>
            <a:normAutofit/>
          </a:bodyPr>
          <a:lstStyle>
            <a:lvl1pPr>
              <a:defRPr sz="1000">
                <a:solidFill>
                  <a:schemeClr val="tx1"/>
                </a:solidFill>
              </a:defRPr>
            </a:lvl1pPr>
          </a:lstStyle>
          <a:p>
            <a:pPr lvl="0"/>
            <a:endParaRPr lang="fi-FI" dirty="0"/>
          </a:p>
        </p:txBody>
      </p:sp>
      <p:sp>
        <p:nvSpPr>
          <p:cNvPr id="32" name="Text Placeholder 15">
            <a:extLst>
              <a:ext uri="{FF2B5EF4-FFF2-40B4-BE49-F238E27FC236}">
                <a16:creationId xmlns:a16="http://schemas.microsoft.com/office/drawing/2014/main" id="{5B8269FC-F022-4E43-9BE5-F97D74F136A1}"/>
              </a:ext>
            </a:extLst>
          </p:cNvPr>
          <p:cNvSpPr>
            <a:spLocks noGrp="1"/>
          </p:cNvSpPr>
          <p:nvPr userDrawn="1">
            <p:ph type="body" sz="quarter" idx="18"/>
          </p:nvPr>
        </p:nvSpPr>
        <p:spPr>
          <a:xfrm>
            <a:off x="6123711" y="5174860"/>
            <a:ext cx="3046845" cy="1046683"/>
          </a:xfrm>
          <a:prstGeom prst="rect">
            <a:avLst/>
          </a:prstGeom>
        </p:spPr>
        <p:txBody>
          <a:bodyPr>
            <a:normAutofit/>
          </a:bodyPr>
          <a:lstStyle>
            <a:lvl1pPr>
              <a:defRPr sz="1000">
                <a:solidFill>
                  <a:schemeClr val="tx1"/>
                </a:solidFill>
              </a:defRPr>
            </a:lvl1pPr>
          </a:lstStyle>
          <a:p>
            <a:pPr lvl="0"/>
            <a:endParaRPr lang="fi-FI" dirty="0"/>
          </a:p>
        </p:txBody>
      </p:sp>
      <p:sp>
        <p:nvSpPr>
          <p:cNvPr id="33" name="Text Placeholder 15">
            <a:extLst>
              <a:ext uri="{FF2B5EF4-FFF2-40B4-BE49-F238E27FC236}">
                <a16:creationId xmlns:a16="http://schemas.microsoft.com/office/drawing/2014/main" id="{49202C8C-8ECF-4C8F-B57F-222C98E8C29D}"/>
              </a:ext>
            </a:extLst>
          </p:cNvPr>
          <p:cNvSpPr>
            <a:spLocks noGrp="1"/>
          </p:cNvSpPr>
          <p:nvPr userDrawn="1">
            <p:ph type="body" sz="quarter" idx="19"/>
          </p:nvPr>
        </p:nvSpPr>
        <p:spPr>
          <a:xfrm>
            <a:off x="7638519" y="1669585"/>
            <a:ext cx="1486668" cy="2880151"/>
          </a:xfrm>
          <a:prstGeom prst="rect">
            <a:avLst/>
          </a:prstGeom>
        </p:spPr>
        <p:txBody>
          <a:bodyPr>
            <a:normAutofit/>
          </a:bodyPr>
          <a:lstStyle>
            <a:lvl1pPr>
              <a:defRPr sz="1000">
                <a:solidFill>
                  <a:schemeClr val="tx1"/>
                </a:solidFill>
              </a:defRPr>
            </a:lvl1pPr>
          </a:lstStyle>
          <a:p>
            <a:pPr lvl="0"/>
            <a:endParaRPr lang="fi-FI" dirty="0"/>
          </a:p>
        </p:txBody>
      </p:sp>
      <p:sp>
        <p:nvSpPr>
          <p:cNvPr id="34" name="Text Placeholder 15">
            <a:extLst>
              <a:ext uri="{FF2B5EF4-FFF2-40B4-BE49-F238E27FC236}">
                <a16:creationId xmlns:a16="http://schemas.microsoft.com/office/drawing/2014/main" id="{BC026415-5AAF-437C-83DA-6215AC49011B}"/>
              </a:ext>
            </a:extLst>
          </p:cNvPr>
          <p:cNvSpPr>
            <a:spLocks noGrp="1"/>
          </p:cNvSpPr>
          <p:nvPr userDrawn="1">
            <p:ph type="body" sz="quarter" idx="20"/>
          </p:nvPr>
        </p:nvSpPr>
        <p:spPr>
          <a:xfrm>
            <a:off x="3948946" y="5893681"/>
            <a:ext cx="2010815" cy="321999"/>
          </a:xfrm>
          <a:prstGeom prst="rect">
            <a:avLst/>
          </a:prstGeom>
        </p:spPr>
        <p:txBody>
          <a:bodyPr>
            <a:normAutofit/>
          </a:bodyPr>
          <a:lstStyle>
            <a:lvl1pPr marL="0" indent="0" algn="ctr">
              <a:buNone/>
              <a:defRPr sz="1600">
                <a:solidFill>
                  <a:schemeClr val="tx1"/>
                </a:solidFill>
              </a:defRPr>
            </a:lvl1pPr>
          </a:lstStyle>
          <a:p>
            <a:pPr lvl="0"/>
            <a:endParaRPr lang="fi-FI" dirty="0"/>
          </a:p>
        </p:txBody>
      </p:sp>
      <p:sp>
        <p:nvSpPr>
          <p:cNvPr id="36" name="Text Placeholder 15">
            <a:extLst>
              <a:ext uri="{FF2B5EF4-FFF2-40B4-BE49-F238E27FC236}">
                <a16:creationId xmlns:a16="http://schemas.microsoft.com/office/drawing/2014/main" id="{135D1F36-52BF-42F7-B782-7C0FA17B8E84}"/>
              </a:ext>
            </a:extLst>
          </p:cNvPr>
          <p:cNvSpPr>
            <a:spLocks noGrp="1"/>
          </p:cNvSpPr>
          <p:nvPr userDrawn="1">
            <p:ph type="body" sz="quarter" idx="21"/>
          </p:nvPr>
        </p:nvSpPr>
        <p:spPr>
          <a:xfrm>
            <a:off x="6101503" y="1620705"/>
            <a:ext cx="1405520" cy="1315719"/>
          </a:xfrm>
          <a:prstGeom prst="rect">
            <a:avLst/>
          </a:prstGeom>
        </p:spPr>
        <p:txBody>
          <a:bodyPr>
            <a:normAutofit/>
          </a:bodyPr>
          <a:lstStyle>
            <a:lvl1pPr>
              <a:defRPr sz="1000">
                <a:solidFill>
                  <a:schemeClr val="tx1"/>
                </a:solidFill>
              </a:defRPr>
            </a:lvl1pPr>
          </a:lstStyle>
          <a:p>
            <a:pPr lvl="0"/>
            <a:endParaRPr lang="fi-FI" dirty="0"/>
          </a:p>
        </p:txBody>
      </p:sp>
      <p:sp>
        <p:nvSpPr>
          <p:cNvPr id="39" name="Text Placeholder 15">
            <a:extLst>
              <a:ext uri="{FF2B5EF4-FFF2-40B4-BE49-F238E27FC236}">
                <a16:creationId xmlns:a16="http://schemas.microsoft.com/office/drawing/2014/main" id="{A38029F8-930B-4B71-BEF3-FB474695DB32}"/>
              </a:ext>
            </a:extLst>
          </p:cNvPr>
          <p:cNvSpPr>
            <a:spLocks noGrp="1"/>
          </p:cNvSpPr>
          <p:nvPr userDrawn="1">
            <p:ph type="body" sz="quarter" idx="24"/>
          </p:nvPr>
        </p:nvSpPr>
        <p:spPr>
          <a:xfrm>
            <a:off x="3947265" y="1620396"/>
            <a:ext cx="2044121" cy="3799307"/>
          </a:xfrm>
          <a:prstGeom prst="rect">
            <a:avLst/>
          </a:prstGeom>
        </p:spPr>
        <p:txBody>
          <a:bodyPr>
            <a:normAutofit/>
          </a:bodyPr>
          <a:lstStyle>
            <a:lvl1pPr>
              <a:defRPr sz="1000">
                <a:solidFill>
                  <a:schemeClr val="tx1"/>
                </a:solidFill>
              </a:defRPr>
            </a:lvl1pPr>
          </a:lstStyle>
          <a:p>
            <a:pPr lvl="0"/>
            <a:endParaRPr lang="fi-FI" dirty="0"/>
          </a:p>
        </p:txBody>
      </p:sp>
      <p:sp>
        <p:nvSpPr>
          <p:cNvPr id="37" name="Text Placeholder 15">
            <a:extLst>
              <a:ext uri="{FF2B5EF4-FFF2-40B4-BE49-F238E27FC236}">
                <a16:creationId xmlns:a16="http://schemas.microsoft.com/office/drawing/2014/main" id="{3E5A01AA-3985-479E-AAFD-C877169327EB}"/>
              </a:ext>
            </a:extLst>
          </p:cNvPr>
          <p:cNvSpPr>
            <a:spLocks noGrp="1"/>
          </p:cNvSpPr>
          <p:nvPr userDrawn="1">
            <p:ph type="body" sz="quarter" idx="22"/>
          </p:nvPr>
        </p:nvSpPr>
        <p:spPr>
          <a:xfrm>
            <a:off x="6144395" y="3430553"/>
            <a:ext cx="1362629" cy="1276145"/>
          </a:xfrm>
          <a:prstGeom prst="rect">
            <a:avLst/>
          </a:prstGeom>
        </p:spPr>
        <p:txBody>
          <a:bodyPr>
            <a:normAutofit/>
          </a:bodyPr>
          <a:lstStyle>
            <a:lvl1pPr>
              <a:defRPr sz="1000">
                <a:solidFill>
                  <a:schemeClr val="tx1"/>
                </a:solidFill>
              </a:defRPr>
            </a:lvl1pPr>
          </a:lstStyle>
          <a:p>
            <a:pPr lvl="0"/>
            <a:endParaRPr lang="fi-FI" dirty="0"/>
          </a:p>
        </p:txBody>
      </p:sp>
      <p:sp>
        <p:nvSpPr>
          <p:cNvPr id="43" name="Oval 42">
            <a:extLst>
              <a:ext uri="{FF2B5EF4-FFF2-40B4-BE49-F238E27FC236}">
                <a16:creationId xmlns:a16="http://schemas.microsoft.com/office/drawing/2014/main" id="{C034E275-DE9F-422D-94AB-E40C4D5252B4}"/>
              </a:ext>
            </a:extLst>
          </p:cNvPr>
          <p:cNvSpPr/>
          <p:nvPr userDrawn="1"/>
        </p:nvSpPr>
        <p:spPr>
          <a:xfrm>
            <a:off x="5686668" y="1117055"/>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1</a:t>
            </a:r>
          </a:p>
        </p:txBody>
      </p:sp>
      <p:sp>
        <p:nvSpPr>
          <p:cNvPr id="44" name="Oval 43">
            <a:extLst>
              <a:ext uri="{FF2B5EF4-FFF2-40B4-BE49-F238E27FC236}">
                <a16:creationId xmlns:a16="http://schemas.microsoft.com/office/drawing/2014/main" id="{03A7056A-F11B-46D7-BF00-6A37171D97CB}"/>
              </a:ext>
            </a:extLst>
          </p:cNvPr>
          <p:cNvSpPr/>
          <p:nvPr userDrawn="1"/>
        </p:nvSpPr>
        <p:spPr>
          <a:xfrm>
            <a:off x="7255410" y="1086875"/>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3</a:t>
            </a:r>
          </a:p>
        </p:txBody>
      </p:sp>
      <p:sp>
        <p:nvSpPr>
          <p:cNvPr id="45" name="Oval 44">
            <a:extLst>
              <a:ext uri="{FF2B5EF4-FFF2-40B4-BE49-F238E27FC236}">
                <a16:creationId xmlns:a16="http://schemas.microsoft.com/office/drawing/2014/main" id="{96A2CDB6-1D35-4E12-AA9F-6EBA177D62A9}"/>
              </a:ext>
            </a:extLst>
          </p:cNvPr>
          <p:cNvSpPr/>
          <p:nvPr userDrawn="1"/>
        </p:nvSpPr>
        <p:spPr>
          <a:xfrm>
            <a:off x="3496371" y="1078165"/>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6</a:t>
            </a:r>
          </a:p>
        </p:txBody>
      </p:sp>
      <p:sp>
        <p:nvSpPr>
          <p:cNvPr id="46" name="Oval 45">
            <a:extLst>
              <a:ext uri="{FF2B5EF4-FFF2-40B4-BE49-F238E27FC236}">
                <a16:creationId xmlns:a16="http://schemas.microsoft.com/office/drawing/2014/main" id="{859C59BB-6C2E-49AA-B2A3-86582388FE35}"/>
              </a:ext>
            </a:extLst>
          </p:cNvPr>
          <p:cNvSpPr/>
          <p:nvPr userDrawn="1"/>
        </p:nvSpPr>
        <p:spPr>
          <a:xfrm>
            <a:off x="3500897" y="2913251"/>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7</a:t>
            </a:r>
          </a:p>
        </p:txBody>
      </p:sp>
      <p:sp>
        <p:nvSpPr>
          <p:cNvPr id="47" name="Oval 46">
            <a:extLst>
              <a:ext uri="{FF2B5EF4-FFF2-40B4-BE49-F238E27FC236}">
                <a16:creationId xmlns:a16="http://schemas.microsoft.com/office/drawing/2014/main" id="{2BA8E65E-FDB4-4710-8D5B-E53DC266C3CF}"/>
              </a:ext>
            </a:extLst>
          </p:cNvPr>
          <p:cNvSpPr/>
          <p:nvPr userDrawn="1"/>
        </p:nvSpPr>
        <p:spPr>
          <a:xfrm>
            <a:off x="2054081" y="1087019"/>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8</a:t>
            </a:r>
          </a:p>
        </p:txBody>
      </p:sp>
      <p:sp>
        <p:nvSpPr>
          <p:cNvPr id="48" name="Oval 47">
            <a:extLst>
              <a:ext uri="{FF2B5EF4-FFF2-40B4-BE49-F238E27FC236}">
                <a16:creationId xmlns:a16="http://schemas.microsoft.com/office/drawing/2014/main" id="{AC734F0A-786E-4D26-9503-BDB9CDBB805C}"/>
              </a:ext>
            </a:extLst>
          </p:cNvPr>
          <p:cNvSpPr/>
          <p:nvPr userDrawn="1"/>
        </p:nvSpPr>
        <p:spPr>
          <a:xfrm>
            <a:off x="8918942" y="4639081"/>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5</a:t>
            </a:r>
          </a:p>
        </p:txBody>
      </p:sp>
      <p:sp>
        <p:nvSpPr>
          <p:cNvPr id="49" name="Oval 48">
            <a:extLst>
              <a:ext uri="{FF2B5EF4-FFF2-40B4-BE49-F238E27FC236}">
                <a16:creationId xmlns:a16="http://schemas.microsoft.com/office/drawing/2014/main" id="{8532212F-A5C8-44EE-890D-EE28F01EAC74}"/>
              </a:ext>
            </a:extLst>
          </p:cNvPr>
          <p:cNvSpPr/>
          <p:nvPr userDrawn="1"/>
        </p:nvSpPr>
        <p:spPr>
          <a:xfrm>
            <a:off x="7255410" y="2936599"/>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4</a:t>
            </a:r>
          </a:p>
        </p:txBody>
      </p:sp>
      <p:sp>
        <p:nvSpPr>
          <p:cNvPr id="50" name="Oval 49">
            <a:extLst>
              <a:ext uri="{FF2B5EF4-FFF2-40B4-BE49-F238E27FC236}">
                <a16:creationId xmlns:a16="http://schemas.microsoft.com/office/drawing/2014/main" id="{531A6934-6D5C-4024-8F3E-1BAE1B70D467}"/>
              </a:ext>
            </a:extLst>
          </p:cNvPr>
          <p:cNvSpPr/>
          <p:nvPr userDrawn="1"/>
        </p:nvSpPr>
        <p:spPr>
          <a:xfrm>
            <a:off x="8918942" y="1048297"/>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2</a:t>
            </a:r>
          </a:p>
        </p:txBody>
      </p:sp>
      <p:sp>
        <p:nvSpPr>
          <p:cNvPr id="52" name="Oval 51">
            <a:extLst>
              <a:ext uri="{FF2B5EF4-FFF2-40B4-BE49-F238E27FC236}">
                <a16:creationId xmlns:a16="http://schemas.microsoft.com/office/drawing/2014/main" id="{D9CAF909-B727-4C5F-9646-D347E57BEE39}"/>
              </a:ext>
            </a:extLst>
          </p:cNvPr>
          <p:cNvSpPr/>
          <p:nvPr userDrawn="1"/>
        </p:nvSpPr>
        <p:spPr>
          <a:xfrm>
            <a:off x="3489683" y="4667567"/>
            <a:ext cx="360428" cy="436751"/>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r>
              <a:rPr lang="fi-FI" sz="1800" b="1" dirty="0">
                <a:solidFill>
                  <a:schemeClr val="tx1">
                    <a:lumMod val="50000"/>
                    <a:lumOff val="50000"/>
                  </a:schemeClr>
                </a:solidFill>
              </a:rPr>
              <a:t>9</a:t>
            </a:r>
          </a:p>
        </p:txBody>
      </p:sp>
    </p:spTree>
    <p:extLst>
      <p:ext uri="{BB962C8B-B14F-4D97-AF65-F5344CB8AC3E}">
        <p14:creationId xmlns:p14="http://schemas.microsoft.com/office/powerpoint/2010/main" val="42638461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DACC73BF-E2C7-4DB3-8426-7B634FA2B023}"/>
              </a:ext>
            </a:extLst>
          </p:cNvPr>
          <p:cNvSpPr txBox="1">
            <a:spLocks/>
          </p:cNvSpPr>
          <p:nvPr userDrawn="1"/>
        </p:nvSpPr>
        <p:spPr>
          <a:xfrm>
            <a:off x="619126" y="460800"/>
            <a:ext cx="8491276" cy="7728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i-FI" sz="4400" dirty="0"/>
          </a:p>
        </p:txBody>
      </p:sp>
      <p:pic>
        <p:nvPicPr>
          <p:cNvPr id="4" name="Graphic 3" descr="Database">
            <a:extLst>
              <a:ext uri="{FF2B5EF4-FFF2-40B4-BE49-F238E27FC236}">
                <a16:creationId xmlns:a16="http://schemas.microsoft.com/office/drawing/2014/main" id="{BCDF0378-93CD-4CF1-83C9-E0852F6A86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48739" y="2565669"/>
            <a:ext cx="617063" cy="759463"/>
          </a:xfrm>
          <a:prstGeom prst="rect">
            <a:avLst/>
          </a:prstGeom>
        </p:spPr>
      </p:pic>
      <p:pic>
        <p:nvPicPr>
          <p:cNvPr id="5" name="Graphic 4" descr="Lock">
            <a:extLst>
              <a:ext uri="{FF2B5EF4-FFF2-40B4-BE49-F238E27FC236}">
                <a16:creationId xmlns:a16="http://schemas.microsoft.com/office/drawing/2014/main" id="{B2979733-8798-4181-8D2F-B8E5C7B43D7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1606" y="2556129"/>
            <a:ext cx="617063" cy="759463"/>
          </a:xfrm>
          <a:prstGeom prst="rect">
            <a:avLst/>
          </a:prstGeom>
        </p:spPr>
      </p:pic>
      <p:pic>
        <p:nvPicPr>
          <p:cNvPr id="6" name="Graphic 5" descr="Key">
            <a:extLst>
              <a:ext uri="{FF2B5EF4-FFF2-40B4-BE49-F238E27FC236}">
                <a16:creationId xmlns:a16="http://schemas.microsoft.com/office/drawing/2014/main" id="{EC012370-E8D5-49FE-9A06-F030E416A164}"/>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5133158" y="2643787"/>
            <a:ext cx="617063" cy="759463"/>
          </a:xfrm>
          <a:prstGeom prst="rect">
            <a:avLst/>
          </a:prstGeom>
        </p:spPr>
      </p:pic>
      <p:pic>
        <p:nvPicPr>
          <p:cNvPr id="7" name="Graphic 6" descr="Robber">
            <a:extLst>
              <a:ext uri="{FF2B5EF4-FFF2-40B4-BE49-F238E27FC236}">
                <a16:creationId xmlns:a16="http://schemas.microsoft.com/office/drawing/2014/main" id="{D5C6B014-37EC-47B6-9C88-4DE0457D971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422383" y="2614034"/>
            <a:ext cx="617063" cy="759463"/>
          </a:xfrm>
          <a:prstGeom prst="rect">
            <a:avLst/>
          </a:prstGeom>
        </p:spPr>
      </p:pic>
      <p:pic>
        <p:nvPicPr>
          <p:cNvPr id="8" name="Graphic 7" descr="Checklist">
            <a:extLst>
              <a:ext uri="{FF2B5EF4-FFF2-40B4-BE49-F238E27FC236}">
                <a16:creationId xmlns:a16="http://schemas.microsoft.com/office/drawing/2014/main" id="{F763E364-1BAB-4F81-A5F6-F49C40E15B46}"/>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6461001" y="2565670"/>
            <a:ext cx="617063" cy="759463"/>
          </a:xfrm>
          <a:prstGeom prst="rect">
            <a:avLst/>
          </a:prstGeom>
        </p:spPr>
      </p:pic>
      <p:pic>
        <p:nvPicPr>
          <p:cNvPr id="9" name="Graphic 8" descr="Bug">
            <a:extLst>
              <a:ext uri="{FF2B5EF4-FFF2-40B4-BE49-F238E27FC236}">
                <a16:creationId xmlns:a16="http://schemas.microsoft.com/office/drawing/2014/main" id="{8E7E91DD-CA78-45A4-824B-7EF562B87FA3}"/>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7392646" y="2574671"/>
            <a:ext cx="617063" cy="759463"/>
          </a:xfrm>
          <a:prstGeom prst="rect">
            <a:avLst/>
          </a:prstGeom>
        </p:spPr>
      </p:pic>
      <p:sp>
        <p:nvSpPr>
          <p:cNvPr id="10" name="Rectangle 9">
            <a:extLst>
              <a:ext uri="{FF2B5EF4-FFF2-40B4-BE49-F238E27FC236}">
                <a16:creationId xmlns:a16="http://schemas.microsoft.com/office/drawing/2014/main" id="{C3802355-E770-48B6-83A1-DFE58C87CB76}"/>
              </a:ext>
            </a:extLst>
          </p:cNvPr>
          <p:cNvSpPr/>
          <p:nvPr userDrawn="1"/>
        </p:nvSpPr>
        <p:spPr>
          <a:xfrm>
            <a:off x="619124" y="3722454"/>
            <a:ext cx="2542367" cy="2166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400" dirty="0"/>
          </a:p>
        </p:txBody>
      </p:sp>
      <p:sp>
        <p:nvSpPr>
          <p:cNvPr id="11" name="Rectangle 10">
            <a:extLst>
              <a:ext uri="{FF2B5EF4-FFF2-40B4-BE49-F238E27FC236}">
                <a16:creationId xmlns:a16="http://schemas.microsoft.com/office/drawing/2014/main" id="{CE16D223-D7A1-49F3-AD14-5299E410D425}"/>
              </a:ext>
            </a:extLst>
          </p:cNvPr>
          <p:cNvSpPr/>
          <p:nvPr userDrawn="1"/>
        </p:nvSpPr>
        <p:spPr>
          <a:xfrm>
            <a:off x="6461000" y="1175930"/>
            <a:ext cx="2829575" cy="123213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fi-FI" sz="1400" b="1" dirty="0"/>
              <a:t>If API </a:t>
            </a:r>
            <a:r>
              <a:rPr lang="fi-FI" sz="1400" b="1" dirty="0" err="1"/>
              <a:t>works</a:t>
            </a:r>
            <a:r>
              <a:rPr lang="fi-FI" sz="1400" b="1" dirty="0"/>
              <a:t> </a:t>
            </a:r>
            <a:r>
              <a:rPr lang="fi-FI" sz="1400" b="1" dirty="0" err="1"/>
              <a:t>incorrectly</a:t>
            </a:r>
            <a:r>
              <a:rPr lang="fi-FI" sz="1400" b="1" dirty="0"/>
              <a:t>:</a:t>
            </a:r>
          </a:p>
          <a:p>
            <a:pPr algn="ctr"/>
            <a:r>
              <a:rPr lang="fi-FI" sz="1400" dirty="0" err="1"/>
              <a:t>if</a:t>
            </a:r>
            <a:r>
              <a:rPr lang="fi-FI" sz="1400" dirty="0"/>
              <a:t> </a:t>
            </a:r>
            <a:r>
              <a:rPr lang="fi-FI" sz="1400" dirty="0" err="1"/>
              <a:t>the</a:t>
            </a:r>
            <a:r>
              <a:rPr lang="fi-FI" sz="1400" dirty="0"/>
              <a:t> data is </a:t>
            </a:r>
            <a:r>
              <a:rPr lang="fi-FI" sz="1400" dirty="0" err="1"/>
              <a:t>incorrect</a:t>
            </a:r>
            <a:r>
              <a:rPr lang="fi-FI" sz="1400" dirty="0"/>
              <a:t>, </a:t>
            </a:r>
            <a:r>
              <a:rPr lang="fi-FI" sz="1400" dirty="0" err="1"/>
              <a:t>missing</a:t>
            </a:r>
            <a:r>
              <a:rPr lang="fi-FI" sz="1400" dirty="0"/>
              <a:t>, </a:t>
            </a:r>
            <a:r>
              <a:rPr lang="fi-FI" sz="1400" dirty="0" err="1"/>
              <a:t>too</a:t>
            </a:r>
            <a:r>
              <a:rPr lang="fi-FI" sz="1400" dirty="0"/>
              <a:t> </a:t>
            </a:r>
            <a:r>
              <a:rPr lang="fi-FI" sz="1400" dirty="0" err="1"/>
              <a:t>old</a:t>
            </a:r>
            <a:r>
              <a:rPr lang="fi-FI" sz="1400" dirty="0"/>
              <a:t> </a:t>
            </a:r>
            <a:r>
              <a:rPr lang="fi-FI" sz="1400" dirty="0" err="1"/>
              <a:t>or</a:t>
            </a:r>
            <a:r>
              <a:rPr lang="fi-FI" sz="1400" dirty="0"/>
              <a:t> </a:t>
            </a:r>
            <a:r>
              <a:rPr lang="fi-FI" sz="1400" dirty="0" err="1"/>
              <a:t>too</a:t>
            </a:r>
            <a:r>
              <a:rPr lang="fi-FI" sz="1400" dirty="0"/>
              <a:t> </a:t>
            </a:r>
            <a:r>
              <a:rPr lang="fi-FI" sz="1400" dirty="0" err="1"/>
              <a:t>recent</a:t>
            </a:r>
            <a:r>
              <a:rPr lang="fi-FI" sz="1400" dirty="0"/>
              <a:t> </a:t>
            </a:r>
            <a:r>
              <a:rPr lang="fi-FI" sz="1400" dirty="0" err="1"/>
              <a:t>or</a:t>
            </a:r>
            <a:r>
              <a:rPr lang="fi-FI" sz="1400" dirty="0"/>
              <a:t> </a:t>
            </a:r>
            <a:r>
              <a:rPr lang="fi-FI" sz="1400" dirty="0" err="1"/>
              <a:t>partly</a:t>
            </a:r>
            <a:r>
              <a:rPr lang="fi-FI" sz="1400" dirty="0"/>
              <a:t> </a:t>
            </a:r>
            <a:r>
              <a:rPr lang="fi-FI" sz="1400" dirty="0" err="1"/>
              <a:t>working</a:t>
            </a:r>
            <a:r>
              <a:rPr lang="fi-FI" sz="1400" dirty="0"/>
              <a:t>?</a:t>
            </a:r>
          </a:p>
        </p:txBody>
      </p:sp>
      <p:sp>
        <p:nvSpPr>
          <p:cNvPr id="12" name="Rectangle 11">
            <a:extLst>
              <a:ext uri="{FF2B5EF4-FFF2-40B4-BE49-F238E27FC236}">
                <a16:creationId xmlns:a16="http://schemas.microsoft.com/office/drawing/2014/main" id="{44741F8A-9C96-44C1-97A8-B23DCBF01BBB}"/>
              </a:ext>
            </a:extLst>
          </p:cNvPr>
          <p:cNvSpPr/>
          <p:nvPr userDrawn="1"/>
        </p:nvSpPr>
        <p:spPr>
          <a:xfrm>
            <a:off x="3520600" y="1175930"/>
            <a:ext cx="2929649" cy="123213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fi-FI" sz="1400" b="1" dirty="0"/>
              <a:t>If API </a:t>
            </a:r>
            <a:r>
              <a:rPr lang="fi-FI" sz="1400" b="1" dirty="0" err="1"/>
              <a:t>security</a:t>
            </a:r>
            <a:r>
              <a:rPr lang="fi-FI" sz="1400" b="1" dirty="0"/>
              <a:t> </a:t>
            </a:r>
            <a:r>
              <a:rPr lang="fi-FI" sz="1400" b="1" dirty="0" err="1"/>
              <a:t>fails</a:t>
            </a:r>
            <a:r>
              <a:rPr lang="fi-FI" sz="1400" b="1" dirty="0"/>
              <a:t>:</a:t>
            </a:r>
            <a:r>
              <a:rPr lang="fi-FI" sz="1400" dirty="0"/>
              <a:t> </a:t>
            </a:r>
          </a:p>
          <a:p>
            <a:pPr algn="ctr"/>
            <a:r>
              <a:rPr lang="fi-FI" sz="1400" dirty="0"/>
              <a:t>3rd party </a:t>
            </a:r>
            <a:r>
              <a:rPr lang="fi-FI" sz="1400" dirty="0" err="1"/>
              <a:t>gets</a:t>
            </a:r>
            <a:r>
              <a:rPr lang="fi-FI" sz="1400" dirty="0"/>
              <a:t> </a:t>
            </a:r>
            <a:r>
              <a:rPr lang="fi-FI" sz="1400" dirty="0" err="1"/>
              <a:t>access</a:t>
            </a:r>
            <a:r>
              <a:rPr lang="fi-FI" sz="1400" dirty="0"/>
              <a:t> </a:t>
            </a:r>
            <a:r>
              <a:rPr lang="fi-FI" sz="1400" dirty="0" err="1"/>
              <a:t>or</a:t>
            </a:r>
            <a:r>
              <a:rPr lang="fi-FI" sz="1400" dirty="0"/>
              <a:t> </a:t>
            </a:r>
            <a:r>
              <a:rPr lang="fi-FI" sz="1400" dirty="0" err="1"/>
              <a:t>legitimate</a:t>
            </a:r>
            <a:r>
              <a:rPr lang="fi-FI" sz="1400" dirty="0"/>
              <a:t> API </a:t>
            </a:r>
            <a:r>
              <a:rPr lang="fi-FI" sz="1400" dirty="0" err="1"/>
              <a:t>user</a:t>
            </a:r>
            <a:r>
              <a:rPr lang="fi-FI" sz="1400" dirty="0"/>
              <a:t> </a:t>
            </a:r>
            <a:r>
              <a:rPr lang="fi-FI" sz="1400" dirty="0" err="1"/>
              <a:t>gets</a:t>
            </a:r>
            <a:r>
              <a:rPr lang="fi-FI" sz="1400" dirty="0"/>
              <a:t> </a:t>
            </a:r>
            <a:r>
              <a:rPr lang="fi-FI" sz="1400" dirty="0" err="1"/>
              <a:t>too</a:t>
            </a:r>
            <a:r>
              <a:rPr lang="fi-FI" sz="1400" dirty="0"/>
              <a:t> </a:t>
            </a:r>
            <a:r>
              <a:rPr lang="fi-FI" sz="1400" dirty="0" err="1"/>
              <a:t>much</a:t>
            </a:r>
            <a:r>
              <a:rPr lang="fi-FI" sz="1400" dirty="0"/>
              <a:t> </a:t>
            </a:r>
            <a:r>
              <a:rPr lang="fi-FI" sz="1400" dirty="0" err="1"/>
              <a:t>access</a:t>
            </a:r>
            <a:r>
              <a:rPr lang="fi-FI" sz="1400" dirty="0"/>
              <a:t>? 3rd </a:t>
            </a:r>
            <a:r>
              <a:rPr lang="fi-FI" sz="1400" dirty="0" err="1"/>
              <a:t>3rd</a:t>
            </a:r>
            <a:r>
              <a:rPr lang="fi-FI" sz="1400" dirty="0"/>
              <a:t> party </a:t>
            </a:r>
            <a:r>
              <a:rPr lang="fi-FI" sz="1400" dirty="0" err="1"/>
              <a:t>knows</a:t>
            </a:r>
            <a:r>
              <a:rPr lang="fi-FI" sz="1400" dirty="0"/>
              <a:t> API </a:t>
            </a:r>
            <a:r>
              <a:rPr lang="fi-FI" sz="1400" dirty="0" err="1"/>
              <a:t>even</a:t>
            </a:r>
            <a:r>
              <a:rPr lang="fi-FI" sz="1400" dirty="0"/>
              <a:t> </a:t>
            </a:r>
            <a:r>
              <a:rPr lang="fi-FI" sz="1400" dirty="0" err="1"/>
              <a:t>exists</a:t>
            </a:r>
            <a:r>
              <a:rPr lang="fi-FI" sz="1400" dirty="0"/>
              <a:t>?</a:t>
            </a:r>
          </a:p>
        </p:txBody>
      </p:sp>
      <p:sp>
        <p:nvSpPr>
          <p:cNvPr id="13" name="Rectangle 12">
            <a:extLst>
              <a:ext uri="{FF2B5EF4-FFF2-40B4-BE49-F238E27FC236}">
                <a16:creationId xmlns:a16="http://schemas.microsoft.com/office/drawing/2014/main" id="{9C4E3C25-2530-4CAD-A547-F7C79A7B3B90}"/>
              </a:ext>
            </a:extLst>
          </p:cNvPr>
          <p:cNvSpPr/>
          <p:nvPr userDrawn="1"/>
        </p:nvSpPr>
        <p:spPr>
          <a:xfrm>
            <a:off x="619124" y="1017625"/>
            <a:ext cx="2929649" cy="12321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fi-FI" sz="1400" b="1" dirty="0"/>
              <a:t>If API </a:t>
            </a:r>
            <a:r>
              <a:rPr lang="fi-FI" sz="1400" b="1" dirty="0" err="1"/>
              <a:t>becomes</a:t>
            </a:r>
            <a:r>
              <a:rPr lang="fi-FI" sz="1400" b="1" dirty="0"/>
              <a:t> </a:t>
            </a:r>
            <a:r>
              <a:rPr lang="fi-FI" sz="1400" b="1" dirty="0" err="1"/>
              <a:t>unavailable</a:t>
            </a:r>
            <a:r>
              <a:rPr lang="fi-FI" sz="1400" b="1" dirty="0"/>
              <a:t>:</a:t>
            </a:r>
            <a:r>
              <a:rPr lang="fi-FI" sz="1400" dirty="0"/>
              <a:t> </a:t>
            </a:r>
          </a:p>
          <a:p>
            <a:pPr algn="ctr"/>
            <a:r>
              <a:rPr lang="fi-FI" sz="1400" dirty="0" err="1"/>
              <a:t>impact</a:t>
            </a:r>
            <a:r>
              <a:rPr lang="fi-FI" sz="1400" dirty="0"/>
              <a:t> </a:t>
            </a:r>
            <a:r>
              <a:rPr lang="fi-FI" sz="1400" dirty="0" err="1"/>
              <a:t>if</a:t>
            </a:r>
            <a:r>
              <a:rPr lang="fi-FI" sz="1400" dirty="0"/>
              <a:t> </a:t>
            </a:r>
            <a:r>
              <a:rPr lang="fi-FI" sz="1400" dirty="0" err="1"/>
              <a:t>the</a:t>
            </a:r>
            <a:r>
              <a:rPr lang="fi-FI" sz="1400" dirty="0"/>
              <a:t> API is </a:t>
            </a:r>
            <a:r>
              <a:rPr lang="fi-FI" sz="1400" dirty="0" err="1"/>
              <a:t>not</a:t>
            </a:r>
            <a:r>
              <a:rPr lang="fi-FI" sz="1400" dirty="0"/>
              <a:t> </a:t>
            </a:r>
            <a:r>
              <a:rPr lang="fi-FI" sz="1400" dirty="0" err="1"/>
              <a:t>available</a:t>
            </a:r>
            <a:r>
              <a:rPr lang="fi-FI" sz="1400" dirty="0"/>
              <a:t> for 1 </a:t>
            </a:r>
            <a:r>
              <a:rPr lang="fi-FI" sz="1400" dirty="0" err="1"/>
              <a:t>minute</a:t>
            </a:r>
            <a:r>
              <a:rPr lang="fi-FI" sz="1400" dirty="0"/>
              <a:t>? 1 </a:t>
            </a:r>
            <a:r>
              <a:rPr lang="fi-FI" sz="1400" dirty="0" err="1"/>
              <a:t>hour</a:t>
            </a:r>
            <a:r>
              <a:rPr lang="fi-FI" sz="1400" dirty="0"/>
              <a:t>? 1 </a:t>
            </a:r>
            <a:r>
              <a:rPr lang="fi-FI" sz="1400" dirty="0" err="1"/>
              <a:t>day</a:t>
            </a:r>
            <a:r>
              <a:rPr lang="fi-FI" sz="1400" dirty="0"/>
              <a:t>?</a:t>
            </a:r>
          </a:p>
        </p:txBody>
      </p:sp>
      <p:grpSp>
        <p:nvGrpSpPr>
          <p:cNvPr id="14" name="Group 13">
            <a:extLst>
              <a:ext uri="{FF2B5EF4-FFF2-40B4-BE49-F238E27FC236}">
                <a16:creationId xmlns:a16="http://schemas.microsoft.com/office/drawing/2014/main" id="{FE8E2118-B950-4EA6-925A-64A9868940A9}"/>
              </a:ext>
            </a:extLst>
          </p:cNvPr>
          <p:cNvGrpSpPr/>
          <p:nvPr userDrawn="1"/>
        </p:nvGrpSpPr>
        <p:grpSpPr>
          <a:xfrm>
            <a:off x="1422255" y="2447162"/>
            <a:ext cx="1118676" cy="886972"/>
            <a:chOff x="3975564" y="1910974"/>
            <a:chExt cx="2322533" cy="2138849"/>
          </a:xfrm>
          <a:solidFill>
            <a:schemeClr val="bg2">
              <a:lumMod val="50000"/>
            </a:schemeClr>
          </a:solidFill>
        </p:grpSpPr>
        <p:pic>
          <p:nvPicPr>
            <p:cNvPr id="15" name="Graphic 14" descr="Network">
              <a:extLst>
                <a:ext uri="{FF2B5EF4-FFF2-40B4-BE49-F238E27FC236}">
                  <a16:creationId xmlns:a16="http://schemas.microsoft.com/office/drawing/2014/main" id="{DEF0813F-68F9-41C2-8530-3029C21089F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547006" y="2438743"/>
              <a:ext cx="1026185" cy="1026185"/>
            </a:xfrm>
            <a:prstGeom prst="rect">
              <a:avLst/>
            </a:prstGeom>
          </p:spPr>
        </p:pic>
        <p:pic>
          <p:nvPicPr>
            <p:cNvPr id="16" name="Graphic 15" descr="Smart Phone">
              <a:extLst>
                <a:ext uri="{FF2B5EF4-FFF2-40B4-BE49-F238E27FC236}">
                  <a16:creationId xmlns:a16="http://schemas.microsoft.com/office/drawing/2014/main" id="{98562579-CEDC-4658-8B1F-85EAC8D85EE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858271" y="1910974"/>
              <a:ext cx="546940" cy="546940"/>
            </a:xfrm>
            <a:prstGeom prst="rect">
              <a:avLst/>
            </a:prstGeom>
          </p:spPr>
        </p:pic>
        <p:pic>
          <p:nvPicPr>
            <p:cNvPr id="17" name="Graphic 16" descr="Wireless router">
              <a:extLst>
                <a:ext uri="{FF2B5EF4-FFF2-40B4-BE49-F238E27FC236}">
                  <a16:creationId xmlns:a16="http://schemas.microsoft.com/office/drawing/2014/main" id="{DEFCB9BB-216B-40CA-8D1C-34B29999008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031331" y="3167981"/>
              <a:ext cx="866191" cy="866191"/>
            </a:xfrm>
            <a:prstGeom prst="rect">
              <a:avLst/>
            </a:prstGeom>
          </p:spPr>
        </p:pic>
        <p:pic>
          <p:nvPicPr>
            <p:cNvPr id="18" name="Graphic 17" descr="Download from cloud">
              <a:extLst>
                <a:ext uri="{FF2B5EF4-FFF2-40B4-BE49-F238E27FC236}">
                  <a16:creationId xmlns:a16="http://schemas.microsoft.com/office/drawing/2014/main" id="{6DEA8EC1-28DC-4753-9FF9-1E4743BAB905}"/>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975564" y="1981544"/>
              <a:ext cx="914400" cy="914400"/>
            </a:xfrm>
            <a:prstGeom prst="rect">
              <a:avLst/>
            </a:prstGeom>
          </p:spPr>
        </p:pic>
        <p:pic>
          <p:nvPicPr>
            <p:cNvPr id="19" name="Graphic 18" descr="Database">
              <a:extLst>
                <a:ext uri="{FF2B5EF4-FFF2-40B4-BE49-F238E27FC236}">
                  <a16:creationId xmlns:a16="http://schemas.microsoft.com/office/drawing/2014/main" id="{F808BBDA-60A6-435B-A563-989A0004CE3C}"/>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5265399" y="3135423"/>
              <a:ext cx="914400" cy="914400"/>
            </a:xfrm>
            <a:prstGeom prst="rect">
              <a:avLst/>
            </a:prstGeom>
          </p:spPr>
        </p:pic>
        <p:pic>
          <p:nvPicPr>
            <p:cNvPr id="20" name="Graphic 19" descr="Bar chart">
              <a:extLst>
                <a:ext uri="{FF2B5EF4-FFF2-40B4-BE49-F238E27FC236}">
                  <a16:creationId xmlns:a16="http://schemas.microsoft.com/office/drawing/2014/main" id="{C45EC1A3-C1CB-4152-B9E8-56225EE5F372}"/>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5383697" y="2166706"/>
              <a:ext cx="914400" cy="914400"/>
            </a:xfrm>
            <a:prstGeom prst="rect">
              <a:avLst/>
            </a:prstGeom>
          </p:spPr>
        </p:pic>
      </p:grpSp>
      <p:sp>
        <p:nvSpPr>
          <p:cNvPr id="21" name="TextBox 20">
            <a:extLst>
              <a:ext uri="{FF2B5EF4-FFF2-40B4-BE49-F238E27FC236}">
                <a16:creationId xmlns:a16="http://schemas.microsoft.com/office/drawing/2014/main" id="{A99E0028-4311-48A1-8BA4-6C344F71272C}"/>
              </a:ext>
            </a:extLst>
          </p:cNvPr>
          <p:cNvSpPr txBox="1"/>
          <p:nvPr userDrawn="1"/>
        </p:nvSpPr>
        <p:spPr>
          <a:xfrm>
            <a:off x="619124" y="3440454"/>
            <a:ext cx="2542367" cy="281997"/>
          </a:xfrm>
          <a:prstGeom prst="rect">
            <a:avLst/>
          </a:prstGeom>
        </p:spPr>
        <p:txBody>
          <a:bodyPr vert="horz" wrap="non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a:ln>
                  <a:noFill/>
                </a:ln>
                <a:effectLst/>
                <a:uLnTx/>
                <a:uFillTx/>
                <a:latin typeface="+mn-lt"/>
                <a:ea typeface="+mn-ea"/>
                <a:cs typeface="+mn-cs"/>
              </a:rPr>
              <a:t>ARCHITECTURE RISKS</a:t>
            </a:r>
          </a:p>
        </p:txBody>
      </p:sp>
      <p:sp>
        <p:nvSpPr>
          <p:cNvPr id="22" name="Rectangle 21">
            <a:extLst>
              <a:ext uri="{FF2B5EF4-FFF2-40B4-BE49-F238E27FC236}">
                <a16:creationId xmlns:a16="http://schemas.microsoft.com/office/drawing/2014/main" id="{519C0FD6-A289-4CF2-BAE7-85C1EB3AD14A}"/>
              </a:ext>
            </a:extLst>
          </p:cNvPr>
          <p:cNvSpPr/>
          <p:nvPr userDrawn="1"/>
        </p:nvSpPr>
        <p:spPr>
          <a:xfrm>
            <a:off x="3711605" y="3752851"/>
            <a:ext cx="2542367" cy="21356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400" dirty="0"/>
          </a:p>
        </p:txBody>
      </p:sp>
      <p:sp>
        <p:nvSpPr>
          <p:cNvPr id="23" name="TextBox 22">
            <a:extLst>
              <a:ext uri="{FF2B5EF4-FFF2-40B4-BE49-F238E27FC236}">
                <a16:creationId xmlns:a16="http://schemas.microsoft.com/office/drawing/2014/main" id="{0A96BA78-5323-4513-A190-7FB5877CC57A}"/>
              </a:ext>
            </a:extLst>
          </p:cNvPr>
          <p:cNvSpPr txBox="1"/>
          <p:nvPr userDrawn="1"/>
        </p:nvSpPr>
        <p:spPr>
          <a:xfrm>
            <a:off x="3711605" y="3470851"/>
            <a:ext cx="2542367" cy="281997"/>
          </a:xfrm>
          <a:prstGeom prst="rect">
            <a:avLst/>
          </a:prstGeom>
        </p:spPr>
        <p:txBody>
          <a:bodyPr vert="horz" wrap="non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a:ln>
                  <a:noFill/>
                </a:ln>
                <a:effectLst/>
                <a:uLnTx/>
                <a:uFillTx/>
                <a:latin typeface="+mn-lt"/>
                <a:ea typeface="+mn-ea"/>
                <a:cs typeface="+mn-cs"/>
              </a:rPr>
              <a:t>SECURITY RISKS</a:t>
            </a:r>
          </a:p>
        </p:txBody>
      </p:sp>
      <p:sp>
        <p:nvSpPr>
          <p:cNvPr id="24" name="Rectangle 23">
            <a:extLst>
              <a:ext uri="{FF2B5EF4-FFF2-40B4-BE49-F238E27FC236}">
                <a16:creationId xmlns:a16="http://schemas.microsoft.com/office/drawing/2014/main" id="{DF8635BD-3A25-4D0A-A853-8DA34A33D9EF}"/>
              </a:ext>
            </a:extLst>
          </p:cNvPr>
          <p:cNvSpPr/>
          <p:nvPr userDrawn="1"/>
        </p:nvSpPr>
        <p:spPr>
          <a:xfrm>
            <a:off x="6658815" y="3728991"/>
            <a:ext cx="2542367" cy="21356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400" dirty="0"/>
          </a:p>
        </p:txBody>
      </p:sp>
      <p:sp>
        <p:nvSpPr>
          <p:cNvPr id="25" name="TextBox 24">
            <a:extLst>
              <a:ext uri="{FF2B5EF4-FFF2-40B4-BE49-F238E27FC236}">
                <a16:creationId xmlns:a16="http://schemas.microsoft.com/office/drawing/2014/main" id="{9FC8B848-3448-4CCF-B527-A297A1E53444}"/>
              </a:ext>
            </a:extLst>
          </p:cNvPr>
          <p:cNvSpPr txBox="1"/>
          <p:nvPr userDrawn="1"/>
        </p:nvSpPr>
        <p:spPr>
          <a:xfrm>
            <a:off x="6658815" y="3446991"/>
            <a:ext cx="2542367" cy="281997"/>
          </a:xfrm>
          <a:prstGeom prst="rect">
            <a:avLst/>
          </a:prstGeom>
        </p:spPr>
        <p:txBody>
          <a:bodyPr vert="horz" wrap="non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lang="fi-FI" sz="1200" dirty="0"/>
              <a:t>QUALITY</a:t>
            </a:r>
            <a:r>
              <a:rPr kumimoji="0" lang="fi-FI" sz="1200" i="0" u="none" strike="noStrike" kern="1200" spc="0" normalizeH="0" baseline="0" noProof="0" dirty="0">
                <a:ln>
                  <a:noFill/>
                </a:ln>
                <a:effectLst/>
                <a:uLnTx/>
                <a:uFillTx/>
                <a:latin typeface="+mn-lt"/>
                <a:ea typeface="+mn-ea"/>
                <a:cs typeface="+mn-cs"/>
              </a:rPr>
              <a:t> RISKS</a:t>
            </a:r>
          </a:p>
        </p:txBody>
      </p:sp>
      <p:sp>
        <p:nvSpPr>
          <p:cNvPr id="26" name="Title 1">
            <a:extLst>
              <a:ext uri="{FF2B5EF4-FFF2-40B4-BE49-F238E27FC236}">
                <a16:creationId xmlns:a16="http://schemas.microsoft.com/office/drawing/2014/main" id="{2E08E21F-C4E0-4A19-82F9-A3D32ED17972}"/>
              </a:ext>
            </a:extLst>
          </p:cNvPr>
          <p:cNvSpPr txBox="1">
            <a:spLocks/>
          </p:cNvSpPr>
          <p:nvPr userDrawn="1"/>
        </p:nvSpPr>
        <p:spPr>
          <a:xfrm>
            <a:off x="551684" y="288923"/>
            <a:ext cx="8491276" cy="579646"/>
          </a:xfrm>
          <a:prstGeom prst="rect">
            <a:avLst/>
          </a:prstGeom>
        </p:spPr>
        <p:txBody>
          <a:bodyPr vert="horz" lIns="91440" tIns="45720" rIns="91440" bIns="45720" rtlCol="0" anchor="t" anchorCtr="0">
            <a:spAutoFit/>
          </a:bodyPr>
          <a:lstStyle>
            <a:lvl1pPr algn="l" defTabSz="457200" rtl="0" eaLnBrk="1" latinLnBrk="0" hangingPunct="1">
              <a:lnSpc>
                <a:spcPts val="3800"/>
              </a:lnSpc>
              <a:spcBef>
                <a:spcPct val="0"/>
              </a:spcBef>
              <a:buNone/>
              <a:defRPr lang="en-GB" sz="3200" b="0" i="0" kern="1200" cap="none" noProof="0" dirty="0">
                <a:solidFill>
                  <a:srgbClr val="C30000"/>
                </a:solidFill>
                <a:latin typeface="+mj-lt"/>
                <a:ea typeface="+mj-ea"/>
                <a:cs typeface="+mj-cs"/>
              </a:defRPr>
            </a:lvl1pPr>
          </a:lstStyle>
          <a:p>
            <a:r>
              <a:rPr lang="fi-FI" sz="3200" dirty="0">
                <a:solidFill>
                  <a:srgbClr val="000000"/>
                </a:solidFill>
                <a:latin typeface="Berlin Sans FB" panose="020E0602020502020306" pitchFamily="34" charset="0"/>
              </a:rPr>
              <a:t>Business </a:t>
            </a:r>
            <a:r>
              <a:rPr lang="fi-FI" sz="3200" dirty="0" err="1">
                <a:solidFill>
                  <a:srgbClr val="000000"/>
                </a:solidFill>
                <a:latin typeface="Berlin Sans FB" panose="020E0602020502020306" pitchFamily="34" charset="0"/>
              </a:rPr>
              <a:t>impact</a:t>
            </a:r>
            <a:r>
              <a:rPr lang="fi-FI" sz="3200" dirty="0">
                <a:solidFill>
                  <a:srgbClr val="000000"/>
                </a:solidFill>
                <a:latin typeface="Berlin Sans FB" panose="020E0602020502020306" pitchFamily="34" charset="0"/>
              </a:rPr>
              <a:t> (</a:t>
            </a:r>
            <a:r>
              <a:rPr lang="fi-FI" sz="3200" dirty="0" err="1">
                <a:solidFill>
                  <a:srgbClr val="000000"/>
                </a:solidFill>
                <a:latin typeface="Berlin Sans FB" panose="020E0602020502020306" pitchFamily="34" charset="0"/>
              </a:rPr>
              <a:t>risk</a:t>
            </a:r>
            <a:r>
              <a:rPr lang="fi-FI" sz="3200" dirty="0">
                <a:solidFill>
                  <a:srgbClr val="000000"/>
                </a:solidFill>
                <a:latin typeface="Berlin Sans FB" panose="020E0602020502020306" pitchFamily="34" charset="0"/>
              </a:rPr>
              <a:t>) </a:t>
            </a:r>
            <a:r>
              <a:rPr lang="fi-FI" sz="3200" dirty="0" err="1">
                <a:solidFill>
                  <a:srgbClr val="000000"/>
                </a:solidFill>
                <a:latin typeface="Berlin Sans FB" panose="020E0602020502020306" pitchFamily="34" charset="0"/>
              </a:rPr>
              <a:t>mitigating</a:t>
            </a:r>
            <a:r>
              <a:rPr lang="fi-FI" sz="3200" dirty="0">
                <a:solidFill>
                  <a:srgbClr val="000000"/>
                </a:solidFill>
                <a:latin typeface="Berlin Sans FB" panose="020E0602020502020306" pitchFamily="34" charset="0"/>
              </a:rPr>
              <a:t> </a:t>
            </a:r>
            <a:r>
              <a:rPr lang="fi-FI" sz="3200" dirty="0" err="1">
                <a:solidFill>
                  <a:srgbClr val="000000"/>
                </a:solidFill>
                <a:latin typeface="Berlin Sans FB" panose="020E0602020502020306" pitchFamily="34" charset="0"/>
              </a:rPr>
              <a:t>activities</a:t>
            </a:r>
            <a:endParaRPr lang="fi-FI" sz="3200" dirty="0">
              <a:solidFill>
                <a:srgbClr val="000000"/>
              </a:solidFill>
              <a:latin typeface="Berlin Sans FB" panose="020E0602020502020306" pitchFamily="34" charset="0"/>
            </a:endParaRPr>
          </a:p>
        </p:txBody>
      </p:sp>
      <p:sp>
        <p:nvSpPr>
          <p:cNvPr id="27" name="Text Placeholder 15">
            <a:extLst>
              <a:ext uri="{FF2B5EF4-FFF2-40B4-BE49-F238E27FC236}">
                <a16:creationId xmlns:a16="http://schemas.microsoft.com/office/drawing/2014/main" id="{6C543B59-4542-4340-AF3A-68CE917F9932}"/>
              </a:ext>
            </a:extLst>
          </p:cNvPr>
          <p:cNvSpPr>
            <a:spLocks noGrp="1"/>
          </p:cNvSpPr>
          <p:nvPr>
            <p:ph type="body" sz="quarter" idx="13"/>
          </p:nvPr>
        </p:nvSpPr>
        <p:spPr>
          <a:xfrm>
            <a:off x="678818" y="3768891"/>
            <a:ext cx="2482674" cy="2095725"/>
          </a:xfrm>
          <a:prstGeom prst="rect">
            <a:avLst/>
          </a:prstGeom>
        </p:spPr>
        <p:txBody>
          <a:bodyPr>
            <a:normAutofit/>
          </a:bodyPr>
          <a:lstStyle>
            <a:lvl1pPr>
              <a:defRPr sz="1000">
                <a:solidFill>
                  <a:schemeClr val="tx1"/>
                </a:solidFill>
              </a:defRPr>
            </a:lvl1pPr>
          </a:lstStyle>
          <a:p>
            <a:pPr lvl="0"/>
            <a:endParaRPr lang="fi-FI" dirty="0"/>
          </a:p>
        </p:txBody>
      </p:sp>
      <p:sp>
        <p:nvSpPr>
          <p:cNvPr id="29" name="Text Placeholder 15">
            <a:extLst>
              <a:ext uri="{FF2B5EF4-FFF2-40B4-BE49-F238E27FC236}">
                <a16:creationId xmlns:a16="http://schemas.microsoft.com/office/drawing/2014/main" id="{4BAD0214-CCDB-4830-8A24-39A6522E877E}"/>
              </a:ext>
            </a:extLst>
          </p:cNvPr>
          <p:cNvSpPr>
            <a:spLocks noGrp="1"/>
          </p:cNvSpPr>
          <p:nvPr>
            <p:ph type="body" sz="quarter" idx="14"/>
          </p:nvPr>
        </p:nvSpPr>
        <p:spPr>
          <a:xfrm>
            <a:off x="3711606" y="3757600"/>
            <a:ext cx="2482674" cy="2095725"/>
          </a:xfrm>
          <a:prstGeom prst="rect">
            <a:avLst/>
          </a:prstGeom>
        </p:spPr>
        <p:txBody>
          <a:bodyPr>
            <a:normAutofit/>
          </a:bodyPr>
          <a:lstStyle>
            <a:lvl1pPr>
              <a:defRPr sz="1000">
                <a:solidFill>
                  <a:schemeClr val="tx1"/>
                </a:solidFill>
              </a:defRPr>
            </a:lvl1pPr>
          </a:lstStyle>
          <a:p>
            <a:pPr lvl="0"/>
            <a:endParaRPr lang="fi-FI" dirty="0"/>
          </a:p>
        </p:txBody>
      </p:sp>
      <p:sp>
        <p:nvSpPr>
          <p:cNvPr id="30" name="Text Placeholder 15">
            <a:extLst>
              <a:ext uri="{FF2B5EF4-FFF2-40B4-BE49-F238E27FC236}">
                <a16:creationId xmlns:a16="http://schemas.microsoft.com/office/drawing/2014/main" id="{0AD6895E-5478-4A28-A290-A1321A805A38}"/>
              </a:ext>
            </a:extLst>
          </p:cNvPr>
          <p:cNvSpPr>
            <a:spLocks noGrp="1"/>
          </p:cNvSpPr>
          <p:nvPr>
            <p:ph type="body" sz="quarter" idx="15"/>
          </p:nvPr>
        </p:nvSpPr>
        <p:spPr>
          <a:xfrm>
            <a:off x="6658816" y="3720058"/>
            <a:ext cx="2482674" cy="2095725"/>
          </a:xfrm>
          <a:prstGeom prst="rect">
            <a:avLst/>
          </a:prstGeom>
        </p:spPr>
        <p:txBody>
          <a:bodyPr>
            <a:normAutofit/>
          </a:bodyPr>
          <a:lstStyle>
            <a:lvl1pPr>
              <a:defRPr sz="1000">
                <a:solidFill>
                  <a:schemeClr val="tx1"/>
                </a:solidFill>
              </a:defRPr>
            </a:lvl1pPr>
          </a:lstStyle>
          <a:p>
            <a:pPr lvl="0"/>
            <a:endParaRPr lang="fi-FI" dirty="0"/>
          </a:p>
        </p:txBody>
      </p:sp>
    </p:spTree>
    <p:extLst>
      <p:ext uri="{BB962C8B-B14F-4D97-AF65-F5344CB8AC3E}">
        <p14:creationId xmlns:p14="http://schemas.microsoft.com/office/powerpoint/2010/main" val="29505826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Only ">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C473E0-A7F8-48FF-809D-08FE6F65F453}"/>
              </a:ext>
            </a:extLst>
          </p:cNvPr>
          <p:cNvSpPr txBox="1"/>
          <p:nvPr userDrawn="1"/>
        </p:nvSpPr>
        <p:spPr>
          <a:xfrm>
            <a:off x="4225858" y="1340255"/>
            <a:ext cx="990600"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endParaRPr kumimoji="0" lang="fi-FI" sz="1200" i="0" u="none" strike="noStrike" kern="1200" spc="0" normalizeH="0" baseline="0" noProof="0" dirty="0">
              <a:ln>
                <a:noFill/>
              </a:ln>
              <a:effectLst/>
              <a:uLnTx/>
              <a:uFillTx/>
              <a:latin typeface="+mn-lt"/>
              <a:ea typeface="+mn-ea"/>
              <a:cs typeface="+mn-cs"/>
            </a:endParaRPr>
          </a:p>
        </p:txBody>
      </p:sp>
      <p:grpSp>
        <p:nvGrpSpPr>
          <p:cNvPr id="6" name="Group 5">
            <a:extLst>
              <a:ext uri="{FF2B5EF4-FFF2-40B4-BE49-F238E27FC236}">
                <a16:creationId xmlns:a16="http://schemas.microsoft.com/office/drawing/2014/main" id="{BBCB18FE-0332-4580-A572-386252BEEFE8}"/>
              </a:ext>
            </a:extLst>
          </p:cNvPr>
          <p:cNvGrpSpPr/>
          <p:nvPr userDrawn="1"/>
        </p:nvGrpSpPr>
        <p:grpSpPr>
          <a:xfrm>
            <a:off x="758757" y="973880"/>
            <a:ext cx="8072337" cy="4341235"/>
            <a:chOff x="700391" y="771325"/>
            <a:chExt cx="7451388" cy="3255926"/>
          </a:xfrm>
        </p:grpSpPr>
        <p:cxnSp>
          <p:nvCxnSpPr>
            <p:cNvPr id="7" name="Connector: Curved 6">
              <a:extLst>
                <a:ext uri="{FF2B5EF4-FFF2-40B4-BE49-F238E27FC236}">
                  <a16:creationId xmlns:a16="http://schemas.microsoft.com/office/drawing/2014/main" id="{0AB43700-69BB-405D-A160-DD7E5F4E4FFE}"/>
                </a:ext>
              </a:extLst>
            </p:cNvPr>
            <p:cNvCxnSpPr>
              <a:cxnSpLocks/>
            </p:cNvCxnSpPr>
            <p:nvPr/>
          </p:nvCxnSpPr>
          <p:spPr>
            <a:xfrm flipV="1">
              <a:off x="700391" y="1371600"/>
              <a:ext cx="7451388" cy="2490282"/>
            </a:xfrm>
            <a:prstGeom prst="curvedConnector3">
              <a:avLst/>
            </a:prstGeom>
            <a:ln w="9525" cap="flat" cmpd="sng" algn="ctr">
              <a:solidFill>
                <a:schemeClr val="bg1">
                  <a:lumMod val="8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29C052F7-D83F-46F9-A2CE-B7B435951970}"/>
                </a:ext>
              </a:extLst>
            </p:cNvPr>
            <p:cNvCxnSpPr/>
            <p:nvPr/>
          </p:nvCxnSpPr>
          <p:spPr>
            <a:xfrm>
              <a:off x="700391" y="4027251"/>
              <a:ext cx="7383294"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BEC949F4-EC2D-497C-B16A-919797A77762}"/>
                </a:ext>
              </a:extLst>
            </p:cNvPr>
            <p:cNvCxnSpPr>
              <a:cxnSpLocks/>
            </p:cNvCxnSpPr>
            <p:nvPr/>
          </p:nvCxnSpPr>
          <p:spPr>
            <a:xfrm>
              <a:off x="2577830" y="1371600"/>
              <a:ext cx="0" cy="2655651"/>
            </a:xfrm>
            <a:prstGeom prst="line">
              <a:avLst/>
            </a:prstGeom>
            <a:ln w="6350"/>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A0498A43-0DE6-4DAC-8F5E-8D4EE1FA2B5E}"/>
                </a:ext>
              </a:extLst>
            </p:cNvPr>
            <p:cNvCxnSpPr>
              <a:cxnSpLocks/>
            </p:cNvCxnSpPr>
            <p:nvPr/>
          </p:nvCxnSpPr>
          <p:spPr>
            <a:xfrm>
              <a:off x="6057089" y="1329448"/>
              <a:ext cx="0" cy="2697803"/>
            </a:xfrm>
            <a:prstGeom prst="line">
              <a:avLst/>
            </a:prstGeom>
            <a:ln w="6350"/>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4C9D1714-F3A3-4CBC-ACE8-253F40453798}"/>
                </a:ext>
              </a:extLst>
            </p:cNvPr>
            <p:cNvSpPr txBox="1"/>
            <p:nvPr/>
          </p:nvSpPr>
          <p:spPr>
            <a:xfrm>
              <a:off x="700391" y="771325"/>
              <a:ext cx="914400" cy="9144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050" i="0" u="none" strike="noStrike" kern="1200" spc="0" normalizeH="0" baseline="0" noProof="0" dirty="0">
                  <a:ln>
                    <a:noFill/>
                  </a:ln>
                  <a:effectLst/>
                  <a:uLnTx/>
                  <a:uFillTx/>
                  <a:latin typeface="+mn-lt"/>
                  <a:ea typeface="+mn-ea"/>
                  <a:cs typeface="+mn-cs"/>
                </a:rPr>
                <a:t>How </a:t>
              </a:r>
              <a:r>
                <a:rPr kumimoji="0" lang="fi-FI" sz="1050" i="0" u="none" strike="noStrike" kern="1200" spc="0" normalizeH="0" baseline="0" noProof="0" dirty="0" err="1">
                  <a:ln>
                    <a:noFill/>
                  </a:ln>
                  <a:effectLst/>
                  <a:uLnTx/>
                  <a:uFillTx/>
                  <a:latin typeface="+mn-lt"/>
                  <a:ea typeface="+mn-ea"/>
                  <a:cs typeface="+mn-cs"/>
                </a:rPr>
                <a:t>many</a:t>
              </a:r>
              <a:r>
                <a:rPr kumimoji="0" lang="fi-FI" sz="1050" i="0" u="none" strike="noStrike" kern="1200" spc="0" normalizeH="0" baseline="0" noProof="0" dirty="0">
                  <a:ln>
                    <a:noFill/>
                  </a:ln>
                  <a:effectLst/>
                  <a:uLnTx/>
                  <a:uFillTx/>
                  <a:latin typeface="+mn-lt"/>
                  <a:ea typeface="+mn-ea"/>
                  <a:cs typeface="+mn-cs"/>
                </a:rPr>
                <a:t> business </a:t>
              </a:r>
              <a:r>
                <a:rPr kumimoji="0" lang="fi-FI" sz="1050" i="0" u="none" strike="noStrike" kern="1200" spc="0" normalizeH="0" baseline="0" noProof="0" dirty="0" err="1">
                  <a:ln>
                    <a:noFill/>
                  </a:ln>
                  <a:effectLst/>
                  <a:uLnTx/>
                  <a:uFillTx/>
                  <a:latin typeface="+mn-lt"/>
                  <a:ea typeface="+mn-ea"/>
                  <a:cs typeface="+mn-cs"/>
                </a:rPr>
                <a:t>events</a:t>
              </a:r>
              <a:r>
                <a:rPr kumimoji="0" lang="fi-FI" sz="1050" i="0" u="none" strike="noStrike" kern="1200" spc="0" normalizeH="0" baseline="0" noProof="0" dirty="0">
                  <a:ln>
                    <a:noFill/>
                  </a:ln>
                  <a:effectLst/>
                  <a:uLnTx/>
                  <a:uFillTx/>
                  <a:latin typeface="+mn-lt"/>
                  <a:ea typeface="+mn-ea"/>
                  <a:cs typeface="+mn-cs"/>
                </a:rPr>
                <a:t> per </a:t>
              </a:r>
              <a:r>
                <a:rPr kumimoji="0" lang="fi-FI" sz="1050" i="0" u="none" strike="noStrike" kern="1200" spc="0" normalizeH="0" baseline="0" noProof="0" dirty="0" err="1">
                  <a:ln>
                    <a:noFill/>
                  </a:ln>
                  <a:effectLst/>
                  <a:uLnTx/>
                  <a:uFillTx/>
                  <a:latin typeface="+mn-lt"/>
                  <a:ea typeface="+mn-ea"/>
                  <a:cs typeface="+mn-cs"/>
                </a:rPr>
                <a:t>day</a:t>
              </a:r>
              <a:r>
                <a:rPr kumimoji="0" lang="fi-FI" sz="1050" i="0" u="none" strike="noStrike" kern="1200" spc="0" normalizeH="0" baseline="0" noProof="0" dirty="0">
                  <a:ln>
                    <a:noFill/>
                  </a:ln>
                  <a:effectLst/>
                  <a:uLnTx/>
                  <a:uFillTx/>
                  <a:latin typeface="+mn-lt"/>
                  <a:ea typeface="+mn-ea"/>
                  <a:cs typeface="+mn-cs"/>
                </a:rPr>
                <a:t> (f.eg. Postal </a:t>
              </a:r>
              <a:r>
                <a:rPr kumimoji="0" lang="fi-FI" sz="1050" i="0" u="none" strike="noStrike" kern="1200" spc="0" normalizeH="0" baseline="0" noProof="0" dirty="0" err="1">
                  <a:ln>
                    <a:noFill/>
                  </a:ln>
                  <a:effectLst/>
                  <a:uLnTx/>
                  <a:uFillTx/>
                  <a:latin typeface="+mn-lt"/>
                  <a:ea typeface="+mn-ea"/>
                  <a:cs typeface="+mn-cs"/>
                </a:rPr>
                <a:t>packages</a:t>
              </a:r>
              <a:r>
                <a:rPr kumimoji="0" lang="fi-FI" sz="1050" i="0" u="none" strike="noStrike" kern="1200" spc="0" normalizeH="0" baseline="0" noProof="0" dirty="0">
                  <a:ln>
                    <a:noFill/>
                  </a:ln>
                  <a:effectLst/>
                  <a:uLnTx/>
                  <a:uFillTx/>
                  <a:latin typeface="+mn-lt"/>
                  <a:ea typeface="+mn-ea"/>
                  <a:cs typeface="+mn-cs"/>
                </a:rPr>
                <a:t> </a:t>
              </a:r>
              <a:r>
                <a:rPr kumimoji="0" lang="fi-FI" sz="1050" i="0" u="none" strike="noStrike" kern="1200" spc="0" normalizeH="0" baseline="0" noProof="0" dirty="0" err="1">
                  <a:ln>
                    <a:noFill/>
                  </a:ln>
                  <a:effectLst/>
                  <a:uLnTx/>
                  <a:uFillTx/>
                  <a:latin typeface="+mn-lt"/>
                  <a:ea typeface="+mn-ea"/>
                  <a:cs typeface="+mn-cs"/>
                </a:rPr>
                <a:t>sent</a:t>
              </a:r>
              <a:r>
                <a:rPr kumimoji="0" lang="fi-FI" sz="1050" i="0" u="none" strike="noStrike" kern="1200" spc="0" normalizeH="0" baseline="0" noProof="0" dirty="0">
                  <a:ln>
                    <a:noFill/>
                  </a:ln>
                  <a:effectLst/>
                  <a:uLnTx/>
                  <a:uFillTx/>
                  <a:latin typeface="+mn-lt"/>
                  <a:ea typeface="+mn-ea"/>
                  <a:cs typeface="+mn-cs"/>
                </a:rPr>
                <a:t>, </a:t>
              </a:r>
              <a:r>
                <a:rPr kumimoji="0" lang="fi-FI" sz="1050" i="0" u="none" strike="noStrike" kern="1200" spc="0" normalizeH="0" baseline="0" noProof="0" dirty="0" err="1">
                  <a:ln>
                    <a:noFill/>
                  </a:ln>
                  <a:effectLst/>
                  <a:uLnTx/>
                  <a:uFillTx/>
                  <a:latin typeface="+mn-lt"/>
                  <a:ea typeface="+mn-ea"/>
                  <a:cs typeface="+mn-cs"/>
                </a:rPr>
                <a:t>orders</a:t>
              </a:r>
              <a:r>
                <a:rPr kumimoji="0" lang="fi-FI" sz="1050" i="0" u="none" strike="noStrike" kern="1200" spc="0" normalizeH="0" baseline="0" noProof="0" dirty="0">
                  <a:ln>
                    <a:noFill/>
                  </a:ln>
                  <a:effectLst/>
                  <a:uLnTx/>
                  <a:uFillTx/>
                  <a:latin typeface="+mn-lt"/>
                  <a:ea typeface="+mn-ea"/>
                  <a:cs typeface="+mn-cs"/>
                </a:rPr>
                <a:t> </a:t>
              </a:r>
              <a:r>
                <a:rPr kumimoji="0" lang="fi-FI" sz="1050" i="0" u="none" strike="noStrike" kern="1200" spc="0" normalizeH="0" baseline="0" noProof="0" dirty="0" err="1">
                  <a:ln>
                    <a:noFill/>
                  </a:ln>
                  <a:effectLst/>
                  <a:uLnTx/>
                  <a:uFillTx/>
                  <a:latin typeface="+mn-lt"/>
                  <a:ea typeface="+mn-ea"/>
                  <a:cs typeface="+mn-cs"/>
                </a:rPr>
                <a:t>handled</a:t>
              </a:r>
              <a:r>
                <a:rPr kumimoji="0" lang="fi-FI" sz="1050" i="0" u="none" strike="noStrike" kern="1200" spc="0" normalizeH="0" baseline="0" noProof="0" dirty="0">
                  <a:ln>
                    <a:noFill/>
                  </a:ln>
                  <a:effectLst/>
                  <a:uLnTx/>
                  <a:uFillTx/>
                  <a:latin typeface="+mn-lt"/>
                  <a:ea typeface="+mn-ea"/>
                  <a:cs typeface="+mn-cs"/>
                </a:rPr>
                <a:t>)</a:t>
              </a:r>
            </a:p>
            <a:p>
              <a:pPr marL="171450" marR="0" indent="-171450" algn="l" defTabSz="457200" rtl="0" eaLnBrk="1" fontAlgn="auto" latinLnBrk="0" hangingPunct="1">
                <a:lnSpc>
                  <a:spcPct val="100000"/>
                </a:lnSpc>
                <a:spcAft>
                  <a:spcPts val="0"/>
                </a:spcAft>
                <a:buClrTx/>
                <a:buSzTx/>
                <a:buFontTx/>
                <a:buChar char="-"/>
                <a:tabLst/>
              </a:pPr>
              <a:r>
                <a:rPr kumimoji="0" lang="fi-FI" sz="1050" i="0" u="none" strike="noStrike" kern="1200" spc="0" normalizeH="0" baseline="0" noProof="0" dirty="0">
                  <a:ln>
                    <a:noFill/>
                  </a:ln>
                  <a:effectLst/>
                  <a:uLnTx/>
                  <a:uFillTx/>
                  <a:latin typeface="+mn-lt"/>
                  <a:ea typeface="+mn-ea"/>
                  <a:cs typeface="+mn-cs"/>
                </a:rPr>
                <a:t>Times per </a:t>
              </a:r>
              <a:r>
                <a:rPr kumimoji="0" lang="fi-FI" sz="1050" i="0" u="none" strike="noStrike" kern="1200" spc="0" normalizeH="0" baseline="0" noProof="0" dirty="0" err="1">
                  <a:ln>
                    <a:noFill/>
                  </a:ln>
                  <a:effectLst/>
                  <a:uLnTx/>
                  <a:uFillTx/>
                  <a:latin typeface="+mn-lt"/>
                  <a:ea typeface="+mn-ea"/>
                  <a:cs typeface="+mn-cs"/>
                </a:rPr>
                <a:t>day</a:t>
              </a:r>
              <a:r>
                <a:rPr kumimoji="0" lang="fi-FI" sz="1050" i="0" u="none" strike="noStrike" kern="1200" spc="0" normalizeH="0" baseline="0" noProof="0" dirty="0">
                  <a:ln>
                    <a:noFill/>
                  </a:ln>
                  <a:effectLst/>
                  <a:uLnTx/>
                  <a:uFillTx/>
                  <a:latin typeface="+mn-lt"/>
                  <a:ea typeface="+mn-ea"/>
                  <a:cs typeface="+mn-cs"/>
                </a:rPr>
                <a:t>? Max </a:t>
              </a:r>
              <a:r>
                <a:rPr kumimoji="0" lang="fi-FI" sz="1050" i="0" u="none" strike="noStrike" kern="1200" spc="0" normalizeH="0" baseline="0" noProof="0" dirty="0" err="1">
                  <a:ln>
                    <a:noFill/>
                  </a:ln>
                  <a:effectLst/>
                  <a:uLnTx/>
                  <a:uFillTx/>
                  <a:latin typeface="+mn-lt"/>
                  <a:ea typeface="+mn-ea"/>
                  <a:cs typeface="+mn-cs"/>
                </a:rPr>
                <a:t>times</a:t>
              </a:r>
              <a:r>
                <a:rPr kumimoji="0" lang="fi-FI" sz="1050" i="0" u="none" strike="noStrike" kern="1200" spc="0" normalizeH="0" baseline="0" noProof="0" dirty="0">
                  <a:ln>
                    <a:noFill/>
                  </a:ln>
                  <a:effectLst/>
                  <a:uLnTx/>
                  <a:uFillTx/>
                  <a:latin typeface="+mn-lt"/>
                  <a:ea typeface="+mn-ea"/>
                  <a:cs typeface="+mn-cs"/>
                </a:rPr>
                <a:t> per min?</a:t>
              </a:r>
            </a:p>
            <a:p>
              <a:pPr marL="171450" marR="0" indent="-171450" algn="l" defTabSz="457200" rtl="0" eaLnBrk="1" fontAlgn="auto" latinLnBrk="0" hangingPunct="1">
                <a:lnSpc>
                  <a:spcPct val="100000"/>
                </a:lnSpc>
                <a:spcAft>
                  <a:spcPts val="0"/>
                </a:spcAft>
                <a:buClrTx/>
                <a:buSzTx/>
                <a:buFontTx/>
                <a:buChar char="-"/>
                <a:tabLst/>
              </a:pPr>
              <a:r>
                <a:rPr lang="fi-FI" sz="1050" dirty="0"/>
                <a:t>Peak </a:t>
              </a:r>
              <a:r>
                <a:rPr lang="fi-FI" sz="1050" dirty="0" err="1"/>
                <a:t>times</a:t>
              </a:r>
              <a:r>
                <a:rPr lang="fi-FI" sz="1050" dirty="0"/>
                <a:t>? </a:t>
              </a:r>
              <a:r>
                <a:rPr kumimoji="0" lang="fi-FI" sz="1050" i="0" u="none" strike="noStrike" kern="1200" spc="0" normalizeH="0" baseline="0" noProof="0" dirty="0" err="1">
                  <a:ln>
                    <a:noFill/>
                  </a:ln>
                  <a:effectLst/>
                  <a:uLnTx/>
                  <a:uFillTx/>
                  <a:latin typeface="+mn-lt"/>
                  <a:ea typeface="+mn-ea"/>
                  <a:cs typeface="+mn-cs"/>
                </a:rPr>
                <a:t>Special</a:t>
              </a:r>
              <a:r>
                <a:rPr kumimoji="0" lang="fi-FI" sz="1050" i="0" u="none" strike="noStrike" kern="1200" spc="0" normalizeH="0" baseline="0" noProof="0" dirty="0">
                  <a:ln>
                    <a:noFill/>
                  </a:ln>
                  <a:effectLst/>
                  <a:uLnTx/>
                  <a:uFillTx/>
                  <a:latin typeface="+mn-lt"/>
                  <a:ea typeface="+mn-ea"/>
                  <a:cs typeface="+mn-cs"/>
                </a:rPr>
                <a:t> </a:t>
              </a:r>
              <a:r>
                <a:rPr kumimoji="0" lang="fi-FI" sz="1050" i="0" u="none" strike="noStrike" kern="1200" spc="0" normalizeH="0" baseline="0" noProof="0" dirty="0" err="1">
                  <a:ln>
                    <a:noFill/>
                  </a:ln>
                  <a:effectLst/>
                  <a:uLnTx/>
                  <a:uFillTx/>
                  <a:latin typeface="+mn-lt"/>
                  <a:ea typeface="+mn-ea"/>
                  <a:cs typeface="+mn-cs"/>
                </a:rPr>
                <a:t>times</a:t>
              </a:r>
              <a:r>
                <a:rPr kumimoji="0" lang="fi-FI" sz="1050" i="0" u="none" strike="noStrike" kern="1200" spc="0" normalizeH="0" baseline="0" noProof="0" dirty="0">
                  <a:ln>
                    <a:noFill/>
                  </a:ln>
                  <a:effectLst/>
                  <a:uLnTx/>
                  <a:uFillTx/>
                  <a:latin typeface="+mn-lt"/>
                  <a:ea typeface="+mn-ea"/>
                  <a:cs typeface="+mn-cs"/>
                </a:rPr>
                <a:t>, f.eg. </a:t>
              </a:r>
              <a:r>
                <a:rPr kumimoji="0" lang="fi-FI" sz="1050" i="0" u="none" strike="noStrike" kern="1200" spc="0" normalizeH="0" baseline="0" noProof="0" dirty="0" err="1">
                  <a:ln>
                    <a:noFill/>
                  </a:ln>
                  <a:effectLst/>
                  <a:uLnTx/>
                  <a:uFillTx/>
                  <a:latin typeface="+mn-lt"/>
                  <a:ea typeface="+mn-ea"/>
                  <a:cs typeface="+mn-cs"/>
                </a:rPr>
                <a:t>big</a:t>
              </a:r>
              <a:r>
                <a:rPr kumimoji="0" lang="fi-FI" sz="1050" i="0" u="none" strike="noStrike" kern="1200" spc="0" normalizeH="0" baseline="0" noProof="0" dirty="0">
                  <a:ln>
                    <a:noFill/>
                  </a:ln>
                  <a:effectLst/>
                  <a:uLnTx/>
                  <a:uFillTx/>
                  <a:latin typeface="+mn-lt"/>
                  <a:ea typeface="+mn-ea"/>
                  <a:cs typeface="+mn-cs"/>
                </a:rPr>
                <a:t> </a:t>
              </a:r>
              <a:r>
                <a:rPr kumimoji="0" lang="fi-FI" sz="1050" i="0" u="none" strike="noStrike" kern="1200" spc="0" normalizeH="0" baseline="0" noProof="0" dirty="0" err="1">
                  <a:ln>
                    <a:noFill/>
                  </a:ln>
                  <a:effectLst/>
                  <a:uLnTx/>
                  <a:uFillTx/>
                  <a:latin typeface="+mn-lt"/>
                  <a:ea typeface="+mn-ea"/>
                  <a:cs typeface="+mn-cs"/>
                </a:rPr>
                <a:t>campaign</a:t>
              </a:r>
              <a:r>
                <a:rPr kumimoji="0" lang="fi-FI" sz="1050" i="0" u="none" strike="noStrike" kern="1200" spc="0" normalizeH="0" baseline="0" noProof="0" dirty="0">
                  <a:ln>
                    <a:noFill/>
                  </a:ln>
                  <a:effectLst/>
                  <a:uLnTx/>
                  <a:uFillTx/>
                  <a:latin typeface="+mn-lt"/>
                  <a:ea typeface="+mn-ea"/>
                  <a:cs typeface="+mn-cs"/>
                </a:rPr>
                <a:t> </a:t>
              </a:r>
              <a:r>
                <a:rPr kumimoji="0" lang="fi-FI" sz="1050" i="0" u="none" strike="noStrike" kern="1200" spc="0" normalizeH="0" baseline="0" noProof="0" dirty="0" err="1">
                  <a:ln>
                    <a:noFill/>
                  </a:ln>
                  <a:effectLst/>
                  <a:uLnTx/>
                  <a:uFillTx/>
                  <a:latin typeface="+mn-lt"/>
                  <a:ea typeface="+mn-ea"/>
                  <a:cs typeface="+mn-cs"/>
                </a:rPr>
                <a:t>planned</a:t>
              </a:r>
              <a:r>
                <a:rPr kumimoji="0" lang="fi-FI" sz="1050" i="0" u="none" strike="noStrike" kern="1200" spc="0" normalizeH="0" baseline="0" noProof="0" dirty="0">
                  <a:ln>
                    <a:noFill/>
                  </a:ln>
                  <a:effectLst/>
                  <a:uLnTx/>
                  <a:uFillTx/>
                  <a:latin typeface="+mn-lt"/>
                  <a:ea typeface="+mn-ea"/>
                  <a:cs typeface="+mn-cs"/>
                </a:rPr>
                <a:t>?</a:t>
              </a:r>
            </a:p>
          </p:txBody>
        </p:sp>
      </p:grpSp>
      <p:sp>
        <p:nvSpPr>
          <p:cNvPr id="15" name="Title 1">
            <a:extLst>
              <a:ext uri="{FF2B5EF4-FFF2-40B4-BE49-F238E27FC236}">
                <a16:creationId xmlns:a16="http://schemas.microsoft.com/office/drawing/2014/main" id="{CCBCE5D1-33B1-43FA-B28A-C4400A6BA4CA}"/>
              </a:ext>
            </a:extLst>
          </p:cNvPr>
          <p:cNvSpPr txBox="1">
            <a:spLocks/>
          </p:cNvSpPr>
          <p:nvPr userDrawn="1"/>
        </p:nvSpPr>
        <p:spPr>
          <a:xfrm>
            <a:off x="551684" y="288923"/>
            <a:ext cx="8491276" cy="579646"/>
          </a:xfrm>
          <a:prstGeom prst="rect">
            <a:avLst/>
          </a:prstGeom>
        </p:spPr>
        <p:txBody>
          <a:bodyPr vert="horz" lIns="91440" tIns="45720" rIns="91440" bIns="45720" rtlCol="0" anchor="t" anchorCtr="0">
            <a:spAutoFit/>
          </a:bodyPr>
          <a:lstStyle>
            <a:lvl1pPr algn="l" defTabSz="457200" rtl="0" eaLnBrk="1" latinLnBrk="0" hangingPunct="1">
              <a:lnSpc>
                <a:spcPts val="3800"/>
              </a:lnSpc>
              <a:spcBef>
                <a:spcPct val="0"/>
              </a:spcBef>
              <a:buNone/>
              <a:defRPr lang="en-GB" sz="3200" b="0" i="0" kern="1200" cap="none" noProof="0" dirty="0">
                <a:solidFill>
                  <a:srgbClr val="C30000"/>
                </a:solidFill>
                <a:latin typeface="+mj-lt"/>
                <a:ea typeface="+mj-ea"/>
                <a:cs typeface="+mj-cs"/>
              </a:defRPr>
            </a:lvl1pPr>
          </a:lstStyle>
          <a:p>
            <a:r>
              <a:rPr lang="en-US" sz="3200" dirty="0">
                <a:solidFill>
                  <a:srgbClr val="000000"/>
                </a:solidFill>
                <a:latin typeface="Berlin Sans FB" panose="020E0602020502020306" pitchFamily="34" charset="0"/>
              </a:rPr>
              <a:t>Capacity</a:t>
            </a:r>
            <a:endParaRPr lang="fi-FI" sz="3200" dirty="0">
              <a:solidFill>
                <a:srgbClr val="000000"/>
              </a:solidFill>
              <a:latin typeface="Berlin Sans FB" panose="020E0602020502020306" pitchFamily="34" charset="0"/>
            </a:endParaRPr>
          </a:p>
        </p:txBody>
      </p:sp>
      <p:sp>
        <p:nvSpPr>
          <p:cNvPr id="16" name="Text Placeholder 15">
            <a:extLst>
              <a:ext uri="{FF2B5EF4-FFF2-40B4-BE49-F238E27FC236}">
                <a16:creationId xmlns:a16="http://schemas.microsoft.com/office/drawing/2014/main" id="{8072FEF8-6435-428C-B66F-2B680C2AED54}"/>
              </a:ext>
            </a:extLst>
          </p:cNvPr>
          <p:cNvSpPr>
            <a:spLocks noGrp="1"/>
          </p:cNvSpPr>
          <p:nvPr>
            <p:ph type="body" sz="quarter" idx="14"/>
          </p:nvPr>
        </p:nvSpPr>
        <p:spPr>
          <a:xfrm>
            <a:off x="881602" y="3217368"/>
            <a:ext cx="682478" cy="852977"/>
          </a:xfrm>
        </p:spPr>
        <p:txBody>
          <a:bodyPr>
            <a:normAutofit/>
          </a:bodyPr>
          <a:lstStyle>
            <a:lvl1pPr marL="0" indent="0">
              <a:buNone/>
              <a:defRPr sz="1000">
                <a:solidFill>
                  <a:schemeClr val="tx1"/>
                </a:solidFill>
              </a:defRPr>
            </a:lvl1pPr>
          </a:lstStyle>
          <a:p>
            <a:pPr lvl="0"/>
            <a:endParaRPr lang="fi-FI" dirty="0"/>
          </a:p>
        </p:txBody>
      </p:sp>
      <p:sp>
        <p:nvSpPr>
          <p:cNvPr id="17" name="Text Placeholder 15">
            <a:extLst>
              <a:ext uri="{FF2B5EF4-FFF2-40B4-BE49-F238E27FC236}">
                <a16:creationId xmlns:a16="http://schemas.microsoft.com/office/drawing/2014/main" id="{16DD5B0B-2C27-4045-AC69-257A95B9A7EE}"/>
              </a:ext>
            </a:extLst>
          </p:cNvPr>
          <p:cNvSpPr>
            <a:spLocks noGrp="1"/>
          </p:cNvSpPr>
          <p:nvPr>
            <p:ph type="body" sz="quarter" idx="15"/>
          </p:nvPr>
        </p:nvSpPr>
        <p:spPr>
          <a:xfrm>
            <a:off x="1737443" y="3217366"/>
            <a:ext cx="735778" cy="852977"/>
          </a:xfrm>
        </p:spPr>
        <p:txBody>
          <a:bodyPr>
            <a:normAutofit/>
          </a:bodyPr>
          <a:lstStyle>
            <a:lvl1pPr marL="0" indent="0">
              <a:buNone/>
              <a:defRPr sz="1000">
                <a:solidFill>
                  <a:schemeClr val="tx1"/>
                </a:solidFill>
              </a:defRPr>
            </a:lvl1pPr>
          </a:lstStyle>
          <a:p>
            <a:pPr lvl="0"/>
            <a:endParaRPr lang="fi-FI" dirty="0"/>
          </a:p>
        </p:txBody>
      </p:sp>
      <p:sp>
        <p:nvSpPr>
          <p:cNvPr id="18" name="Text Placeholder 15">
            <a:extLst>
              <a:ext uri="{FF2B5EF4-FFF2-40B4-BE49-F238E27FC236}">
                <a16:creationId xmlns:a16="http://schemas.microsoft.com/office/drawing/2014/main" id="{EE731C15-FD9E-49D0-A415-BF627514D3E7}"/>
              </a:ext>
            </a:extLst>
          </p:cNvPr>
          <p:cNvSpPr>
            <a:spLocks noGrp="1"/>
          </p:cNvSpPr>
          <p:nvPr>
            <p:ph type="body" sz="quarter" idx="16"/>
          </p:nvPr>
        </p:nvSpPr>
        <p:spPr>
          <a:xfrm>
            <a:off x="3176484" y="2777989"/>
            <a:ext cx="735778" cy="852977"/>
          </a:xfrm>
        </p:spPr>
        <p:txBody>
          <a:bodyPr>
            <a:normAutofit/>
          </a:bodyPr>
          <a:lstStyle>
            <a:lvl1pPr marL="0" indent="0">
              <a:buNone/>
              <a:defRPr sz="1000">
                <a:solidFill>
                  <a:schemeClr val="tx1"/>
                </a:solidFill>
              </a:defRPr>
            </a:lvl1pPr>
          </a:lstStyle>
          <a:p>
            <a:pPr lvl="0"/>
            <a:endParaRPr lang="fi-FI" dirty="0"/>
          </a:p>
        </p:txBody>
      </p:sp>
      <p:sp>
        <p:nvSpPr>
          <p:cNvPr id="19" name="Text Placeholder 15">
            <a:extLst>
              <a:ext uri="{FF2B5EF4-FFF2-40B4-BE49-F238E27FC236}">
                <a16:creationId xmlns:a16="http://schemas.microsoft.com/office/drawing/2014/main" id="{9F8FFEA3-4235-4368-AE08-AD14CEAF54F6}"/>
              </a:ext>
            </a:extLst>
          </p:cNvPr>
          <p:cNvSpPr>
            <a:spLocks noGrp="1"/>
          </p:cNvSpPr>
          <p:nvPr>
            <p:ph type="body" sz="quarter" idx="17"/>
          </p:nvPr>
        </p:nvSpPr>
        <p:spPr>
          <a:xfrm>
            <a:off x="4176375" y="2771238"/>
            <a:ext cx="735778" cy="852977"/>
          </a:xfrm>
        </p:spPr>
        <p:txBody>
          <a:bodyPr>
            <a:normAutofit/>
          </a:bodyPr>
          <a:lstStyle>
            <a:lvl1pPr marL="0" indent="0">
              <a:buNone/>
              <a:defRPr sz="1000">
                <a:solidFill>
                  <a:schemeClr val="tx1"/>
                </a:solidFill>
              </a:defRPr>
            </a:lvl1pPr>
          </a:lstStyle>
          <a:p>
            <a:pPr lvl="0"/>
            <a:endParaRPr lang="fi-FI" dirty="0"/>
          </a:p>
        </p:txBody>
      </p:sp>
      <p:sp>
        <p:nvSpPr>
          <p:cNvPr id="20" name="Text Placeholder 15">
            <a:extLst>
              <a:ext uri="{FF2B5EF4-FFF2-40B4-BE49-F238E27FC236}">
                <a16:creationId xmlns:a16="http://schemas.microsoft.com/office/drawing/2014/main" id="{BB9160A0-8CAE-4150-9269-9E0520C08FB5}"/>
              </a:ext>
            </a:extLst>
          </p:cNvPr>
          <p:cNvSpPr>
            <a:spLocks noGrp="1"/>
          </p:cNvSpPr>
          <p:nvPr>
            <p:ph type="body" sz="quarter" idx="18"/>
          </p:nvPr>
        </p:nvSpPr>
        <p:spPr>
          <a:xfrm>
            <a:off x="5172694" y="2771237"/>
            <a:ext cx="735778" cy="852977"/>
          </a:xfrm>
        </p:spPr>
        <p:txBody>
          <a:bodyPr>
            <a:normAutofit/>
          </a:bodyPr>
          <a:lstStyle>
            <a:lvl1pPr marL="0" indent="0">
              <a:buNone/>
              <a:defRPr sz="1000">
                <a:solidFill>
                  <a:schemeClr val="tx1"/>
                </a:solidFill>
              </a:defRPr>
            </a:lvl1pPr>
          </a:lstStyle>
          <a:p>
            <a:pPr lvl="0"/>
            <a:endParaRPr lang="fi-FI" dirty="0"/>
          </a:p>
        </p:txBody>
      </p:sp>
      <p:sp>
        <p:nvSpPr>
          <p:cNvPr id="21" name="Text Placeholder 15">
            <a:extLst>
              <a:ext uri="{FF2B5EF4-FFF2-40B4-BE49-F238E27FC236}">
                <a16:creationId xmlns:a16="http://schemas.microsoft.com/office/drawing/2014/main" id="{50D1C300-1067-402B-B292-A93AB179053F}"/>
              </a:ext>
            </a:extLst>
          </p:cNvPr>
          <p:cNvSpPr>
            <a:spLocks noGrp="1"/>
          </p:cNvSpPr>
          <p:nvPr>
            <p:ph type="body" sz="quarter" idx="19"/>
          </p:nvPr>
        </p:nvSpPr>
        <p:spPr>
          <a:xfrm>
            <a:off x="6701482" y="1890492"/>
            <a:ext cx="735778" cy="852977"/>
          </a:xfrm>
        </p:spPr>
        <p:txBody>
          <a:bodyPr>
            <a:normAutofit/>
          </a:bodyPr>
          <a:lstStyle>
            <a:lvl1pPr marL="0" indent="0">
              <a:buNone/>
              <a:defRPr sz="1000">
                <a:solidFill>
                  <a:schemeClr val="tx1"/>
                </a:solidFill>
              </a:defRPr>
            </a:lvl1pPr>
          </a:lstStyle>
          <a:p>
            <a:pPr lvl="0"/>
            <a:endParaRPr lang="fi-FI" dirty="0"/>
          </a:p>
        </p:txBody>
      </p:sp>
      <p:sp>
        <p:nvSpPr>
          <p:cNvPr id="22" name="Text Placeholder 15">
            <a:extLst>
              <a:ext uri="{FF2B5EF4-FFF2-40B4-BE49-F238E27FC236}">
                <a16:creationId xmlns:a16="http://schemas.microsoft.com/office/drawing/2014/main" id="{0DF37DB0-2BD9-42B7-882E-68400672C508}"/>
              </a:ext>
            </a:extLst>
          </p:cNvPr>
          <p:cNvSpPr>
            <a:spLocks noGrp="1"/>
          </p:cNvSpPr>
          <p:nvPr>
            <p:ph type="body" sz="quarter" idx="20"/>
          </p:nvPr>
        </p:nvSpPr>
        <p:spPr>
          <a:xfrm>
            <a:off x="7766288" y="1869532"/>
            <a:ext cx="735778" cy="852977"/>
          </a:xfrm>
        </p:spPr>
        <p:txBody>
          <a:bodyPr>
            <a:normAutofit/>
          </a:bodyPr>
          <a:lstStyle>
            <a:lvl1pPr marL="0" indent="0">
              <a:buNone/>
              <a:defRPr sz="1000">
                <a:solidFill>
                  <a:schemeClr val="tx1"/>
                </a:solidFill>
              </a:defRPr>
            </a:lvl1pPr>
          </a:lstStyle>
          <a:p>
            <a:pPr lvl="0"/>
            <a:endParaRPr lang="fi-FI" dirty="0"/>
          </a:p>
        </p:txBody>
      </p:sp>
      <p:cxnSp>
        <p:nvCxnSpPr>
          <p:cNvPr id="23" name="Straight Connector 22">
            <a:extLst>
              <a:ext uri="{FF2B5EF4-FFF2-40B4-BE49-F238E27FC236}">
                <a16:creationId xmlns:a16="http://schemas.microsoft.com/office/drawing/2014/main" id="{1E3F01E1-5EB8-4163-9BB7-5611C75E1D2B}"/>
              </a:ext>
            </a:extLst>
          </p:cNvPr>
          <p:cNvCxnSpPr/>
          <p:nvPr userDrawn="1"/>
        </p:nvCxnSpPr>
        <p:spPr>
          <a:xfrm>
            <a:off x="756523" y="1205365"/>
            <a:ext cx="0" cy="4109753"/>
          </a:xfrm>
          <a:prstGeom prst="line">
            <a:avLst/>
          </a:prstGeom>
          <a:ln w="19050">
            <a:solidFill>
              <a:schemeClr val="bg1">
                <a:lumMod val="6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4" name="Text Placeholder 15">
            <a:extLst>
              <a:ext uri="{FF2B5EF4-FFF2-40B4-BE49-F238E27FC236}">
                <a16:creationId xmlns:a16="http://schemas.microsoft.com/office/drawing/2014/main" id="{8746A228-53B3-479A-9CCF-5E35BA69C36F}"/>
              </a:ext>
            </a:extLst>
          </p:cNvPr>
          <p:cNvSpPr>
            <a:spLocks noGrp="1"/>
          </p:cNvSpPr>
          <p:nvPr>
            <p:ph type="body" sz="quarter" idx="21" hasCustomPrompt="1"/>
          </p:nvPr>
        </p:nvSpPr>
        <p:spPr>
          <a:xfrm>
            <a:off x="31450" y="1422266"/>
            <a:ext cx="682478" cy="852977"/>
          </a:xfrm>
        </p:spPr>
        <p:txBody>
          <a:bodyPr>
            <a:normAutofit/>
          </a:bodyPr>
          <a:lstStyle>
            <a:lvl1pPr marL="0" indent="0">
              <a:buNone/>
              <a:defRPr sz="700">
                <a:solidFill>
                  <a:schemeClr val="tx1"/>
                </a:solidFill>
              </a:defRPr>
            </a:lvl1pPr>
          </a:lstStyle>
          <a:p>
            <a:pPr lvl="0"/>
            <a:r>
              <a:rPr lang="fi-FI" dirty="0"/>
              <a:t>XX 000 </a:t>
            </a:r>
            <a:r>
              <a:rPr lang="fi-FI" dirty="0" err="1"/>
              <a:t>pcs</a:t>
            </a:r>
            <a:endParaRPr lang="fi-FI" dirty="0"/>
          </a:p>
        </p:txBody>
      </p:sp>
      <p:sp>
        <p:nvSpPr>
          <p:cNvPr id="25" name="Text Placeholder 15">
            <a:extLst>
              <a:ext uri="{FF2B5EF4-FFF2-40B4-BE49-F238E27FC236}">
                <a16:creationId xmlns:a16="http://schemas.microsoft.com/office/drawing/2014/main" id="{EDF25971-24BD-4DC0-BF05-920D4F164CEA}"/>
              </a:ext>
            </a:extLst>
          </p:cNvPr>
          <p:cNvSpPr>
            <a:spLocks noGrp="1"/>
          </p:cNvSpPr>
          <p:nvPr>
            <p:ph type="body" sz="quarter" idx="22" hasCustomPrompt="1"/>
          </p:nvPr>
        </p:nvSpPr>
        <p:spPr>
          <a:xfrm>
            <a:off x="2479992" y="5528618"/>
            <a:ext cx="682478" cy="852977"/>
          </a:xfrm>
        </p:spPr>
        <p:txBody>
          <a:bodyPr>
            <a:normAutofit/>
          </a:bodyPr>
          <a:lstStyle>
            <a:lvl1pPr marL="0" indent="0">
              <a:buNone/>
              <a:defRPr sz="700">
                <a:solidFill>
                  <a:schemeClr val="tx1"/>
                </a:solidFill>
              </a:defRPr>
            </a:lvl1pPr>
          </a:lstStyle>
          <a:p>
            <a:pPr lvl="0"/>
            <a:r>
              <a:rPr lang="fi-FI" dirty="0"/>
              <a:t>1. </a:t>
            </a:r>
            <a:r>
              <a:rPr lang="fi-FI" dirty="0" err="1"/>
              <a:t>month</a:t>
            </a:r>
            <a:endParaRPr lang="fi-FI" dirty="0"/>
          </a:p>
        </p:txBody>
      </p:sp>
      <p:sp>
        <p:nvSpPr>
          <p:cNvPr id="26" name="Text Placeholder 15">
            <a:extLst>
              <a:ext uri="{FF2B5EF4-FFF2-40B4-BE49-F238E27FC236}">
                <a16:creationId xmlns:a16="http://schemas.microsoft.com/office/drawing/2014/main" id="{5FD9C432-12CA-427A-BC94-458BECAC4CDF}"/>
              </a:ext>
            </a:extLst>
          </p:cNvPr>
          <p:cNvSpPr>
            <a:spLocks noGrp="1"/>
          </p:cNvSpPr>
          <p:nvPr>
            <p:ph type="body" sz="quarter" idx="23" hasCustomPrompt="1"/>
          </p:nvPr>
        </p:nvSpPr>
        <p:spPr>
          <a:xfrm>
            <a:off x="6259489" y="5528618"/>
            <a:ext cx="682478" cy="852977"/>
          </a:xfrm>
        </p:spPr>
        <p:txBody>
          <a:bodyPr>
            <a:normAutofit/>
          </a:bodyPr>
          <a:lstStyle>
            <a:lvl1pPr marL="0" indent="0">
              <a:buNone/>
              <a:defRPr sz="700">
                <a:solidFill>
                  <a:schemeClr val="tx1"/>
                </a:solidFill>
              </a:defRPr>
            </a:lvl1pPr>
          </a:lstStyle>
          <a:p>
            <a:pPr lvl="0"/>
            <a:r>
              <a:rPr lang="fi-FI" dirty="0"/>
              <a:t>3. </a:t>
            </a:r>
            <a:r>
              <a:rPr lang="fi-FI" dirty="0" err="1"/>
              <a:t>months</a:t>
            </a:r>
            <a:endParaRPr lang="fi-FI" dirty="0"/>
          </a:p>
        </p:txBody>
      </p:sp>
      <p:sp>
        <p:nvSpPr>
          <p:cNvPr id="27" name="Text Placeholder 15">
            <a:extLst>
              <a:ext uri="{FF2B5EF4-FFF2-40B4-BE49-F238E27FC236}">
                <a16:creationId xmlns:a16="http://schemas.microsoft.com/office/drawing/2014/main" id="{2D5A1E3A-EA74-432A-B327-BA742D4859D0}"/>
              </a:ext>
            </a:extLst>
          </p:cNvPr>
          <p:cNvSpPr>
            <a:spLocks noGrp="1"/>
          </p:cNvSpPr>
          <p:nvPr>
            <p:ph type="body" sz="quarter" idx="24" hasCustomPrompt="1"/>
          </p:nvPr>
        </p:nvSpPr>
        <p:spPr>
          <a:xfrm>
            <a:off x="8074848" y="5528617"/>
            <a:ext cx="682478" cy="852977"/>
          </a:xfrm>
        </p:spPr>
        <p:txBody>
          <a:bodyPr>
            <a:normAutofit/>
          </a:bodyPr>
          <a:lstStyle>
            <a:lvl1pPr marL="0" indent="0">
              <a:buNone/>
              <a:defRPr sz="700">
                <a:solidFill>
                  <a:schemeClr val="tx1"/>
                </a:solidFill>
              </a:defRPr>
            </a:lvl1pPr>
          </a:lstStyle>
          <a:p>
            <a:pPr lvl="0"/>
            <a:r>
              <a:rPr lang="fi-FI" dirty="0"/>
              <a:t>6. </a:t>
            </a:r>
            <a:r>
              <a:rPr lang="fi-FI" dirty="0" err="1"/>
              <a:t>months</a:t>
            </a:r>
            <a:endParaRPr lang="fi-FI" dirty="0"/>
          </a:p>
        </p:txBody>
      </p:sp>
    </p:spTree>
    <p:extLst>
      <p:ext uri="{BB962C8B-B14F-4D97-AF65-F5344CB8AC3E}">
        <p14:creationId xmlns:p14="http://schemas.microsoft.com/office/powerpoint/2010/main" val="1889837429"/>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ustom Layout">
    <p:bg>
      <p:bgRef idx="1001">
        <a:schemeClr val="bg1"/>
      </p:bgRef>
    </p:bg>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B7BFBB5C-CC47-4B8A-AB6E-A27D7481D73E}"/>
              </a:ext>
            </a:extLst>
          </p:cNvPr>
          <p:cNvCxnSpPr>
            <a:cxnSpLocks/>
            <a:stCxn id="12" idx="3"/>
            <a:endCxn id="11" idx="1"/>
          </p:cNvCxnSpPr>
          <p:nvPr userDrawn="1"/>
        </p:nvCxnSpPr>
        <p:spPr>
          <a:xfrm>
            <a:off x="1842472" y="3838500"/>
            <a:ext cx="1178089" cy="0"/>
          </a:xfrm>
          <a:prstGeom prst="straightConnector1">
            <a:avLst/>
          </a:prstGeom>
          <a:ln>
            <a:solidFill>
              <a:schemeClr val="tx1">
                <a:lumMod val="40000"/>
                <a:lumOff val="6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pic>
        <p:nvPicPr>
          <p:cNvPr id="10" name="Graphic 9" descr="Earth Globe Europe-Africa">
            <a:extLst>
              <a:ext uri="{FF2B5EF4-FFF2-40B4-BE49-F238E27FC236}">
                <a16:creationId xmlns:a16="http://schemas.microsoft.com/office/drawing/2014/main" id="{256D6D84-B05A-40E3-BD77-8B038893DFC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615257" y="3228900"/>
            <a:ext cx="990600" cy="1219200"/>
          </a:xfrm>
          <a:prstGeom prst="rect">
            <a:avLst/>
          </a:prstGeom>
        </p:spPr>
      </p:pic>
      <p:pic>
        <p:nvPicPr>
          <p:cNvPr id="11" name="Graphic 10" descr="City">
            <a:extLst>
              <a:ext uri="{FF2B5EF4-FFF2-40B4-BE49-F238E27FC236}">
                <a16:creationId xmlns:a16="http://schemas.microsoft.com/office/drawing/2014/main" id="{D3939307-3799-4D6C-8CF2-F1C694CB78CF}"/>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3020560" y="3228900"/>
            <a:ext cx="990600" cy="1219200"/>
          </a:xfrm>
          <a:prstGeom prst="rect">
            <a:avLst/>
          </a:prstGeom>
        </p:spPr>
      </p:pic>
      <p:pic>
        <p:nvPicPr>
          <p:cNvPr id="12" name="Graphic 11" descr="House">
            <a:extLst>
              <a:ext uri="{FF2B5EF4-FFF2-40B4-BE49-F238E27FC236}">
                <a16:creationId xmlns:a16="http://schemas.microsoft.com/office/drawing/2014/main" id="{B84DA357-F64C-49FE-8DBD-0FC9E4968568}"/>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851872" y="3228900"/>
            <a:ext cx="990600" cy="1219200"/>
          </a:xfrm>
          <a:prstGeom prst="rect">
            <a:avLst/>
          </a:prstGeom>
        </p:spPr>
      </p:pic>
      <p:pic>
        <p:nvPicPr>
          <p:cNvPr id="13" name="Graphic 12" descr="Flag">
            <a:extLst>
              <a:ext uri="{FF2B5EF4-FFF2-40B4-BE49-F238E27FC236}">
                <a16:creationId xmlns:a16="http://schemas.microsoft.com/office/drawing/2014/main" id="{3BE057C3-96A1-4A1E-B3CC-A53CA65AE872}"/>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17909" y="3228900"/>
            <a:ext cx="990600" cy="1219200"/>
          </a:xfrm>
          <a:prstGeom prst="rect">
            <a:avLst/>
          </a:prstGeom>
        </p:spPr>
      </p:pic>
      <p:cxnSp>
        <p:nvCxnSpPr>
          <p:cNvPr id="14" name="Straight Arrow Connector 13">
            <a:extLst>
              <a:ext uri="{FF2B5EF4-FFF2-40B4-BE49-F238E27FC236}">
                <a16:creationId xmlns:a16="http://schemas.microsoft.com/office/drawing/2014/main" id="{78B3AC59-9AED-4D0F-91A9-7F47D27B8CF8}"/>
              </a:ext>
            </a:extLst>
          </p:cNvPr>
          <p:cNvCxnSpPr>
            <a:cxnSpLocks/>
            <a:stCxn id="11" idx="3"/>
            <a:endCxn id="13" idx="1"/>
          </p:cNvCxnSpPr>
          <p:nvPr userDrawn="1"/>
        </p:nvCxnSpPr>
        <p:spPr>
          <a:xfrm>
            <a:off x="4011161" y="3838500"/>
            <a:ext cx="1306748" cy="0"/>
          </a:xfrm>
          <a:prstGeom prst="straightConnector1">
            <a:avLst/>
          </a:prstGeom>
          <a:ln>
            <a:solidFill>
              <a:schemeClr val="tx1">
                <a:lumMod val="40000"/>
                <a:lumOff val="6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547060F-843E-448D-AE79-EA649D77E730}"/>
              </a:ext>
            </a:extLst>
          </p:cNvPr>
          <p:cNvCxnSpPr>
            <a:cxnSpLocks/>
            <a:stCxn id="13" idx="3"/>
            <a:endCxn id="10" idx="1"/>
          </p:cNvCxnSpPr>
          <p:nvPr userDrawn="1"/>
        </p:nvCxnSpPr>
        <p:spPr>
          <a:xfrm>
            <a:off x="6308509" y="3838500"/>
            <a:ext cx="1306750" cy="0"/>
          </a:xfrm>
          <a:prstGeom prst="straightConnector1">
            <a:avLst/>
          </a:prstGeom>
          <a:ln>
            <a:solidFill>
              <a:schemeClr val="tx1">
                <a:lumMod val="40000"/>
                <a:lumOff val="6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16" name="Group 15">
            <a:extLst>
              <a:ext uri="{FF2B5EF4-FFF2-40B4-BE49-F238E27FC236}">
                <a16:creationId xmlns:a16="http://schemas.microsoft.com/office/drawing/2014/main" id="{86B62D6D-9419-42AA-9A6F-AB55D785B0B7}"/>
              </a:ext>
            </a:extLst>
          </p:cNvPr>
          <p:cNvGrpSpPr/>
          <p:nvPr userDrawn="1"/>
        </p:nvGrpSpPr>
        <p:grpSpPr>
          <a:xfrm>
            <a:off x="551684" y="1386271"/>
            <a:ext cx="1568264" cy="1745955"/>
            <a:chOff x="509245" y="1039703"/>
            <a:chExt cx="1447627" cy="1309466"/>
          </a:xfrm>
        </p:grpSpPr>
        <p:sp>
          <p:nvSpPr>
            <p:cNvPr id="17" name="Rectangle 16">
              <a:extLst>
                <a:ext uri="{FF2B5EF4-FFF2-40B4-BE49-F238E27FC236}">
                  <a16:creationId xmlns:a16="http://schemas.microsoft.com/office/drawing/2014/main" id="{B3972309-7EB1-49BC-A831-874B1E8A10B6}"/>
                </a:ext>
              </a:extLst>
            </p:cNvPr>
            <p:cNvSpPr/>
            <p:nvPr/>
          </p:nvSpPr>
          <p:spPr>
            <a:xfrm>
              <a:off x="531786" y="1079770"/>
              <a:ext cx="1425086" cy="126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18" name="Straight Connector 17">
              <a:extLst>
                <a:ext uri="{FF2B5EF4-FFF2-40B4-BE49-F238E27FC236}">
                  <a16:creationId xmlns:a16="http://schemas.microsoft.com/office/drawing/2014/main" id="{62B6D319-5898-4424-8865-2B3A5BD7061C}"/>
                </a:ext>
              </a:extLst>
            </p:cNvPr>
            <p:cNvCxnSpPr>
              <a:stCxn id="17" idx="1"/>
              <a:endCxn id="17" idx="3"/>
            </p:cNvCxnSpPr>
            <p:nvPr/>
          </p:nvCxnSpPr>
          <p:spPr>
            <a:xfrm>
              <a:off x="531786" y="1714470"/>
              <a:ext cx="1425086"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A3712789-1B17-4329-B2CA-FB909B0BBF52}"/>
                </a:ext>
              </a:extLst>
            </p:cNvPr>
            <p:cNvSpPr txBox="1"/>
            <p:nvPr/>
          </p:nvSpPr>
          <p:spPr>
            <a:xfrm>
              <a:off x="509245" y="1039703"/>
              <a:ext cx="914400" cy="9144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a:ln>
                    <a:noFill/>
                  </a:ln>
                  <a:effectLst/>
                  <a:uLnTx/>
                  <a:uFillTx/>
                  <a:latin typeface="+mn-lt"/>
                  <a:ea typeface="+mn-ea"/>
                  <a:cs typeface="+mn-cs"/>
                </a:rPr>
                <a:t>Master</a:t>
              </a: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Copy</a:t>
              </a:r>
            </a:p>
          </p:txBody>
        </p:sp>
      </p:grpSp>
      <p:grpSp>
        <p:nvGrpSpPr>
          <p:cNvPr id="20" name="Group 19">
            <a:extLst>
              <a:ext uri="{FF2B5EF4-FFF2-40B4-BE49-F238E27FC236}">
                <a16:creationId xmlns:a16="http://schemas.microsoft.com/office/drawing/2014/main" id="{12B7ECDF-9AA2-4889-9E0E-9C66857DF051}"/>
              </a:ext>
            </a:extLst>
          </p:cNvPr>
          <p:cNvGrpSpPr/>
          <p:nvPr userDrawn="1"/>
        </p:nvGrpSpPr>
        <p:grpSpPr>
          <a:xfrm>
            <a:off x="2778721" y="1386271"/>
            <a:ext cx="1577055" cy="1745955"/>
            <a:chOff x="509245" y="1039703"/>
            <a:chExt cx="1455742" cy="1309466"/>
          </a:xfrm>
        </p:grpSpPr>
        <p:sp>
          <p:nvSpPr>
            <p:cNvPr id="21" name="Rectangle 20">
              <a:extLst>
                <a:ext uri="{FF2B5EF4-FFF2-40B4-BE49-F238E27FC236}">
                  <a16:creationId xmlns:a16="http://schemas.microsoft.com/office/drawing/2014/main" id="{EF3F7CB5-84E8-4030-95D1-F44D08ECE600}"/>
                </a:ext>
              </a:extLst>
            </p:cNvPr>
            <p:cNvSpPr/>
            <p:nvPr/>
          </p:nvSpPr>
          <p:spPr>
            <a:xfrm>
              <a:off x="539901" y="1079770"/>
              <a:ext cx="1425086" cy="126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22" name="Straight Connector 21">
              <a:extLst>
                <a:ext uri="{FF2B5EF4-FFF2-40B4-BE49-F238E27FC236}">
                  <a16:creationId xmlns:a16="http://schemas.microsoft.com/office/drawing/2014/main" id="{8AF572FA-501A-4604-9685-917C0EB756B2}"/>
                </a:ext>
              </a:extLst>
            </p:cNvPr>
            <p:cNvCxnSpPr>
              <a:stCxn id="21" idx="1"/>
              <a:endCxn id="21" idx="3"/>
            </p:cNvCxnSpPr>
            <p:nvPr/>
          </p:nvCxnSpPr>
          <p:spPr>
            <a:xfrm>
              <a:off x="539901" y="1714470"/>
              <a:ext cx="1425086"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EBF3A9AA-00DA-4BFA-BC2A-F990D03A117F}"/>
                </a:ext>
              </a:extLst>
            </p:cNvPr>
            <p:cNvSpPr txBox="1"/>
            <p:nvPr/>
          </p:nvSpPr>
          <p:spPr>
            <a:xfrm>
              <a:off x="509245" y="1039703"/>
              <a:ext cx="914400" cy="9144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a:ln>
                    <a:noFill/>
                  </a:ln>
                  <a:effectLst/>
                  <a:uLnTx/>
                  <a:uFillTx/>
                  <a:latin typeface="+mn-lt"/>
                  <a:ea typeface="+mn-ea"/>
                  <a:cs typeface="+mn-cs"/>
                </a:rPr>
                <a:t>Master</a:t>
              </a: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Copy</a:t>
              </a:r>
            </a:p>
          </p:txBody>
        </p:sp>
      </p:grpSp>
      <p:grpSp>
        <p:nvGrpSpPr>
          <p:cNvPr id="24" name="Group 23">
            <a:extLst>
              <a:ext uri="{FF2B5EF4-FFF2-40B4-BE49-F238E27FC236}">
                <a16:creationId xmlns:a16="http://schemas.microsoft.com/office/drawing/2014/main" id="{AD8B7E58-FA9E-4861-9C20-0FDC83E07DD4}"/>
              </a:ext>
            </a:extLst>
          </p:cNvPr>
          <p:cNvGrpSpPr/>
          <p:nvPr userDrawn="1"/>
        </p:nvGrpSpPr>
        <p:grpSpPr>
          <a:xfrm>
            <a:off x="5179784" y="1386271"/>
            <a:ext cx="1577055" cy="1745955"/>
            <a:chOff x="509245" y="1039703"/>
            <a:chExt cx="1455742" cy="1309466"/>
          </a:xfrm>
        </p:grpSpPr>
        <p:sp>
          <p:nvSpPr>
            <p:cNvPr id="25" name="Rectangle 24">
              <a:extLst>
                <a:ext uri="{FF2B5EF4-FFF2-40B4-BE49-F238E27FC236}">
                  <a16:creationId xmlns:a16="http://schemas.microsoft.com/office/drawing/2014/main" id="{A792A10D-4F40-4B7D-B261-5570328769EF}"/>
                </a:ext>
              </a:extLst>
            </p:cNvPr>
            <p:cNvSpPr/>
            <p:nvPr/>
          </p:nvSpPr>
          <p:spPr>
            <a:xfrm>
              <a:off x="539901" y="1079770"/>
              <a:ext cx="1425086" cy="126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26" name="Straight Connector 25">
              <a:extLst>
                <a:ext uri="{FF2B5EF4-FFF2-40B4-BE49-F238E27FC236}">
                  <a16:creationId xmlns:a16="http://schemas.microsoft.com/office/drawing/2014/main" id="{37BCD605-8E90-4F3C-9613-2CA9B36CD859}"/>
                </a:ext>
              </a:extLst>
            </p:cNvPr>
            <p:cNvCxnSpPr>
              <a:stCxn id="25" idx="1"/>
              <a:endCxn id="25" idx="3"/>
            </p:cNvCxnSpPr>
            <p:nvPr/>
          </p:nvCxnSpPr>
          <p:spPr>
            <a:xfrm>
              <a:off x="539901" y="1714470"/>
              <a:ext cx="1425086"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B04D3833-A9E7-469B-98B2-2D19D1FC2802}"/>
                </a:ext>
              </a:extLst>
            </p:cNvPr>
            <p:cNvSpPr txBox="1"/>
            <p:nvPr/>
          </p:nvSpPr>
          <p:spPr>
            <a:xfrm>
              <a:off x="509245" y="1039703"/>
              <a:ext cx="914400" cy="9144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a:ln>
                    <a:noFill/>
                  </a:ln>
                  <a:effectLst/>
                  <a:uLnTx/>
                  <a:uFillTx/>
                  <a:latin typeface="+mn-lt"/>
                  <a:ea typeface="+mn-ea"/>
                  <a:cs typeface="+mn-cs"/>
                </a:rPr>
                <a:t>Master</a:t>
              </a: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Copy</a:t>
              </a:r>
            </a:p>
          </p:txBody>
        </p:sp>
      </p:grpSp>
      <p:grpSp>
        <p:nvGrpSpPr>
          <p:cNvPr id="28" name="Group 27">
            <a:extLst>
              <a:ext uri="{FF2B5EF4-FFF2-40B4-BE49-F238E27FC236}">
                <a16:creationId xmlns:a16="http://schemas.microsoft.com/office/drawing/2014/main" id="{DB4252A3-EF80-4B13-BE91-AE94D9C81E8F}"/>
              </a:ext>
            </a:extLst>
          </p:cNvPr>
          <p:cNvGrpSpPr/>
          <p:nvPr userDrawn="1"/>
        </p:nvGrpSpPr>
        <p:grpSpPr>
          <a:xfrm>
            <a:off x="7340665" y="1385222"/>
            <a:ext cx="1580314" cy="1754888"/>
            <a:chOff x="506237" y="1033003"/>
            <a:chExt cx="1458750" cy="1316166"/>
          </a:xfrm>
        </p:grpSpPr>
        <p:sp>
          <p:nvSpPr>
            <p:cNvPr id="29" name="Rectangle 28">
              <a:extLst>
                <a:ext uri="{FF2B5EF4-FFF2-40B4-BE49-F238E27FC236}">
                  <a16:creationId xmlns:a16="http://schemas.microsoft.com/office/drawing/2014/main" id="{D8E4AE33-161E-4007-8EAB-2F2E5640B372}"/>
                </a:ext>
              </a:extLst>
            </p:cNvPr>
            <p:cNvSpPr/>
            <p:nvPr/>
          </p:nvSpPr>
          <p:spPr>
            <a:xfrm>
              <a:off x="539901" y="1079770"/>
              <a:ext cx="1425086" cy="126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30" name="Straight Connector 29">
              <a:extLst>
                <a:ext uri="{FF2B5EF4-FFF2-40B4-BE49-F238E27FC236}">
                  <a16:creationId xmlns:a16="http://schemas.microsoft.com/office/drawing/2014/main" id="{B2D96E64-5574-4F61-A3A1-BDE602ED49F9}"/>
                </a:ext>
              </a:extLst>
            </p:cNvPr>
            <p:cNvCxnSpPr>
              <a:stCxn id="29" idx="1"/>
              <a:endCxn id="29" idx="3"/>
            </p:cNvCxnSpPr>
            <p:nvPr/>
          </p:nvCxnSpPr>
          <p:spPr>
            <a:xfrm>
              <a:off x="539901" y="1714470"/>
              <a:ext cx="1425086"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F6E9A9A6-9549-44FD-8517-C9B654E0EAAB}"/>
                </a:ext>
              </a:extLst>
            </p:cNvPr>
            <p:cNvSpPr txBox="1"/>
            <p:nvPr/>
          </p:nvSpPr>
          <p:spPr>
            <a:xfrm>
              <a:off x="506237" y="1033003"/>
              <a:ext cx="914400" cy="9144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a:ln>
                    <a:noFill/>
                  </a:ln>
                  <a:effectLst/>
                  <a:uLnTx/>
                  <a:uFillTx/>
                  <a:latin typeface="+mn-lt"/>
                  <a:ea typeface="+mn-ea"/>
                  <a:cs typeface="+mn-cs"/>
                </a:rPr>
                <a:t>Master</a:t>
              </a: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Copy</a:t>
              </a:r>
            </a:p>
          </p:txBody>
        </p:sp>
      </p:grpSp>
      <p:grpSp>
        <p:nvGrpSpPr>
          <p:cNvPr id="5" name="Group 4">
            <a:extLst>
              <a:ext uri="{FF2B5EF4-FFF2-40B4-BE49-F238E27FC236}">
                <a16:creationId xmlns:a16="http://schemas.microsoft.com/office/drawing/2014/main" id="{006D0B7D-F5E1-4DFA-A107-79C6C78B46DA}"/>
              </a:ext>
            </a:extLst>
          </p:cNvPr>
          <p:cNvGrpSpPr/>
          <p:nvPr userDrawn="1"/>
        </p:nvGrpSpPr>
        <p:grpSpPr>
          <a:xfrm>
            <a:off x="584892" y="4429709"/>
            <a:ext cx="1577055" cy="1754747"/>
            <a:chOff x="584892" y="4429709"/>
            <a:chExt cx="1577055" cy="1754747"/>
          </a:xfrm>
        </p:grpSpPr>
        <p:sp>
          <p:nvSpPr>
            <p:cNvPr id="33" name="Rectangle 32">
              <a:extLst>
                <a:ext uri="{FF2B5EF4-FFF2-40B4-BE49-F238E27FC236}">
                  <a16:creationId xmlns:a16="http://schemas.microsoft.com/office/drawing/2014/main" id="{8758B5B1-8ADB-47C0-8E16-A357D4E109F0}"/>
                </a:ext>
              </a:extLst>
            </p:cNvPr>
            <p:cNvSpPr/>
            <p:nvPr/>
          </p:nvSpPr>
          <p:spPr>
            <a:xfrm>
              <a:off x="618103" y="4491924"/>
              <a:ext cx="1543844" cy="1692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34" name="Straight Connector 33">
              <a:extLst>
                <a:ext uri="{FF2B5EF4-FFF2-40B4-BE49-F238E27FC236}">
                  <a16:creationId xmlns:a16="http://schemas.microsoft.com/office/drawing/2014/main" id="{B7E87B03-85B2-4EE3-A2C1-D22A1F5ECE9A}"/>
                </a:ext>
              </a:extLst>
            </p:cNvPr>
            <p:cNvCxnSpPr>
              <a:stCxn id="33" idx="1"/>
              <a:endCxn id="33" idx="3"/>
            </p:cNvCxnSpPr>
            <p:nvPr/>
          </p:nvCxnSpPr>
          <p:spPr>
            <a:xfrm>
              <a:off x="618103" y="5338190"/>
              <a:ext cx="1543844"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8BD9099E-F6BE-4CC0-B6DF-4733CE68EAA9}"/>
                </a:ext>
              </a:extLst>
            </p:cNvPr>
            <p:cNvSpPr txBox="1"/>
            <p:nvPr/>
          </p:nvSpPr>
          <p:spPr>
            <a:xfrm>
              <a:off x="584892" y="4429709"/>
              <a:ext cx="990601"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err="1">
                  <a:ln>
                    <a:noFill/>
                  </a:ln>
                  <a:effectLst/>
                  <a:uLnTx/>
                  <a:uFillTx/>
                  <a:latin typeface="+mn-lt"/>
                  <a:ea typeface="+mn-ea"/>
                  <a:cs typeface="+mn-cs"/>
                </a:rPr>
                <a:t>Consumers</a:t>
              </a:r>
              <a:endParaRPr kumimoji="0" lang="fi-FI" sz="1200" i="0" u="none" strike="noStrike" kern="1200" spc="0" normalizeH="0" baseline="0" noProof="0" dirty="0">
                <a:ln>
                  <a:noFill/>
                </a:ln>
                <a:effectLst/>
                <a:uLnTx/>
                <a:uFillTx/>
                <a:latin typeface="+mn-lt"/>
                <a:ea typeface="+mn-ea"/>
                <a:cs typeface="+mn-cs"/>
              </a:endParaRP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Providers</a:t>
              </a:r>
            </a:p>
          </p:txBody>
        </p:sp>
      </p:grpSp>
      <p:grpSp>
        <p:nvGrpSpPr>
          <p:cNvPr id="4" name="Group 3">
            <a:extLst>
              <a:ext uri="{FF2B5EF4-FFF2-40B4-BE49-F238E27FC236}">
                <a16:creationId xmlns:a16="http://schemas.microsoft.com/office/drawing/2014/main" id="{E29B3D65-7BCC-44B6-ABEE-9A217DED2144}"/>
              </a:ext>
            </a:extLst>
          </p:cNvPr>
          <p:cNvGrpSpPr/>
          <p:nvPr userDrawn="1"/>
        </p:nvGrpSpPr>
        <p:grpSpPr>
          <a:xfrm>
            <a:off x="2811932" y="4429709"/>
            <a:ext cx="1577055" cy="1745955"/>
            <a:chOff x="2811932" y="4429709"/>
            <a:chExt cx="1577055" cy="1745955"/>
          </a:xfrm>
        </p:grpSpPr>
        <p:sp>
          <p:nvSpPr>
            <p:cNvPr id="37" name="Rectangle 36">
              <a:extLst>
                <a:ext uri="{FF2B5EF4-FFF2-40B4-BE49-F238E27FC236}">
                  <a16:creationId xmlns:a16="http://schemas.microsoft.com/office/drawing/2014/main" id="{FE7EB558-1987-45B5-BE0E-3B3E672D9938}"/>
                </a:ext>
              </a:extLst>
            </p:cNvPr>
            <p:cNvSpPr/>
            <p:nvPr/>
          </p:nvSpPr>
          <p:spPr>
            <a:xfrm>
              <a:off x="2845143" y="4483132"/>
              <a:ext cx="1543844" cy="1692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38" name="Straight Connector 37">
              <a:extLst>
                <a:ext uri="{FF2B5EF4-FFF2-40B4-BE49-F238E27FC236}">
                  <a16:creationId xmlns:a16="http://schemas.microsoft.com/office/drawing/2014/main" id="{E770602E-A72E-4F6D-B9EB-E6E41DE41DF0}"/>
                </a:ext>
              </a:extLst>
            </p:cNvPr>
            <p:cNvCxnSpPr>
              <a:stCxn id="37" idx="1"/>
              <a:endCxn id="37" idx="3"/>
            </p:cNvCxnSpPr>
            <p:nvPr/>
          </p:nvCxnSpPr>
          <p:spPr>
            <a:xfrm>
              <a:off x="2845143" y="5329399"/>
              <a:ext cx="1543844"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0DD92A0-D3BC-4271-88DA-392EAD8916FD}"/>
                </a:ext>
              </a:extLst>
            </p:cNvPr>
            <p:cNvSpPr txBox="1"/>
            <p:nvPr/>
          </p:nvSpPr>
          <p:spPr>
            <a:xfrm>
              <a:off x="2811932" y="4429709"/>
              <a:ext cx="990601"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err="1">
                  <a:ln>
                    <a:noFill/>
                  </a:ln>
                  <a:effectLst/>
                  <a:uLnTx/>
                  <a:uFillTx/>
                  <a:latin typeface="+mn-lt"/>
                  <a:ea typeface="+mn-ea"/>
                  <a:cs typeface="+mn-cs"/>
                </a:rPr>
                <a:t>Consumers</a:t>
              </a:r>
              <a:endParaRPr kumimoji="0" lang="fi-FI" sz="1200" i="0" u="none" strike="noStrike" kern="1200" spc="0" normalizeH="0" baseline="0" noProof="0" dirty="0">
                <a:ln>
                  <a:noFill/>
                </a:ln>
                <a:effectLst/>
                <a:uLnTx/>
                <a:uFillTx/>
                <a:latin typeface="+mn-lt"/>
                <a:ea typeface="+mn-ea"/>
                <a:cs typeface="+mn-cs"/>
              </a:endParaRP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Providers</a:t>
              </a:r>
            </a:p>
          </p:txBody>
        </p:sp>
      </p:grpSp>
      <p:grpSp>
        <p:nvGrpSpPr>
          <p:cNvPr id="3" name="Group 2">
            <a:extLst>
              <a:ext uri="{FF2B5EF4-FFF2-40B4-BE49-F238E27FC236}">
                <a16:creationId xmlns:a16="http://schemas.microsoft.com/office/drawing/2014/main" id="{E38E389F-E57F-4B5F-A6AF-2D641456541D}"/>
              </a:ext>
            </a:extLst>
          </p:cNvPr>
          <p:cNvGrpSpPr/>
          <p:nvPr userDrawn="1"/>
        </p:nvGrpSpPr>
        <p:grpSpPr>
          <a:xfrm>
            <a:off x="5212995" y="4429709"/>
            <a:ext cx="1577055" cy="1745955"/>
            <a:chOff x="5212995" y="4429709"/>
            <a:chExt cx="1577055" cy="1745955"/>
          </a:xfrm>
        </p:grpSpPr>
        <p:sp>
          <p:nvSpPr>
            <p:cNvPr id="41" name="Rectangle 40">
              <a:extLst>
                <a:ext uri="{FF2B5EF4-FFF2-40B4-BE49-F238E27FC236}">
                  <a16:creationId xmlns:a16="http://schemas.microsoft.com/office/drawing/2014/main" id="{36263439-DCF2-43BB-8B79-2F6C82B33BC9}"/>
                </a:ext>
              </a:extLst>
            </p:cNvPr>
            <p:cNvSpPr/>
            <p:nvPr/>
          </p:nvSpPr>
          <p:spPr>
            <a:xfrm>
              <a:off x="5246206" y="4483132"/>
              <a:ext cx="1543844" cy="1692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42" name="Straight Connector 41">
              <a:extLst>
                <a:ext uri="{FF2B5EF4-FFF2-40B4-BE49-F238E27FC236}">
                  <a16:creationId xmlns:a16="http://schemas.microsoft.com/office/drawing/2014/main" id="{D3652F29-0670-4AF8-8273-01B46409F209}"/>
                </a:ext>
              </a:extLst>
            </p:cNvPr>
            <p:cNvCxnSpPr>
              <a:stCxn id="41" idx="1"/>
              <a:endCxn id="41" idx="3"/>
            </p:cNvCxnSpPr>
            <p:nvPr/>
          </p:nvCxnSpPr>
          <p:spPr>
            <a:xfrm>
              <a:off x="5246206" y="5329399"/>
              <a:ext cx="1543844"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224574AB-BBE8-4D32-81B2-B2516BE31EA5}"/>
                </a:ext>
              </a:extLst>
            </p:cNvPr>
            <p:cNvSpPr txBox="1"/>
            <p:nvPr/>
          </p:nvSpPr>
          <p:spPr>
            <a:xfrm>
              <a:off x="5212995" y="4429709"/>
              <a:ext cx="990601"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err="1">
                  <a:ln>
                    <a:noFill/>
                  </a:ln>
                  <a:effectLst/>
                  <a:uLnTx/>
                  <a:uFillTx/>
                  <a:latin typeface="+mn-lt"/>
                  <a:ea typeface="+mn-ea"/>
                  <a:cs typeface="+mn-cs"/>
                </a:rPr>
                <a:t>Consumers</a:t>
              </a:r>
              <a:endParaRPr kumimoji="0" lang="fi-FI" sz="1200" i="0" u="none" strike="noStrike" kern="1200" spc="0" normalizeH="0" baseline="0" noProof="0" dirty="0">
                <a:ln>
                  <a:noFill/>
                </a:ln>
                <a:effectLst/>
                <a:uLnTx/>
                <a:uFillTx/>
                <a:latin typeface="+mn-lt"/>
                <a:ea typeface="+mn-ea"/>
                <a:cs typeface="+mn-cs"/>
              </a:endParaRP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Providers</a:t>
              </a:r>
            </a:p>
          </p:txBody>
        </p:sp>
      </p:grpSp>
      <p:grpSp>
        <p:nvGrpSpPr>
          <p:cNvPr id="2" name="Group 1">
            <a:extLst>
              <a:ext uri="{FF2B5EF4-FFF2-40B4-BE49-F238E27FC236}">
                <a16:creationId xmlns:a16="http://schemas.microsoft.com/office/drawing/2014/main" id="{BDD245AF-610B-48A0-AA1A-467B2E0BC25E}"/>
              </a:ext>
            </a:extLst>
          </p:cNvPr>
          <p:cNvGrpSpPr/>
          <p:nvPr userDrawn="1"/>
        </p:nvGrpSpPr>
        <p:grpSpPr>
          <a:xfrm>
            <a:off x="7377134" y="4437595"/>
            <a:ext cx="1577055" cy="1745955"/>
            <a:chOff x="7377134" y="4437595"/>
            <a:chExt cx="1577055" cy="1745955"/>
          </a:xfrm>
        </p:grpSpPr>
        <p:sp>
          <p:nvSpPr>
            <p:cNvPr id="45" name="Rectangle 44">
              <a:extLst>
                <a:ext uri="{FF2B5EF4-FFF2-40B4-BE49-F238E27FC236}">
                  <a16:creationId xmlns:a16="http://schemas.microsoft.com/office/drawing/2014/main" id="{7A81EB2C-AB83-4018-B582-AEF1D14DAF66}"/>
                </a:ext>
              </a:extLst>
            </p:cNvPr>
            <p:cNvSpPr/>
            <p:nvPr/>
          </p:nvSpPr>
          <p:spPr>
            <a:xfrm>
              <a:off x="7410345" y="4491018"/>
              <a:ext cx="1543844" cy="1692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46" name="Straight Connector 45">
              <a:extLst>
                <a:ext uri="{FF2B5EF4-FFF2-40B4-BE49-F238E27FC236}">
                  <a16:creationId xmlns:a16="http://schemas.microsoft.com/office/drawing/2014/main" id="{F4EC7E11-0D32-42A8-B7B8-00C969276A94}"/>
                </a:ext>
              </a:extLst>
            </p:cNvPr>
            <p:cNvCxnSpPr>
              <a:stCxn id="45" idx="1"/>
              <a:endCxn id="45" idx="3"/>
            </p:cNvCxnSpPr>
            <p:nvPr/>
          </p:nvCxnSpPr>
          <p:spPr>
            <a:xfrm>
              <a:off x="7410345" y="5337285"/>
              <a:ext cx="1543844"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70F2D1B3-5153-4972-8D83-479D01D42AEF}"/>
                </a:ext>
              </a:extLst>
            </p:cNvPr>
            <p:cNvSpPr txBox="1"/>
            <p:nvPr/>
          </p:nvSpPr>
          <p:spPr>
            <a:xfrm>
              <a:off x="7377134" y="4437595"/>
              <a:ext cx="990601"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err="1">
                  <a:ln>
                    <a:noFill/>
                  </a:ln>
                  <a:effectLst/>
                  <a:uLnTx/>
                  <a:uFillTx/>
                  <a:latin typeface="+mn-lt"/>
                  <a:ea typeface="+mn-ea"/>
                  <a:cs typeface="+mn-cs"/>
                </a:rPr>
                <a:t>Consumers</a:t>
              </a:r>
              <a:endParaRPr kumimoji="0" lang="fi-FI" sz="1200" i="0" u="none" strike="noStrike" kern="1200" spc="0" normalizeH="0" baseline="0" noProof="0" dirty="0">
                <a:ln>
                  <a:noFill/>
                </a:ln>
                <a:effectLst/>
                <a:uLnTx/>
                <a:uFillTx/>
                <a:latin typeface="+mn-lt"/>
                <a:ea typeface="+mn-ea"/>
                <a:cs typeface="+mn-cs"/>
              </a:endParaRP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Providers</a:t>
              </a:r>
            </a:p>
          </p:txBody>
        </p:sp>
      </p:grpSp>
      <p:sp>
        <p:nvSpPr>
          <p:cNvPr id="48" name="TextBox 47">
            <a:extLst>
              <a:ext uri="{FF2B5EF4-FFF2-40B4-BE49-F238E27FC236}">
                <a16:creationId xmlns:a16="http://schemas.microsoft.com/office/drawing/2014/main" id="{76CB6A83-581D-40F7-85BE-9764981675B0}"/>
              </a:ext>
            </a:extLst>
          </p:cNvPr>
          <p:cNvSpPr txBox="1"/>
          <p:nvPr userDrawn="1"/>
        </p:nvSpPr>
        <p:spPr>
          <a:xfrm>
            <a:off x="645020" y="3132548"/>
            <a:ext cx="990600"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100" i="0" u="none" strike="noStrike" kern="1200" spc="0" normalizeH="0" baseline="0" noProof="0" dirty="0">
                <a:ln>
                  <a:noFill/>
                </a:ln>
                <a:effectLst/>
                <a:uLnTx/>
                <a:uFillTx/>
                <a:latin typeface="+mn-lt"/>
                <a:ea typeface="+mn-ea"/>
                <a:cs typeface="+mn-cs"/>
              </a:rPr>
              <a:t>COMPANY NETWORK</a:t>
            </a:r>
          </a:p>
        </p:txBody>
      </p:sp>
      <p:sp>
        <p:nvSpPr>
          <p:cNvPr id="49" name="TextBox 48">
            <a:extLst>
              <a:ext uri="{FF2B5EF4-FFF2-40B4-BE49-F238E27FC236}">
                <a16:creationId xmlns:a16="http://schemas.microsoft.com/office/drawing/2014/main" id="{1B4C14BA-BADD-405F-91EB-CEBA89D232E4}"/>
              </a:ext>
            </a:extLst>
          </p:cNvPr>
          <p:cNvSpPr txBox="1"/>
          <p:nvPr userDrawn="1"/>
        </p:nvSpPr>
        <p:spPr>
          <a:xfrm>
            <a:off x="2901499" y="3145092"/>
            <a:ext cx="990600"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lang="fi-FI" sz="1100" dirty="0"/>
              <a:t>PARTNER</a:t>
            </a:r>
            <a:r>
              <a:rPr kumimoji="0" lang="fi-FI" sz="1100" i="0" u="none" strike="noStrike" kern="1200" spc="0" normalizeH="0" baseline="0" noProof="0" dirty="0">
                <a:ln>
                  <a:noFill/>
                </a:ln>
                <a:effectLst/>
                <a:uLnTx/>
                <a:uFillTx/>
                <a:latin typeface="+mn-lt"/>
                <a:ea typeface="+mn-ea"/>
                <a:cs typeface="+mn-cs"/>
              </a:rPr>
              <a:t> NETWORK</a:t>
            </a:r>
          </a:p>
        </p:txBody>
      </p:sp>
      <p:sp>
        <p:nvSpPr>
          <p:cNvPr id="50" name="TextBox 49">
            <a:extLst>
              <a:ext uri="{FF2B5EF4-FFF2-40B4-BE49-F238E27FC236}">
                <a16:creationId xmlns:a16="http://schemas.microsoft.com/office/drawing/2014/main" id="{A3CE595D-7585-4779-BCBF-6AF48FF5EBDF}"/>
              </a:ext>
            </a:extLst>
          </p:cNvPr>
          <p:cNvSpPr txBox="1"/>
          <p:nvPr userDrawn="1"/>
        </p:nvSpPr>
        <p:spPr>
          <a:xfrm>
            <a:off x="5304148" y="3891391"/>
            <a:ext cx="990600"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100" i="0" u="none" strike="noStrike" kern="1200" spc="0" normalizeH="0" baseline="0" noProof="0" dirty="0">
                <a:ln>
                  <a:noFill/>
                </a:ln>
                <a:effectLst/>
                <a:uLnTx/>
                <a:uFillTx/>
                <a:latin typeface="+mn-lt"/>
                <a:ea typeface="+mn-ea"/>
                <a:cs typeface="+mn-cs"/>
              </a:rPr>
              <a:t>COUNTRY NETWORK</a:t>
            </a:r>
          </a:p>
        </p:txBody>
      </p:sp>
      <p:sp>
        <p:nvSpPr>
          <p:cNvPr id="51" name="TextBox 50">
            <a:extLst>
              <a:ext uri="{FF2B5EF4-FFF2-40B4-BE49-F238E27FC236}">
                <a16:creationId xmlns:a16="http://schemas.microsoft.com/office/drawing/2014/main" id="{87F0674B-5D4B-495B-9664-81D1DB6465BD}"/>
              </a:ext>
            </a:extLst>
          </p:cNvPr>
          <p:cNvSpPr txBox="1"/>
          <p:nvPr userDrawn="1"/>
        </p:nvSpPr>
        <p:spPr>
          <a:xfrm>
            <a:off x="8458887" y="3388655"/>
            <a:ext cx="990600" cy="1219200"/>
          </a:xfrm>
          <a:prstGeom prst="rect">
            <a:avLst/>
          </a:prstGeom>
        </p:spPr>
        <p:txBody>
          <a:bodyPr vert="horz" wrap="squar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100" i="0" u="none" strike="noStrike" kern="1200" spc="0" normalizeH="0" baseline="0" noProof="0" dirty="0">
                <a:ln>
                  <a:noFill/>
                </a:ln>
                <a:effectLst/>
                <a:uLnTx/>
                <a:uFillTx/>
                <a:latin typeface="+mn-lt"/>
                <a:ea typeface="+mn-ea"/>
                <a:cs typeface="+mn-cs"/>
              </a:rPr>
              <a:t>DIFFERENT LOCATIONS GLOBALLY</a:t>
            </a:r>
          </a:p>
        </p:txBody>
      </p:sp>
      <p:sp>
        <p:nvSpPr>
          <p:cNvPr id="52" name="TextBox 51">
            <a:extLst>
              <a:ext uri="{FF2B5EF4-FFF2-40B4-BE49-F238E27FC236}">
                <a16:creationId xmlns:a16="http://schemas.microsoft.com/office/drawing/2014/main" id="{5A761275-0427-4CDC-B0F9-D83234320C81}"/>
              </a:ext>
            </a:extLst>
          </p:cNvPr>
          <p:cNvSpPr txBox="1"/>
          <p:nvPr userDrawn="1"/>
        </p:nvSpPr>
        <p:spPr>
          <a:xfrm>
            <a:off x="4418462" y="1386271"/>
            <a:ext cx="990600"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600" i="0" u="none" strike="noStrike" kern="1200" spc="0" normalizeH="0" baseline="0" noProof="0" dirty="0">
                <a:ln>
                  <a:noFill/>
                </a:ln>
                <a:effectLst/>
                <a:uLnTx/>
                <a:uFillTx/>
                <a:latin typeface="+mn-lt"/>
                <a:ea typeface="+mn-ea"/>
                <a:cs typeface="+mn-cs"/>
              </a:rPr>
              <a:t>DATA</a:t>
            </a:r>
          </a:p>
        </p:txBody>
      </p:sp>
      <p:sp>
        <p:nvSpPr>
          <p:cNvPr id="53" name="Text Placeholder 15">
            <a:extLst>
              <a:ext uri="{FF2B5EF4-FFF2-40B4-BE49-F238E27FC236}">
                <a16:creationId xmlns:a16="http://schemas.microsoft.com/office/drawing/2014/main" id="{41A006D0-982E-4986-A9B1-151B84C17EF7}"/>
              </a:ext>
            </a:extLst>
          </p:cNvPr>
          <p:cNvSpPr>
            <a:spLocks noGrp="1"/>
          </p:cNvSpPr>
          <p:nvPr userDrawn="1">
            <p:ph type="body" sz="quarter" idx="13"/>
          </p:nvPr>
        </p:nvSpPr>
        <p:spPr>
          <a:xfrm>
            <a:off x="588141" y="1585419"/>
            <a:ext cx="1540595" cy="567766"/>
          </a:xfrm>
          <a:prstGeom prst="rect">
            <a:avLst/>
          </a:prstGeom>
        </p:spPr>
        <p:txBody>
          <a:bodyPr>
            <a:normAutofit/>
          </a:bodyPr>
          <a:lstStyle>
            <a:lvl1pPr>
              <a:defRPr sz="1000">
                <a:solidFill>
                  <a:schemeClr val="tx1"/>
                </a:solidFill>
              </a:defRPr>
            </a:lvl1pPr>
          </a:lstStyle>
          <a:p>
            <a:pPr lvl="0"/>
            <a:endParaRPr lang="fi-FI" dirty="0"/>
          </a:p>
        </p:txBody>
      </p:sp>
      <p:sp>
        <p:nvSpPr>
          <p:cNvPr id="54" name="Text Placeholder 15">
            <a:extLst>
              <a:ext uri="{FF2B5EF4-FFF2-40B4-BE49-F238E27FC236}">
                <a16:creationId xmlns:a16="http://schemas.microsoft.com/office/drawing/2014/main" id="{0DC0E5F0-0AF6-449D-8AF8-DB8F829BAE40}"/>
              </a:ext>
            </a:extLst>
          </p:cNvPr>
          <p:cNvSpPr>
            <a:spLocks noGrp="1"/>
          </p:cNvSpPr>
          <p:nvPr userDrawn="1">
            <p:ph type="body" sz="quarter" idx="14"/>
          </p:nvPr>
        </p:nvSpPr>
        <p:spPr>
          <a:xfrm>
            <a:off x="615823" y="2509187"/>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55" name="Text Placeholder 15">
            <a:extLst>
              <a:ext uri="{FF2B5EF4-FFF2-40B4-BE49-F238E27FC236}">
                <a16:creationId xmlns:a16="http://schemas.microsoft.com/office/drawing/2014/main" id="{78B187D5-785D-4FBE-945C-346C8758E09D}"/>
              </a:ext>
            </a:extLst>
          </p:cNvPr>
          <p:cNvSpPr>
            <a:spLocks noGrp="1"/>
          </p:cNvSpPr>
          <p:nvPr userDrawn="1">
            <p:ph type="body" sz="quarter" idx="15"/>
          </p:nvPr>
        </p:nvSpPr>
        <p:spPr>
          <a:xfrm>
            <a:off x="2812956" y="1573963"/>
            <a:ext cx="1540595" cy="604261"/>
          </a:xfrm>
          <a:prstGeom prst="rect">
            <a:avLst/>
          </a:prstGeom>
        </p:spPr>
        <p:txBody>
          <a:bodyPr>
            <a:normAutofit/>
          </a:bodyPr>
          <a:lstStyle>
            <a:lvl1pPr>
              <a:defRPr sz="1000">
                <a:solidFill>
                  <a:schemeClr val="tx1"/>
                </a:solidFill>
              </a:defRPr>
            </a:lvl1pPr>
          </a:lstStyle>
          <a:p>
            <a:pPr lvl="0"/>
            <a:endParaRPr lang="fi-FI" dirty="0"/>
          </a:p>
        </p:txBody>
      </p:sp>
      <p:sp>
        <p:nvSpPr>
          <p:cNvPr id="56" name="Text Placeholder 15">
            <a:extLst>
              <a:ext uri="{FF2B5EF4-FFF2-40B4-BE49-F238E27FC236}">
                <a16:creationId xmlns:a16="http://schemas.microsoft.com/office/drawing/2014/main" id="{849681DD-A8F3-4237-B444-A39D14FF6E59}"/>
              </a:ext>
            </a:extLst>
          </p:cNvPr>
          <p:cNvSpPr>
            <a:spLocks noGrp="1"/>
          </p:cNvSpPr>
          <p:nvPr userDrawn="1">
            <p:ph type="body" sz="quarter" idx="16"/>
          </p:nvPr>
        </p:nvSpPr>
        <p:spPr>
          <a:xfrm>
            <a:off x="2840639" y="2497733"/>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57" name="Text Placeholder 15">
            <a:extLst>
              <a:ext uri="{FF2B5EF4-FFF2-40B4-BE49-F238E27FC236}">
                <a16:creationId xmlns:a16="http://schemas.microsoft.com/office/drawing/2014/main" id="{6DC99D1E-F21B-4A4A-8C53-D1538587222F}"/>
              </a:ext>
            </a:extLst>
          </p:cNvPr>
          <p:cNvSpPr>
            <a:spLocks noGrp="1"/>
          </p:cNvSpPr>
          <p:nvPr userDrawn="1">
            <p:ph type="body" sz="quarter" idx="17"/>
          </p:nvPr>
        </p:nvSpPr>
        <p:spPr>
          <a:xfrm>
            <a:off x="5215671" y="1565662"/>
            <a:ext cx="1540595" cy="623625"/>
          </a:xfrm>
          <a:prstGeom prst="rect">
            <a:avLst/>
          </a:prstGeom>
        </p:spPr>
        <p:txBody>
          <a:bodyPr>
            <a:normAutofit/>
          </a:bodyPr>
          <a:lstStyle>
            <a:lvl1pPr>
              <a:defRPr sz="1000">
                <a:solidFill>
                  <a:schemeClr val="tx1"/>
                </a:solidFill>
              </a:defRPr>
            </a:lvl1pPr>
          </a:lstStyle>
          <a:p>
            <a:pPr lvl="0"/>
            <a:endParaRPr lang="fi-FI" dirty="0"/>
          </a:p>
        </p:txBody>
      </p:sp>
      <p:sp>
        <p:nvSpPr>
          <p:cNvPr id="58" name="Text Placeholder 15">
            <a:extLst>
              <a:ext uri="{FF2B5EF4-FFF2-40B4-BE49-F238E27FC236}">
                <a16:creationId xmlns:a16="http://schemas.microsoft.com/office/drawing/2014/main" id="{8A82D6CB-0B7D-4973-9DD2-97630A199590}"/>
              </a:ext>
            </a:extLst>
          </p:cNvPr>
          <p:cNvSpPr>
            <a:spLocks noGrp="1"/>
          </p:cNvSpPr>
          <p:nvPr userDrawn="1">
            <p:ph type="body" sz="quarter" idx="18"/>
          </p:nvPr>
        </p:nvSpPr>
        <p:spPr>
          <a:xfrm>
            <a:off x="5243354" y="2489431"/>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59" name="Text Placeholder 15">
            <a:extLst>
              <a:ext uri="{FF2B5EF4-FFF2-40B4-BE49-F238E27FC236}">
                <a16:creationId xmlns:a16="http://schemas.microsoft.com/office/drawing/2014/main" id="{1EECE481-34AA-4CE7-886F-CC7E78EE627B}"/>
              </a:ext>
            </a:extLst>
          </p:cNvPr>
          <p:cNvSpPr>
            <a:spLocks noGrp="1"/>
          </p:cNvSpPr>
          <p:nvPr userDrawn="1">
            <p:ph type="body" sz="quarter" idx="19"/>
          </p:nvPr>
        </p:nvSpPr>
        <p:spPr>
          <a:xfrm>
            <a:off x="7380677" y="1527779"/>
            <a:ext cx="1540595" cy="675225"/>
          </a:xfrm>
          <a:prstGeom prst="rect">
            <a:avLst/>
          </a:prstGeom>
        </p:spPr>
        <p:txBody>
          <a:bodyPr>
            <a:normAutofit/>
          </a:bodyPr>
          <a:lstStyle>
            <a:lvl1pPr>
              <a:defRPr sz="1000">
                <a:solidFill>
                  <a:schemeClr val="tx1"/>
                </a:solidFill>
              </a:defRPr>
            </a:lvl1pPr>
          </a:lstStyle>
          <a:p>
            <a:pPr lvl="0"/>
            <a:endParaRPr lang="fi-FI" dirty="0"/>
          </a:p>
        </p:txBody>
      </p:sp>
      <p:sp>
        <p:nvSpPr>
          <p:cNvPr id="60" name="Text Placeholder 15">
            <a:extLst>
              <a:ext uri="{FF2B5EF4-FFF2-40B4-BE49-F238E27FC236}">
                <a16:creationId xmlns:a16="http://schemas.microsoft.com/office/drawing/2014/main" id="{C41425C5-33BE-43C9-A88F-ACD8A7E63D77}"/>
              </a:ext>
            </a:extLst>
          </p:cNvPr>
          <p:cNvSpPr>
            <a:spLocks noGrp="1"/>
          </p:cNvSpPr>
          <p:nvPr userDrawn="1">
            <p:ph type="body" sz="quarter" idx="20"/>
          </p:nvPr>
        </p:nvSpPr>
        <p:spPr>
          <a:xfrm>
            <a:off x="7408359" y="2451548"/>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61" name="Text Placeholder 15">
            <a:extLst>
              <a:ext uri="{FF2B5EF4-FFF2-40B4-BE49-F238E27FC236}">
                <a16:creationId xmlns:a16="http://schemas.microsoft.com/office/drawing/2014/main" id="{92A23631-553D-42B8-81D8-F34E8C047F6B}"/>
              </a:ext>
            </a:extLst>
          </p:cNvPr>
          <p:cNvSpPr>
            <a:spLocks noGrp="1"/>
          </p:cNvSpPr>
          <p:nvPr userDrawn="1">
            <p:ph type="body" sz="quarter" idx="21"/>
          </p:nvPr>
        </p:nvSpPr>
        <p:spPr>
          <a:xfrm>
            <a:off x="603486" y="4625897"/>
            <a:ext cx="1540595" cy="527063"/>
          </a:xfrm>
          <a:prstGeom prst="rect">
            <a:avLst/>
          </a:prstGeom>
        </p:spPr>
        <p:txBody>
          <a:bodyPr>
            <a:normAutofit/>
          </a:bodyPr>
          <a:lstStyle>
            <a:lvl1pPr>
              <a:defRPr sz="1000">
                <a:solidFill>
                  <a:schemeClr val="tx1"/>
                </a:solidFill>
              </a:defRPr>
            </a:lvl1pPr>
          </a:lstStyle>
          <a:p>
            <a:pPr lvl="0"/>
            <a:endParaRPr lang="fi-FI" dirty="0"/>
          </a:p>
        </p:txBody>
      </p:sp>
      <p:sp>
        <p:nvSpPr>
          <p:cNvPr id="62" name="Text Placeholder 15">
            <a:extLst>
              <a:ext uri="{FF2B5EF4-FFF2-40B4-BE49-F238E27FC236}">
                <a16:creationId xmlns:a16="http://schemas.microsoft.com/office/drawing/2014/main" id="{332CCCC6-B3B0-4F5C-8D3D-14B8562DBC9D}"/>
              </a:ext>
            </a:extLst>
          </p:cNvPr>
          <p:cNvSpPr>
            <a:spLocks noGrp="1"/>
          </p:cNvSpPr>
          <p:nvPr userDrawn="1">
            <p:ph type="body" sz="quarter" idx="22"/>
          </p:nvPr>
        </p:nvSpPr>
        <p:spPr>
          <a:xfrm>
            <a:off x="631169" y="5549665"/>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63" name="Text Placeholder 15">
            <a:extLst>
              <a:ext uri="{FF2B5EF4-FFF2-40B4-BE49-F238E27FC236}">
                <a16:creationId xmlns:a16="http://schemas.microsoft.com/office/drawing/2014/main" id="{70334BC0-A67F-4F27-9675-30C0053DB103}"/>
              </a:ext>
            </a:extLst>
          </p:cNvPr>
          <p:cNvSpPr>
            <a:spLocks noGrp="1"/>
          </p:cNvSpPr>
          <p:nvPr userDrawn="1">
            <p:ph type="body" sz="quarter" idx="23"/>
          </p:nvPr>
        </p:nvSpPr>
        <p:spPr>
          <a:xfrm>
            <a:off x="2850184" y="4602097"/>
            <a:ext cx="1540595" cy="527063"/>
          </a:xfrm>
          <a:prstGeom prst="rect">
            <a:avLst/>
          </a:prstGeom>
        </p:spPr>
        <p:txBody>
          <a:bodyPr>
            <a:normAutofit/>
          </a:bodyPr>
          <a:lstStyle>
            <a:lvl1pPr>
              <a:defRPr sz="1000">
                <a:solidFill>
                  <a:schemeClr val="tx1"/>
                </a:solidFill>
              </a:defRPr>
            </a:lvl1pPr>
          </a:lstStyle>
          <a:p>
            <a:pPr lvl="0"/>
            <a:endParaRPr lang="fi-FI" dirty="0"/>
          </a:p>
        </p:txBody>
      </p:sp>
      <p:sp>
        <p:nvSpPr>
          <p:cNvPr id="64" name="Text Placeholder 15">
            <a:extLst>
              <a:ext uri="{FF2B5EF4-FFF2-40B4-BE49-F238E27FC236}">
                <a16:creationId xmlns:a16="http://schemas.microsoft.com/office/drawing/2014/main" id="{540BEB54-922E-4859-8AF4-6EEC30AA1C03}"/>
              </a:ext>
            </a:extLst>
          </p:cNvPr>
          <p:cNvSpPr>
            <a:spLocks noGrp="1"/>
          </p:cNvSpPr>
          <p:nvPr userDrawn="1">
            <p:ph type="body" sz="quarter" idx="24"/>
          </p:nvPr>
        </p:nvSpPr>
        <p:spPr>
          <a:xfrm>
            <a:off x="2877867" y="5525865"/>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65" name="Text Placeholder 15">
            <a:extLst>
              <a:ext uri="{FF2B5EF4-FFF2-40B4-BE49-F238E27FC236}">
                <a16:creationId xmlns:a16="http://schemas.microsoft.com/office/drawing/2014/main" id="{21BD9F74-89C8-41F8-8D71-6A8EEEFA0409}"/>
              </a:ext>
            </a:extLst>
          </p:cNvPr>
          <p:cNvSpPr>
            <a:spLocks noGrp="1"/>
          </p:cNvSpPr>
          <p:nvPr userDrawn="1">
            <p:ph type="body" sz="quarter" idx="25"/>
          </p:nvPr>
        </p:nvSpPr>
        <p:spPr>
          <a:xfrm>
            <a:off x="5243354" y="4628854"/>
            <a:ext cx="1540595" cy="527063"/>
          </a:xfrm>
          <a:prstGeom prst="rect">
            <a:avLst/>
          </a:prstGeom>
        </p:spPr>
        <p:txBody>
          <a:bodyPr>
            <a:normAutofit/>
          </a:bodyPr>
          <a:lstStyle>
            <a:lvl1pPr>
              <a:defRPr sz="1000">
                <a:solidFill>
                  <a:schemeClr val="tx1"/>
                </a:solidFill>
              </a:defRPr>
            </a:lvl1pPr>
          </a:lstStyle>
          <a:p>
            <a:pPr lvl="0"/>
            <a:endParaRPr lang="fi-FI" dirty="0"/>
          </a:p>
        </p:txBody>
      </p:sp>
      <p:sp>
        <p:nvSpPr>
          <p:cNvPr id="66" name="Text Placeholder 15">
            <a:extLst>
              <a:ext uri="{FF2B5EF4-FFF2-40B4-BE49-F238E27FC236}">
                <a16:creationId xmlns:a16="http://schemas.microsoft.com/office/drawing/2014/main" id="{80A3C535-82EF-4C98-AD10-EF3D447B623E}"/>
              </a:ext>
            </a:extLst>
          </p:cNvPr>
          <p:cNvSpPr>
            <a:spLocks noGrp="1"/>
          </p:cNvSpPr>
          <p:nvPr userDrawn="1">
            <p:ph type="body" sz="quarter" idx="26"/>
          </p:nvPr>
        </p:nvSpPr>
        <p:spPr>
          <a:xfrm>
            <a:off x="5271035" y="5552625"/>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67" name="Text Placeholder 15">
            <a:extLst>
              <a:ext uri="{FF2B5EF4-FFF2-40B4-BE49-F238E27FC236}">
                <a16:creationId xmlns:a16="http://schemas.microsoft.com/office/drawing/2014/main" id="{0CA461C2-62D7-4FD9-9A43-539C95A39725}"/>
              </a:ext>
            </a:extLst>
          </p:cNvPr>
          <p:cNvSpPr>
            <a:spLocks noGrp="1"/>
          </p:cNvSpPr>
          <p:nvPr userDrawn="1">
            <p:ph type="body" sz="quarter" idx="27"/>
          </p:nvPr>
        </p:nvSpPr>
        <p:spPr>
          <a:xfrm>
            <a:off x="7419121" y="4603835"/>
            <a:ext cx="1540595" cy="527063"/>
          </a:xfrm>
          <a:prstGeom prst="rect">
            <a:avLst/>
          </a:prstGeom>
        </p:spPr>
        <p:txBody>
          <a:bodyPr>
            <a:normAutofit/>
          </a:bodyPr>
          <a:lstStyle>
            <a:lvl1pPr>
              <a:defRPr sz="1000">
                <a:solidFill>
                  <a:schemeClr val="tx1"/>
                </a:solidFill>
              </a:defRPr>
            </a:lvl1pPr>
          </a:lstStyle>
          <a:p>
            <a:pPr lvl="0"/>
            <a:endParaRPr lang="fi-FI" dirty="0"/>
          </a:p>
        </p:txBody>
      </p:sp>
      <p:sp>
        <p:nvSpPr>
          <p:cNvPr id="68" name="Text Placeholder 15">
            <a:extLst>
              <a:ext uri="{FF2B5EF4-FFF2-40B4-BE49-F238E27FC236}">
                <a16:creationId xmlns:a16="http://schemas.microsoft.com/office/drawing/2014/main" id="{44585863-B134-44DB-83C0-C4D34BDD30B7}"/>
              </a:ext>
            </a:extLst>
          </p:cNvPr>
          <p:cNvSpPr>
            <a:spLocks noGrp="1"/>
          </p:cNvSpPr>
          <p:nvPr userDrawn="1">
            <p:ph type="body" sz="quarter" idx="28"/>
          </p:nvPr>
        </p:nvSpPr>
        <p:spPr>
          <a:xfrm>
            <a:off x="7446802" y="5527604"/>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69" name="Title 1">
            <a:extLst>
              <a:ext uri="{FF2B5EF4-FFF2-40B4-BE49-F238E27FC236}">
                <a16:creationId xmlns:a16="http://schemas.microsoft.com/office/drawing/2014/main" id="{AB0DA8BC-3DBE-4F45-AFDE-8BFEAAA92DE1}"/>
              </a:ext>
            </a:extLst>
          </p:cNvPr>
          <p:cNvSpPr txBox="1">
            <a:spLocks/>
          </p:cNvSpPr>
          <p:nvPr userDrawn="1"/>
        </p:nvSpPr>
        <p:spPr>
          <a:xfrm>
            <a:off x="551684" y="288923"/>
            <a:ext cx="8491276" cy="579646"/>
          </a:xfrm>
          <a:prstGeom prst="rect">
            <a:avLst/>
          </a:prstGeom>
        </p:spPr>
        <p:txBody>
          <a:bodyPr vert="horz" lIns="91440" tIns="45720" rIns="91440" bIns="45720" rtlCol="0" anchor="t" anchorCtr="0">
            <a:spAutoFit/>
          </a:bodyPr>
          <a:lstStyle>
            <a:lvl1pPr algn="l" defTabSz="457200" rtl="0" eaLnBrk="1" latinLnBrk="0" hangingPunct="1">
              <a:lnSpc>
                <a:spcPts val="3800"/>
              </a:lnSpc>
              <a:spcBef>
                <a:spcPct val="0"/>
              </a:spcBef>
              <a:buNone/>
              <a:defRPr lang="en-GB" sz="3200" b="0" i="0" kern="1200" cap="none" noProof="0" dirty="0">
                <a:solidFill>
                  <a:srgbClr val="C30000"/>
                </a:solidFill>
                <a:latin typeface="+mj-lt"/>
                <a:ea typeface="+mj-ea"/>
                <a:cs typeface="+mj-cs"/>
              </a:defRPr>
            </a:lvl1pPr>
          </a:lstStyle>
          <a:p>
            <a:r>
              <a:rPr lang="en-US" sz="3200" dirty="0">
                <a:solidFill>
                  <a:srgbClr val="000000"/>
                </a:solidFill>
                <a:latin typeface="Berlin Sans FB" panose="020E0602020502020306" pitchFamily="34" charset="0"/>
              </a:rPr>
              <a:t>Locations of data and systems</a:t>
            </a:r>
            <a:endParaRPr lang="fi-FI" sz="3200" dirty="0">
              <a:solidFill>
                <a:srgbClr val="000000"/>
              </a:solidFill>
              <a:latin typeface="Berlin Sans FB" panose="020E0602020502020306" pitchFamily="34" charset="0"/>
            </a:endParaRPr>
          </a:p>
        </p:txBody>
      </p:sp>
    </p:spTree>
    <p:extLst>
      <p:ext uri="{BB962C8B-B14F-4D97-AF65-F5344CB8AC3E}">
        <p14:creationId xmlns:p14="http://schemas.microsoft.com/office/powerpoint/2010/main" val="40937437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B7BFBB5C-CC47-4B8A-AB6E-A27D7481D73E}"/>
              </a:ext>
            </a:extLst>
          </p:cNvPr>
          <p:cNvCxnSpPr>
            <a:cxnSpLocks/>
            <a:stCxn id="12" idx="3"/>
            <a:endCxn id="11" idx="1"/>
          </p:cNvCxnSpPr>
          <p:nvPr userDrawn="1"/>
        </p:nvCxnSpPr>
        <p:spPr>
          <a:xfrm>
            <a:off x="1842472" y="3838500"/>
            <a:ext cx="1178089" cy="0"/>
          </a:xfrm>
          <a:prstGeom prst="straightConnector1">
            <a:avLst/>
          </a:prstGeom>
          <a:ln>
            <a:solidFill>
              <a:schemeClr val="tx1">
                <a:lumMod val="40000"/>
                <a:lumOff val="6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pic>
        <p:nvPicPr>
          <p:cNvPr id="10" name="Graphic 9" descr="Earth Globe Europe-Africa">
            <a:extLst>
              <a:ext uri="{FF2B5EF4-FFF2-40B4-BE49-F238E27FC236}">
                <a16:creationId xmlns:a16="http://schemas.microsoft.com/office/drawing/2014/main" id="{256D6D84-B05A-40E3-BD77-8B038893DFC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615257" y="3228900"/>
            <a:ext cx="990600" cy="1219200"/>
          </a:xfrm>
          <a:prstGeom prst="rect">
            <a:avLst/>
          </a:prstGeom>
        </p:spPr>
      </p:pic>
      <p:pic>
        <p:nvPicPr>
          <p:cNvPr id="11" name="Graphic 10" descr="City">
            <a:extLst>
              <a:ext uri="{FF2B5EF4-FFF2-40B4-BE49-F238E27FC236}">
                <a16:creationId xmlns:a16="http://schemas.microsoft.com/office/drawing/2014/main" id="{D3939307-3799-4D6C-8CF2-F1C694CB78CF}"/>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3020560" y="3228900"/>
            <a:ext cx="990600" cy="1219200"/>
          </a:xfrm>
          <a:prstGeom prst="rect">
            <a:avLst/>
          </a:prstGeom>
        </p:spPr>
      </p:pic>
      <p:pic>
        <p:nvPicPr>
          <p:cNvPr id="12" name="Graphic 11" descr="House">
            <a:extLst>
              <a:ext uri="{FF2B5EF4-FFF2-40B4-BE49-F238E27FC236}">
                <a16:creationId xmlns:a16="http://schemas.microsoft.com/office/drawing/2014/main" id="{B84DA357-F64C-49FE-8DBD-0FC9E4968568}"/>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851872" y="3228900"/>
            <a:ext cx="990600" cy="1219200"/>
          </a:xfrm>
          <a:prstGeom prst="rect">
            <a:avLst/>
          </a:prstGeom>
        </p:spPr>
      </p:pic>
      <p:pic>
        <p:nvPicPr>
          <p:cNvPr id="13" name="Graphic 12" descr="Flag">
            <a:extLst>
              <a:ext uri="{FF2B5EF4-FFF2-40B4-BE49-F238E27FC236}">
                <a16:creationId xmlns:a16="http://schemas.microsoft.com/office/drawing/2014/main" id="{3BE057C3-96A1-4A1E-B3CC-A53CA65AE872}"/>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17909" y="3228900"/>
            <a:ext cx="990600" cy="1219200"/>
          </a:xfrm>
          <a:prstGeom prst="rect">
            <a:avLst/>
          </a:prstGeom>
        </p:spPr>
      </p:pic>
      <p:cxnSp>
        <p:nvCxnSpPr>
          <p:cNvPr id="14" name="Straight Arrow Connector 13">
            <a:extLst>
              <a:ext uri="{FF2B5EF4-FFF2-40B4-BE49-F238E27FC236}">
                <a16:creationId xmlns:a16="http://schemas.microsoft.com/office/drawing/2014/main" id="{78B3AC59-9AED-4D0F-91A9-7F47D27B8CF8}"/>
              </a:ext>
            </a:extLst>
          </p:cNvPr>
          <p:cNvCxnSpPr>
            <a:cxnSpLocks/>
            <a:stCxn id="11" idx="3"/>
            <a:endCxn id="13" idx="1"/>
          </p:cNvCxnSpPr>
          <p:nvPr userDrawn="1"/>
        </p:nvCxnSpPr>
        <p:spPr>
          <a:xfrm>
            <a:off x="4011161" y="3838500"/>
            <a:ext cx="1306748" cy="0"/>
          </a:xfrm>
          <a:prstGeom prst="straightConnector1">
            <a:avLst/>
          </a:prstGeom>
          <a:ln>
            <a:solidFill>
              <a:schemeClr val="tx1">
                <a:lumMod val="40000"/>
                <a:lumOff val="6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547060F-843E-448D-AE79-EA649D77E730}"/>
              </a:ext>
            </a:extLst>
          </p:cNvPr>
          <p:cNvCxnSpPr>
            <a:cxnSpLocks/>
            <a:stCxn id="13" idx="3"/>
            <a:endCxn id="10" idx="1"/>
          </p:cNvCxnSpPr>
          <p:nvPr userDrawn="1"/>
        </p:nvCxnSpPr>
        <p:spPr>
          <a:xfrm>
            <a:off x="6308509" y="3838500"/>
            <a:ext cx="1306750" cy="0"/>
          </a:xfrm>
          <a:prstGeom prst="straightConnector1">
            <a:avLst/>
          </a:prstGeom>
          <a:ln>
            <a:solidFill>
              <a:schemeClr val="tx1">
                <a:lumMod val="40000"/>
                <a:lumOff val="6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16" name="Group 15">
            <a:extLst>
              <a:ext uri="{FF2B5EF4-FFF2-40B4-BE49-F238E27FC236}">
                <a16:creationId xmlns:a16="http://schemas.microsoft.com/office/drawing/2014/main" id="{86B62D6D-9419-42AA-9A6F-AB55D785B0B7}"/>
              </a:ext>
            </a:extLst>
          </p:cNvPr>
          <p:cNvGrpSpPr/>
          <p:nvPr userDrawn="1"/>
        </p:nvGrpSpPr>
        <p:grpSpPr>
          <a:xfrm>
            <a:off x="551684" y="1386271"/>
            <a:ext cx="1577055" cy="1745955"/>
            <a:chOff x="509245" y="1039703"/>
            <a:chExt cx="1455742" cy="1309466"/>
          </a:xfrm>
        </p:grpSpPr>
        <p:sp>
          <p:nvSpPr>
            <p:cNvPr id="17" name="Rectangle 16">
              <a:extLst>
                <a:ext uri="{FF2B5EF4-FFF2-40B4-BE49-F238E27FC236}">
                  <a16:creationId xmlns:a16="http://schemas.microsoft.com/office/drawing/2014/main" id="{B3972309-7EB1-49BC-A831-874B1E8A10B6}"/>
                </a:ext>
              </a:extLst>
            </p:cNvPr>
            <p:cNvSpPr/>
            <p:nvPr/>
          </p:nvSpPr>
          <p:spPr>
            <a:xfrm>
              <a:off x="539901" y="1079770"/>
              <a:ext cx="1425086" cy="126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18" name="Straight Connector 17">
              <a:extLst>
                <a:ext uri="{FF2B5EF4-FFF2-40B4-BE49-F238E27FC236}">
                  <a16:creationId xmlns:a16="http://schemas.microsoft.com/office/drawing/2014/main" id="{62B6D319-5898-4424-8865-2B3A5BD7061C}"/>
                </a:ext>
              </a:extLst>
            </p:cNvPr>
            <p:cNvCxnSpPr>
              <a:stCxn id="17" idx="1"/>
              <a:endCxn id="17" idx="3"/>
            </p:cNvCxnSpPr>
            <p:nvPr/>
          </p:nvCxnSpPr>
          <p:spPr>
            <a:xfrm>
              <a:off x="539901" y="1714470"/>
              <a:ext cx="1425086"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A3712789-1B17-4329-B2CA-FB909B0BBF52}"/>
                </a:ext>
              </a:extLst>
            </p:cNvPr>
            <p:cNvSpPr txBox="1"/>
            <p:nvPr/>
          </p:nvSpPr>
          <p:spPr>
            <a:xfrm>
              <a:off x="509245" y="1039703"/>
              <a:ext cx="914400" cy="9144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a:ln>
                    <a:noFill/>
                  </a:ln>
                  <a:effectLst/>
                  <a:uLnTx/>
                  <a:uFillTx/>
                  <a:latin typeface="+mn-lt"/>
                  <a:ea typeface="+mn-ea"/>
                  <a:cs typeface="+mn-cs"/>
                </a:rPr>
                <a:t>Master</a:t>
              </a: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Copy</a:t>
              </a:r>
            </a:p>
          </p:txBody>
        </p:sp>
      </p:grpSp>
      <p:grpSp>
        <p:nvGrpSpPr>
          <p:cNvPr id="20" name="Group 19">
            <a:extLst>
              <a:ext uri="{FF2B5EF4-FFF2-40B4-BE49-F238E27FC236}">
                <a16:creationId xmlns:a16="http://schemas.microsoft.com/office/drawing/2014/main" id="{12B7ECDF-9AA2-4889-9E0E-9C66857DF051}"/>
              </a:ext>
            </a:extLst>
          </p:cNvPr>
          <p:cNvGrpSpPr/>
          <p:nvPr userDrawn="1"/>
        </p:nvGrpSpPr>
        <p:grpSpPr>
          <a:xfrm>
            <a:off x="2778721" y="1386271"/>
            <a:ext cx="1577055" cy="1745955"/>
            <a:chOff x="509245" y="1039703"/>
            <a:chExt cx="1455742" cy="1309466"/>
          </a:xfrm>
        </p:grpSpPr>
        <p:sp>
          <p:nvSpPr>
            <p:cNvPr id="21" name="Rectangle 20">
              <a:extLst>
                <a:ext uri="{FF2B5EF4-FFF2-40B4-BE49-F238E27FC236}">
                  <a16:creationId xmlns:a16="http://schemas.microsoft.com/office/drawing/2014/main" id="{EF3F7CB5-84E8-4030-95D1-F44D08ECE600}"/>
                </a:ext>
              </a:extLst>
            </p:cNvPr>
            <p:cNvSpPr/>
            <p:nvPr/>
          </p:nvSpPr>
          <p:spPr>
            <a:xfrm>
              <a:off x="539901" y="1079770"/>
              <a:ext cx="1425086" cy="126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22" name="Straight Connector 21">
              <a:extLst>
                <a:ext uri="{FF2B5EF4-FFF2-40B4-BE49-F238E27FC236}">
                  <a16:creationId xmlns:a16="http://schemas.microsoft.com/office/drawing/2014/main" id="{8AF572FA-501A-4604-9685-917C0EB756B2}"/>
                </a:ext>
              </a:extLst>
            </p:cNvPr>
            <p:cNvCxnSpPr>
              <a:stCxn id="21" idx="1"/>
              <a:endCxn id="21" idx="3"/>
            </p:cNvCxnSpPr>
            <p:nvPr/>
          </p:nvCxnSpPr>
          <p:spPr>
            <a:xfrm>
              <a:off x="539901" y="1714470"/>
              <a:ext cx="1425086"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EBF3A9AA-00DA-4BFA-BC2A-F990D03A117F}"/>
                </a:ext>
              </a:extLst>
            </p:cNvPr>
            <p:cNvSpPr txBox="1"/>
            <p:nvPr/>
          </p:nvSpPr>
          <p:spPr>
            <a:xfrm>
              <a:off x="509245" y="1039703"/>
              <a:ext cx="914400" cy="9144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a:ln>
                    <a:noFill/>
                  </a:ln>
                  <a:effectLst/>
                  <a:uLnTx/>
                  <a:uFillTx/>
                  <a:latin typeface="+mn-lt"/>
                  <a:ea typeface="+mn-ea"/>
                  <a:cs typeface="+mn-cs"/>
                </a:rPr>
                <a:t>Master</a:t>
              </a: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Copy</a:t>
              </a:r>
            </a:p>
          </p:txBody>
        </p:sp>
      </p:grpSp>
      <p:grpSp>
        <p:nvGrpSpPr>
          <p:cNvPr id="24" name="Group 23">
            <a:extLst>
              <a:ext uri="{FF2B5EF4-FFF2-40B4-BE49-F238E27FC236}">
                <a16:creationId xmlns:a16="http://schemas.microsoft.com/office/drawing/2014/main" id="{AD8B7E58-FA9E-4861-9C20-0FDC83E07DD4}"/>
              </a:ext>
            </a:extLst>
          </p:cNvPr>
          <p:cNvGrpSpPr/>
          <p:nvPr userDrawn="1"/>
        </p:nvGrpSpPr>
        <p:grpSpPr>
          <a:xfrm>
            <a:off x="5179784" y="1386271"/>
            <a:ext cx="1577055" cy="1745955"/>
            <a:chOff x="509245" y="1039703"/>
            <a:chExt cx="1455742" cy="1309466"/>
          </a:xfrm>
        </p:grpSpPr>
        <p:sp>
          <p:nvSpPr>
            <p:cNvPr id="25" name="Rectangle 24">
              <a:extLst>
                <a:ext uri="{FF2B5EF4-FFF2-40B4-BE49-F238E27FC236}">
                  <a16:creationId xmlns:a16="http://schemas.microsoft.com/office/drawing/2014/main" id="{A792A10D-4F40-4B7D-B261-5570328769EF}"/>
                </a:ext>
              </a:extLst>
            </p:cNvPr>
            <p:cNvSpPr/>
            <p:nvPr/>
          </p:nvSpPr>
          <p:spPr>
            <a:xfrm>
              <a:off x="539901" y="1079770"/>
              <a:ext cx="1425086" cy="126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26" name="Straight Connector 25">
              <a:extLst>
                <a:ext uri="{FF2B5EF4-FFF2-40B4-BE49-F238E27FC236}">
                  <a16:creationId xmlns:a16="http://schemas.microsoft.com/office/drawing/2014/main" id="{37BCD605-8E90-4F3C-9613-2CA9B36CD859}"/>
                </a:ext>
              </a:extLst>
            </p:cNvPr>
            <p:cNvCxnSpPr>
              <a:stCxn id="25" idx="1"/>
              <a:endCxn id="25" idx="3"/>
            </p:cNvCxnSpPr>
            <p:nvPr/>
          </p:nvCxnSpPr>
          <p:spPr>
            <a:xfrm>
              <a:off x="539901" y="1714470"/>
              <a:ext cx="1425086"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B04D3833-A9E7-469B-98B2-2D19D1FC2802}"/>
                </a:ext>
              </a:extLst>
            </p:cNvPr>
            <p:cNvSpPr txBox="1"/>
            <p:nvPr/>
          </p:nvSpPr>
          <p:spPr>
            <a:xfrm>
              <a:off x="509245" y="1039703"/>
              <a:ext cx="914400" cy="9144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a:ln>
                    <a:noFill/>
                  </a:ln>
                  <a:effectLst/>
                  <a:uLnTx/>
                  <a:uFillTx/>
                  <a:latin typeface="+mn-lt"/>
                  <a:ea typeface="+mn-ea"/>
                  <a:cs typeface="+mn-cs"/>
                </a:rPr>
                <a:t>Master</a:t>
              </a: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Copy</a:t>
              </a:r>
            </a:p>
          </p:txBody>
        </p:sp>
      </p:grpSp>
      <p:grpSp>
        <p:nvGrpSpPr>
          <p:cNvPr id="28" name="Group 27">
            <a:extLst>
              <a:ext uri="{FF2B5EF4-FFF2-40B4-BE49-F238E27FC236}">
                <a16:creationId xmlns:a16="http://schemas.microsoft.com/office/drawing/2014/main" id="{DB4252A3-EF80-4B13-BE91-AE94D9C81E8F}"/>
              </a:ext>
            </a:extLst>
          </p:cNvPr>
          <p:cNvGrpSpPr/>
          <p:nvPr userDrawn="1"/>
        </p:nvGrpSpPr>
        <p:grpSpPr>
          <a:xfrm>
            <a:off x="7343924" y="1394156"/>
            <a:ext cx="1577055" cy="1745955"/>
            <a:chOff x="509245" y="1039703"/>
            <a:chExt cx="1455742" cy="1309466"/>
          </a:xfrm>
        </p:grpSpPr>
        <p:sp>
          <p:nvSpPr>
            <p:cNvPr id="29" name="Rectangle 28">
              <a:extLst>
                <a:ext uri="{FF2B5EF4-FFF2-40B4-BE49-F238E27FC236}">
                  <a16:creationId xmlns:a16="http://schemas.microsoft.com/office/drawing/2014/main" id="{D8E4AE33-161E-4007-8EAB-2F2E5640B372}"/>
                </a:ext>
              </a:extLst>
            </p:cNvPr>
            <p:cNvSpPr/>
            <p:nvPr/>
          </p:nvSpPr>
          <p:spPr>
            <a:xfrm>
              <a:off x="539901" y="1079770"/>
              <a:ext cx="1425086" cy="126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30" name="Straight Connector 29">
              <a:extLst>
                <a:ext uri="{FF2B5EF4-FFF2-40B4-BE49-F238E27FC236}">
                  <a16:creationId xmlns:a16="http://schemas.microsoft.com/office/drawing/2014/main" id="{B2D96E64-5574-4F61-A3A1-BDE602ED49F9}"/>
                </a:ext>
              </a:extLst>
            </p:cNvPr>
            <p:cNvCxnSpPr>
              <a:stCxn id="29" idx="1"/>
              <a:endCxn id="29" idx="3"/>
            </p:cNvCxnSpPr>
            <p:nvPr/>
          </p:nvCxnSpPr>
          <p:spPr>
            <a:xfrm>
              <a:off x="539901" y="1714470"/>
              <a:ext cx="1425086"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F6E9A9A6-9549-44FD-8517-C9B654E0EAAB}"/>
                </a:ext>
              </a:extLst>
            </p:cNvPr>
            <p:cNvSpPr txBox="1"/>
            <p:nvPr/>
          </p:nvSpPr>
          <p:spPr>
            <a:xfrm>
              <a:off x="509245" y="1039703"/>
              <a:ext cx="914400" cy="9144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a:ln>
                    <a:noFill/>
                  </a:ln>
                  <a:effectLst/>
                  <a:uLnTx/>
                  <a:uFillTx/>
                  <a:latin typeface="+mn-lt"/>
                  <a:ea typeface="+mn-ea"/>
                  <a:cs typeface="+mn-cs"/>
                </a:rPr>
                <a:t>Master</a:t>
              </a: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Copy</a:t>
              </a:r>
            </a:p>
          </p:txBody>
        </p:sp>
      </p:grpSp>
      <p:grpSp>
        <p:nvGrpSpPr>
          <p:cNvPr id="32" name="Group 31">
            <a:extLst>
              <a:ext uri="{FF2B5EF4-FFF2-40B4-BE49-F238E27FC236}">
                <a16:creationId xmlns:a16="http://schemas.microsoft.com/office/drawing/2014/main" id="{112B8971-942E-4B25-B862-ADEB677AC683}"/>
              </a:ext>
            </a:extLst>
          </p:cNvPr>
          <p:cNvGrpSpPr/>
          <p:nvPr userDrawn="1"/>
        </p:nvGrpSpPr>
        <p:grpSpPr>
          <a:xfrm>
            <a:off x="584892" y="4429709"/>
            <a:ext cx="1577055" cy="1745955"/>
            <a:chOff x="509245" y="1039703"/>
            <a:chExt cx="1455742" cy="1309466"/>
          </a:xfrm>
        </p:grpSpPr>
        <p:sp>
          <p:nvSpPr>
            <p:cNvPr id="33" name="Rectangle 32">
              <a:extLst>
                <a:ext uri="{FF2B5EF4-FFF2-40B4-BE49-F238E27FC236}">
                  <a16:creationId xmlns:a16="http://schemas.microsoft.com/office/drawing/2014/main" id="{8758B5B1-8ADB-47C0-8E16-A357D4E109F0}"/>
                </a:ext>
              </a:extLst>
            </p:cNvPr>
            <p:cNvSpPr/>
            <p:nvPr/>
          </p:nvSpPr>
          <p:spPr>
            <a:xfrm>
              <a:off x="539901" y="1079770"/>
              <a:ext cx="1425086" cy="126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34" name="Straight Connector 33">
              <a:extLst>
                <a:ext uri="{FF2B5EF4-FFF2-40B4-BE49-F238E27FC236}">
                  <a16:creationId xmlns:a16="http://schemas.microsoft.com/office/drawing/2014/main" id="{B7E87B03-85B2-4EE3-A2C1-D22A1F5ECE9A}"/>
                </a:ext>
              </a:extLst>
            </p:cNvPr>
            <p:cNvCxnSpPr>
              <a:stCxn id="33" idx="1"/>
              <a:endCxn id="33" idx="3"/>
            </p:cNvCxnSpPr>
            <p:nvPr/>
          </p:nvCxnSpPr>
          <p:spPr>
            <a:xfrm>
              <a:off x="539901" y="1714470"/>
              <a:ext cx="1425086"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8BD9099E-F6BE-4CC0-B6DF-4733CE68EAA9}"/>
                </a:ext>
              </a:extLst>
            </p:cNvPr>
            <p:cNvSpPr txBox="1"/>
            <p:nvPr/>
          </p:nvSpPr>
          <p:spPr>
            <a:xfrm>
              <a:off x="509245" y="1039703"/>
              <a:ext cx="914400" cy="9144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err="1">
                  <a:ln>
                    <a:noFill/>
                  </a:ln>
                  <a:effectLst/>
                  <a:uLnTx/>
                  <a:uFillTx/>
                  <a:latin typeface="+mn-lt"/>
                  <a:ea typeface="+mn-ea"/>
                  <a:cs typeface="+mn-cs"/>
                </a:rPr>
                <a:t>Consumers</a:t>
              </a:r>
              <a:endParaRPr kumimoji="0" lang="fi-FI" sz="1200" i="0" u="none" strike="noStrike" kern="1200" spc="0" normalizeH="0" baseline="0" noProof="0" dirty="0">
                <a:ln>
                  <a:noFill/>
                </a:ln>
                <a:effectLst/>
                <a:uLnTx/>
                <a:uFillTx/>
                <a:latin typeface="+mn-lt"/>
                <a:ea typeface="+mn-ea"/>
                <a:cs typeface="+mn-cs"/>
              </a:endParaRP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Providers</a:t>
              </a:r>
            </a:p>
          </p:txBody>
        </p:sp>
      </p:grpSp>
      <p:grpSp>
        <p:nvGrpSpPr>
          <p:cNvPr id="36" name="Group 35">
            <a:extLst>
              <a:ext uri="{FF2B5EF4-FFF2-40B4-BE49-F238E27FC236}">
                <a16:creationId xmlns:a16="http://schemas.microsoft.com/office/drawing/2014/main" id="{982C8A65-17CF-49EB-9688-64E34236798A}"/>
              </a:ext>
            </a:extLst>
          </p:cNvPr>
          <p:cNvGrpSpPr/>
          <p:nvPr userDrawn="1"/>
        </p:nvGrpSpPr>
        <p:grpSpPr>
          <a:xfrm>
            <a:off x="2811932" y="4429709"/>
            <a:ext cx="1577055" cy="1745955"/>
            <a:chOff x="509245" y="1039703"/>
            <a:chExt cx="1455742" cy="1309466"/>
          </a:xfrm>
        </p:grpSpPr>
        <p:sp>
          <p:nvSpPr>
            <p:cNvPr id="37" name="Rectangle 36">
              <a:extLst>
                <a:ext uri="{FF2B5EF4-FFF2-40B4-BE49-F238E27FC236}">
                  <a16:creationId xmlns:a16="http://schemas.microsoft.com/office/drawing/2014/main" id="{FE7EB558-1987-45B5-BE0E-3B3E672D9938}"/>
                </a:ext>
              </a:extLst>
            </p:cNvPr>
            <p:cNvSpPr/>
            <p:nvPr/>
          </p:nvSpPr>
          <p:spPr>
            <a:xfrm>
              <a:off x="539901" y="1079770"/>
              <a:ext cx="1425086" cy="126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38" name="Straight Connector 37">
              <a:extLst>
                <a:ext uri="{FF2B5EF4-FFF2-40B4-BE49-F238E27FC236}">
                  <a16:creationId xmlns:a16="http://schemas.microsoft.com/office/drawing/2014/main" id="{E770602E-A72E-4F6D-B9EB-E6E41DE41DF0}"/>
                </a:ext>
              </a:extLst>
            </p:cNvPr>
            <p:cNvCxnSpPr>
              <a:stCxn id="37" idx="1"/>
              <a:endCxn id="37" idx="3"/>
            </p:cNvCxnSpPr>
            <p:nvPr/>
          </p:nvCxnSpPr>
          <p:spPr>
            <a:xfrm>
              <a:off x="539901" y="1714470"/>
              <a:ext cx="1425086"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0DD92A0-D3BC-4271-88DA-392EAD8916FD}"/>
                </a:ext>
              </a:extLst>
            </p:cNvPr>
            <p:cNvSpPr txBox="1"/>
            <p:nvPr/>
          </p:nvSpPr>
          <p:spPr>
            <a:xfrm>
              <a:off x="509245" y="1039703"/>
              <a:ext cx="914400" cy="9144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err="1">
                  <a:ln>
                    <a:noFill/>
                  </a:ln>
                  <a:effectLst/>
                  <a:uLnTx/>
                  <a:uFillTx/>
                  <a:latin typeface="+mn-lt"/>
                  <a:ea typeface="+mn-ea"/>
                  <a:cs typeface="+mn-cs"/>
                </a:rPr>
                <a:t>Consumers</a:t>
              </a:r>
              <a:endParaRPr kumimoji="0" lang="fi-FI" sz="1200" i="0" u="none" strike="noStrike" kern="1200" spc="0" normalizeH="0" baseline="0" noProof="0" dirty="0">
                <a:ln>
                  <a:noFill/>
                </a:ln>
                <a:effectLst/>
                <a:uLnTx/>
                <a:uFillTx/>
                <a:latin typeface="+mn-lt"/>
                <a:ea typeface="+mn-ea"/>
                <a:cs typeface="+mn-cs"/>
              </a:endParaRP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Providers</a:t>
              </a:r>
            </a:p>
          </p:txBody>
        </p:sp>
      </p:grpSp>
      <p:grpSp>
        <p:nvGrpSpPr>
          <p:cNvPr id="40" name="Group 39">
            <a:extLst>
              <a:ext uri="{FF2B5EF4-FFF2-40B4-BE49-F238E27FC236}">
                <a16:creationId xmlns:a16="http://schemas.microsoft.com/office/drawing/2014/main" id="{49C4518B-764D-49B6-ACA8-DC6EA8528672}"/>
              </a:ext>
            </a:extLst>
          </p:cNvPr>
          <p:cNvGrpSpPr/>
          <p:nvPr userDrawn="1"/>
        </p:nvGrpSpPr>
        <p:grpSpPr>
          <a:xfrm>
            <a:off x="5212995" y="4429709"/>
            <a:ext cx="1577055" cy="1745955"/>
            <a:chOff x="509245" y="1039703"/>
            <a:chExt cx="1455742" cy="1309466"/>
          </a:xfrm>
        </p:grpSpPr>
        <p:sp>
          <p:nvSpPr>
            <p:cNvPr id="41" name="Rectangle 40">
              <a:extLst>
                <a:ext uri="{FF2B5EF4-FFF2-40B4-BE49-F238E27FC236}">
                  <a16:creationId xmlns:a16="http://schemas.microsoft.com/office/drawing/2014/main" id="{36263439-DCF2-43BB-8B79-2F6C82B33BC9}"/>
                </a:ext>
              </a:extLst>
            </p:cNvPr>
            <p:cNvSpPr/>
            <p:nvPr/>
          </p:nvSpPr>
          <p:spPr>
            <a:xfrm>
              <a:off x="539901" y="1079770"/>
              <a:ext cx="1425086" cy="126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42" name="Straight Connector 41">
              <a:extLst>
                <a:ext uri="{FF2B5EF4-FFF2-40B4-BE49-F238E27FC236}">
                  <a16:creationId xmlns:a16="http://schemas.microsoft.com/office/drawing/2014/main" id="{D3652F29-0670-4AF8-8273-01B46409F209}"/>
                </a:ext>
              </a:extLst>
            </p:cNvPr>
            <p:cNvCxnSpPr>
              <a:stCxn id="41" idx="1"/>
              <a:endCxn id="41" idx="3"/>
            </p:cNvCxnSpPr>
            <p:nvPr/>
          </p:nvCxnSpPr>
          <p:spPr>
            <a:xfrm>
              <a:off x="539901" y="1714470"/>
              <a:ext cx="1425086"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224574AB-BBE8-4D32-81B2-B2516BE31EA5}"/>
                </a:ext>
              </a:extLst>
            </p:cNvPr>
            <p:cNvSpPr txBox="1"/>
            <p:nvPr/>
          </p:nvSpPr>
          <p:spPr>
            <a:xfrm>
              <a:off x="509245" y="1039703"/>
              <a:ext cx="914400" cy="9144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err="1">
                  <a:ln>
                    <a:noFill/>
                  </a:ln>
                  <a:effectLst/>
                  <a:uLnTx/>
                  <a:uFillTx/>
                  <a:latin typeface="+mn-lt"/>
                  <a:ea typeface="+mn-ea"/>
                  <a:cs typeface="+mn-cs"/>
                </a:rPr>
                <a:t>Consumers</a:t>
              </a:r>
              <a:endParaRPr kumimoji="0" lang="fi-FI" sz="1200" i="0" u="none" strike="noStrike" kern="1200" spc="0" normalizeH="0" baseline="0" noProof="0" dirty="0">
                <a:ln>
                  <a:noFill/>
                </a:ln>
                <a:effectLst/>
                <a:uLnTx/>
                <a:uFillTx/>
                <a:latin typeface="+mn-lt"/>
                <a:ea typeface="+mn-ea"/>
                <a:cs typeface="+mn-cs"/>
              </a:endParaRP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Providers</a:t>
              </a:r>
            </a:p>
          </p:txBody>
        </p:sp>
      </p:grpSp>
      <p:grpSp>
        <p:nvGrpSpPr>
          <p:cNvPr id="44" name="Group 43">
            <a:extLst>
              <a:ext uri="{FF2B5EF4-FFF2-40B4-BE49-F238E27FC236}">
                <a16:creationId xmlns:a16="http://schemas.microsoft.com/office/drawing/2014/main" id="{30E449A8-ADB5-4023-A3FE-64048D3B1886}"/>
              </a:ext>
            </a:extLst>
          </p:cNvPr>
          <p:cNvGrpSpPr/>
          <p:nvPr userDrawn="1"/>
        </p:nvGrpSpPr>
        <p:grpSpPr>
          <a:xfrm>
            <a:off x="7377134" y="4437595"/>
            <a:ext cx="1577055" cy="1745955"/>
            <a:chOff x="509245" y="1039703"/>
            <a:chExt cx="1455742" cy="1309466"/>
          </a:xfrm>
        </p:grpSpPr>
        <p:sp>
          <p:nvSpPr>
            <p:cNvPr id="45" name="Rectangle 44">
              <a:extLst>
                <a:ext uri="{FF2B5EF4-FFF2-40B4-BE49-F238E27FC236}">
                  <a16:creationId xmlns:a16="http://schemas.microsoft.com/office/drawing/2014/main" id="{7A81EB2C-AB83-4018-B582-AEF1D14DAF66}"/>
                </a:ext>
              </a:extLst>
            </p:cNvPr>
            <p:cNvSpPr/>
            <p:nvPr/>
          </p:nvSpPr>
          <p:spPr>
            <a:xfrm>
              <a:off x="539901" y="1079770"/>
              <a:ext cx="1425086" cy="126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dirty="0"/>
            </a:p>
          </p:txBody>
        </p:sp>
        <p:cxnSp>
          <p:nvCxnSpPr>
            <p:cNvPr id="46" name="Straight Connector 45">
              <a:extLst>
                <a:ext uri="{FF2B5EF4-FFF2-40B4-BE49-F238E27FC236}">
                  <a16:creationId xmlns:a16="http://schemas.microsoft.com/office/drawing/2014/main" id="{F4EC7E11-0D32-42A8-B7B8-00C969276A94}"/>
                </a:ext>
              </a:extLst>
            </p:cNvPr>
            <p:cNvCxnSpPr>
              <a:stCxn id="45" idx="1"/>
              <a:endCxn id="45" idx="3"/>
            </p:cNvCxnSpPr>
            <p:nvPr/>
          </p:nvCxnSpPr>
          <p:spPr>
            <a:xfrm>
              <a:off x="539901" y="1714470"/>
              <a:ext cx="1425086" cy="0"/>
            </a:xfrm>
            <a:prstGeom prst="line">
              <a:avLst/>
            </a:prstGeom>
            <a:ln>
              <a:solidFill>
                <a:schemeClr val="tx1">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70F2D1B3-5153-4972-8D83-479D01D42AEF}"/>
                </a:ext>
              </a:extLst>
            </p:cNvPr>
            <p:cNvSpPr txBox="1"/>
            <p:nvPr/>
          </p:nvSpPr>
          <p:spPr>
            <a:xfrm>
              <a:off x="509245" y="1039703"/>
              <a:ext cx="914400" cy="9144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err="1">
                  <a:ln>
                    <a:noFill/>
                  </a:ln>
                  <a:effectLst/>
                  <a:uLnTx/>
                  <a:uFillTx/>
                  <a:latin typeface="+mn-lt"/>
                  <a:ea typeface="+mn-ea"/>
                  <a:cs typeface="+mn-cs"/>
                </a:rPr>
                <a:t>Consumers</a:t>
              </a:r>
              <a:endParaRPr kumimoji="0" lang="fi-FI" sz="1200" i="0" u="none" strike="noStrike" kern="1200" spc="0" normalizeH="0" baseline="0" noProof="0" dirty="0">
                <a:ln>
                  <a:noFill/>
                </a:ln>
                <a:effectLst/>
                <a:uLnTx/>
                <a:uFillTx/>
                <a:latin typeface="+mn-lt"/>
                <a:ea typeface="+mn-ea"/>
                <a:cs typeface="+mn-cs"/>
              </a:endParaRPr>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endParaRPr lang="fi-FI" sz="1200" dirty="0"/>
            </a:p>
            <a:p>
              <a:pPr marR="0" algn="l" defTabSz="457200" rtl="0" eaLnBrk="1" fontAlgn="auto" latinLnBrk="0" hangingPunct="1">
                <a:lnSpc>
                  <a:spcPct val="100000"/>
                </a:lnSpc>
                <a:spcAft>
                  <a:spcPts val="0"/>
                </a:spcAft>
                <a:buClrTx/>
                <a:buSzTx/>
                <a:buFontTx/>
                <a:buNone/>
                <a:tabLst/>
              </a:pPr>
              <a:r>
                <a:rPr lang="fi-FI" sz="1200" dirty="0"/>
                <a:t>Providers</a:t>
              </a:r>
            </a:p>
          </p:txBody>
        </p:sp>
      </p:grpSp>
      <p:sp>
        <p:nvSpPr>
          <p:cNvPr id="48" name="TextBox 47">
            <a:extLst>
              <a:ext uri="{FF2B5EF4-FFF2-40B4-BE49-F238E27FC236}">
                <a16:creationId xmlns:a16="http://schemas.microsoft.com/office/drawing/2014/main" id="{76CB6A83-581D-40F7-85BE-9764981675B0}"/>
              </a:ext>
            </a:extLst>
          </p:cNvPr>
          <p:cNvSpPr txBox="1"/>
          <p:nvPr userDrawn="1"/>
        </p:nvSpPr>
        <p:spPr>
          <a:xfrm>
            <a:off x="645020" y="3132548"/>
            <a:ext cx="990600"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100" i="0" u="none" strike="noStrike" kern="1200" spc="0" normalizeH="0" baseline="0" noProof="0" dirty="0">
                <a:ln>
                  <a:noFill/>
                </a:ln>
                <a:effectLst/>
                <a:uLnTx/>
                <a:uFillTx/>
                <a:latin typeface="+mn-lt"/>
                <a:ea typeface="+mn-ea"/>
                <a:cs typeface="+mn-cs"/>
              </a:rPr>
              <a:t>COMPANY NETWORK</a:t>
            </a:r>
          </a:p>
        </p:txBody>
      </p:sp>
      <p:sp>
        <p:nvSpPr>
          <p:cNvPr id="49" name="TextBox 48">
            <a:extLst>
              <a:ext uri="{FF2B5EF4-FFF2-40B4-BE49-F238E27FC236}">
                <a16:creationId xmlns:a16="http://schemas.microsoft.com/office/drawing/2014/main" id="{1B4C14BA-BADD-405F-91EB-CEBA89D232E4}"/>
              </a:ext>
            </a:extLst>
          </p:cNvPr>
          <p:cNvSpPr txBox="1"/>
          <p:nvPr userDrawn="1"/>
        </p:nvSpPr>
        <p:spPr>
          <a:xfrm>
            <a:off x="2901499" y="3145092"/>
            <a:ext cx="990600"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lang="fi-FI" sz="1100" dirty="0"/>
              <a:t>PARTNER</a:t>
            </a:r>
            <a:r>
              <a:rPr kumimoji="0" lang="fi-FI" sz="1100" i="0" u="none" strike="noStrike" kern="1200" spc="0" normalizeH="0" baseline="0" noProof="0" dirty="0">
                <a:ln>
                  <a:noFill/>
                </a:ln>
                <a:effectLst/>
                <a:uLnTx/>
                <a:uFillTx/>
                <a:latin typeface="+mn-lt"/>
                <a:ea typeface="+mn-ea"/>
                <a:cs typeface="+mn-cs"/>
              </a:rPr>
              <a:t> NETWORK</a:t>
            </a:r>
          </a:p>
        </p:txBody>
      </p:sp>
      <p:sp>
        <p:nvSpPr>
          <p:cNvPr id="50" name="TextBox 49">
            <a:extLst>
              <a:ext uri="{FF2B5EF4-FFF2-40B4-BE49-F238E27FC236}">
                <a16:creationId xmlns:a16="http://schemas.microsoft.com/office/drawing/2014/main" id="{A3CE595D-7585-4779-BCBF-6AF48FF5EBDF}"/>
              </a:ext>
            </a:extLst>
          </p:cNvPr>
          <p:cNvSpPr txBox="1"/>
          <p:nvPr userDrawn="1"/>
        </p:nvSpPr>
        <p:spPr>
          <a:xfrm>
            <a:off x="5304148" y="3891391"/>
            <a:ext cx="990600"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100" i="0" u="none" strike="noStrike" kern="1200" spc="0" normalizeH="0" baseline="0" noProof="0" dirty="0">
                <a:ln>
                  <a:noFill/>
                </a:ln>
                <a:effectLst/>
                <a:uLnTx/>
                <a:uFillTx/>
                <a:latin typeface="+mn-lt"/>
                <a:ea typeface="+mn-ea"/>
                <a:cs typeface="+mn-cs"/>
              </a:rPr>
              <a:t>COUNTRY NETWORK</a:t>
            </a:r>
          </a:p>
        </p:txBody>
      </p:sp>
      <p:sp>
        <p:nvSpPr>
          <p:cNvPr id="51" name="TextBox 50">
            <a:extLst>
              <a:ext uri="{FF2B5EF4-FFF2-40B4-BE49-F238E27FC236}">
                <a16:creationId xmlns:a16="http://schemas.microsoft.com/office/drawing/2014/main" id="{87F0674B-5D4B-495B-9664-81D1DB6465BD}"/>
              </a:ext>
            </a:extLst>
          </p:cNvPr>
          <p:cNvSpPr txBox="1"/>
          <p:nvPr userDrawn="1"/>
        </p:nvSpPr>
        <p:spPr>
          <a:xfrm>
            <a:off x="8458887" y="3388655"/>
            <a:ext cx="990600" cy="1219200"/>
          </a:xfrm>
          <a:prstGeom prst="rect">
            <a:avLst/>
          </a:prstGeom>
        </p:spPr>
        <p:txBody>
          <a:bodyPr vert="horz" wrap="squar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100" i="0" u="none" strike="noStrike" kern="1200" spc="0" normalizeH="0" baseline="0" noProof="0" dirty="0">
                <a:ln>
                  <a:noFill/>
                </a:ln>
                <a:effectLst/>
                <a:uLnTx/>
                <a:uFillTx/>
                <a:latin typeface="+mn-lt"/>
                <a:ea typeface="+mn-ea"/>
                <a:cs typeface="+mn-cs"/>
              </a:rPr>
              <a:t>DIFFERENT LOCATIONS GLOBALLY</a:t>
            </a:r>
          </a:p>
        </p:txBody>
      </p:sp>
      <p:sp>
        <p:nvSpPr>
          <p:cNvPr id="52" name="TextBox 51">
            <a:extLst>
              <a:ext uri="{FF2B5EF4-FFF2-40B4-BE49-F238E27FC236}">
                <a16:creationId xmlns:a16="http://schemas.microsoft.com/office/drawing/2014/main" id="{5A761275-0427-4CDC-B0F9-D83234320C81}"/>
              </a:ext>
            </a:extLst>
          </p:cNvPr>
          <p:cNvSpPr txBox="1"/>
          <p:nvPr userDrawn="1"/>
        </p:nvSpPr>
        <p:spPr>
          <a:xfrm>
            <a:off x="4418462" y="1386271"/>
            <a:ext cx="990600"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600" i="0" u="none" strike="noStrike" kern="1200" spc="0" normalizeH="0" baseline="0" noProof="0" dirty="0">
                <a:ln>
                  <a:noFill/>
                </a:ln>
                <a:effectLst/>
                <a:uLnTx/>
                <a:uFillTx/>
                <a:latin typeface="+mn-lt"/>
                <a:ea typeface="+mn-ea"/>
                <a:cs typeface="+mn-cs"/>
              </a:rPr>
              <a:t>DATA</a:t>
            </a:r>
          </a:p>
        </p:txBody>
      </p:sp>
      <p:sp>
        <p:nvSpPr>
          <p:cNvPr id="53" name="Text Placeholder 15">
            <a:extLst>
              <a:ext uri="{FF2B5EF4-FFF2-40B4-BE49-F238E27FC236}">
                <a16:creationId xmlns:a16="http://schemas.microsoft.com/office/drawing/2014/main" id="{41A006D0-982E-4986-A9B1-151B84C17EF7}"/>
              </a:ext>
            </a:extLst>
          </p:cNvPr>
          <p:cNvSpPr>
            <a:spLocks noGrp="1"/>
          </p:cNvSpPr>
          <p:nvPr>
            <p:ph type="body" sz="quarter" idx="13"/>
          </p:nvPr>
        </p:nvSpPr>
        <p:spPr>
          <a:xfrm>
            <a:off x="588141" y="1585418"/>
            <a:ext cx="1540595" cy="708431"/>
          </a:xfrm>
          <a:prstGeom prst="rect">
            <a:avLst/>
          </a:prstGeom>
        </p:spPr>
        <p:txBody>
          <a:bodyPr>
            <a:normAutofit/>
          </a:bodyPr>
          <a:lstStyle>
            <a:lvl1pPr>
              <a:defRPr sz="1000">
                <a:solidFill>
                  <a:schemeClr val="tx1"/>
                </a:solidFill>
              </a:defRPr>
            </a:lvl1pPr>
          </a:lstStyle>
          <a:p>
            <a:pPr lvl="0"/>
            <a:endParaRPr lang="fi-FI" dirty="0"/>
          </a:p>
        </p:txBody>
      </p:sp>
      <p:sp>
        <p:nvSpPr>
          <p:cNvPr id="54" name="Text Placeholder 15">
            <a:extLst>
              <a:ext uri="{FF2B5EF4-FFF2-40B4-BE49-F238E27FC236}">
                <a16:creationId xmlns:a16="http://schemas.microsoft.com/office/drawing/2014/main" id="{0DC0E5F0-0AF6-449D-8AF8-DB8F829BAE40}"/>
              </a:ext>
            </a:extLst>
          </p:cNvPr>
          <p:cNvSpPr>
            <a:spLocks noGrp="1"/>
          </p:cNvSpPr>
          <p:nvPr>
            <p:ph type="body" sz="quarter" idx="14"/>
          </p:nvPr>
        </p:nvSpPr>
        <p:spPr>
          <a:xfrm>
            <a:off x="615823" y="2509187"/>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55" name="Text Placeholder 15">
            <a:extLst>
              <a:ext uri="{FF2B5EF4-FFF2-40B4-BE49-F238E27FC236}">
                <a16:creationId xmlns:a16="http://schemas.microsoft.com/office/drawing/2014/main" id="{78B187D5-785D-4FBE-945C-346C8758E09D}"/>
              </a:ext>
            </a:extLst>
          </p:cNvPr>
          <p:cNvSpPr>
            <a:spLocks noGrp="1"/>
          </p:cNvSpPr>
          <p:nvPr>
            <p:ph type="body" sz="quarter" idx="15"/>
          </p:nvPr>
        </p:nvSpPr>
        <p:spPr>
          <a:xfrm>
            <a:off x="2812956" y="1573963"/>
            <a:ext cx="1540595" cy="708431"/>
          </a:xfrm>
          <a:prstGeom prst="rect">
            <a:avLst/>
          </a:prstGeom>
        </p:spPr>
        <p:txBody>
          <a:bodyPr>
            <a:normAutofit/>
          </a:bodyPr>
          <a:lstStyle>
            <a:lvl1pPr>
              <a:defRPr sz="1000">
                <a:solidFill>
                  <a:schemeClr val="tx1"/>
                </a:solidFill>
              </a:defRPr>
            </a:lvl1pPr>
          </a:lstStyle>
          <a:p>
            <a:pPr lvl="0"/>
            <a:endParaRPr lang="fi-FI" dirty="0"/>
          </a:p>
        </p:txBody>
      </p:sp>
      <p:sp>
        <p:nvSpPr>
          <p:cNvPr id="56" name="Text Placeholder 15">
            <a:extLst>
              <a:ext uri="{FF2B5EF4-FFF2-40B4-BE49-F238E27FC236}">
                <a16:creationId xmlns:a16="http://schemas.microsoft.com/office/drawing/2014/main" id="{849681DD-A8F3-4237-B444-A39D14FF6E59}"/>
              </a:ext>
            </a:extLst>
          </p:cNvPr>
          <p:cNvSpPr>
            <a:spLocks noGrp="1"/>
          </p:cNvSpPr>
          <p:nvPr>
            <p:ph type="body" sz="quarter" idx="16"/>
          </p:nvPr>
        </p:nvSpPr>
        <p:spPr>
          <a:xfrm>
            <a:off x="2840639" y="2497733"/>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57" name="Text Placeholder 15">
            <a:extLst>
              <a:ext uri="{FF2B5EF4-FFF2-40B4-BE49-F238E27FC236}">
                <a16:creationId xmlns:a16="http://schemas.microsoft.com/office/drawing/2014/main" id="{6DC99D1E-F21B-4A4A-8C53-D1538587222F}"/>
              </a:ext>
            </a:extLst>
          </p:cNvPr>
          <p:cNvSpPr>
            <a:spLocks noGrp="1"/>
          </p:cNvSpPr>
          <p:nvPr>
            <p:ph type="body" sz="quarter" idx="17"/>
          </p:nvPr>
        </p:nvSpPr>
        <p:spPr>
          <a:xfrm>
            <a:off x="5215671" y="1565662"/>
            <a:ext cx="1540595" cy="708431"/>
          </a:xfrm>
          <a:prstGeom prst="rect">
            <a:avLst/>
          </a:prstGeom>
        </p:spPr>
        <p:txBody>
          <a:bodyPr>
            <a:normAutofit/>
          </a:bodyPr>
          <a:lstStyle>
            <a:lvl1pPr>
              <a:defRPr sz="1000">
                <a:solidFill>
                  <a:schemeClr val="tx1"/>
                </a:solidFill>
              </a:defRPr>
            </a:lvl1pPr>
          </a:lstStyle>
          <a:p>
            <a:pPr lvl="0"/>
            <a:endParaRPr lang="fi-FI" dirty="0"/>
          </a:p>
        </p:txBody>
      </p:sp>
      <p:sp>
        <p:nvSpPr>
          <p:cNvPr id="58" name="Text Placeholder 15">
            <a:extLst>
              <a:ext uri="{FF2B5EF4-FFF2-40B4-BE49-F238E27FC236}">
                <a16:creationId xmlns:a16="http://schemas.microsoft.com/office/drawing/2014/main" id="{8A82D6CB-0B7D-4973-9DD2-97630A199590}"/>
              </a:ext>
            </a:extLst>
          </p:cNvPr>
          <p:cNvSpPr>
            <a:spLocks noGrp="1"/>
          </p:cNvSpPr>
          <p:nvPr>
            <p:ph type="body" sz="quarter" idx="18"/>
          </p:nvPr>
        </p:nvSpPr>
        <p:spPr>
          <a:xfrm>
            <a:off x="5243354" y="2489431"/>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59" name="Text Placeholder 15">
            <a:extLst>
              <a:ext uri="{FF2B5EF4-FFF2-40B4-BE49-F238E27FC236}">
                <a16:creationId xmlns:a16="http://schemas.microsoft.com/office/drawing/2014/main" id="{1EECE481-34AA-4CE7-886F-CC7E78EE627B}"/>
              </a:ext>
            </a:extLst>
          </p:cNvPr>
          <p:cNvSpPr>
            <a:spLocks noGrp="1"/>
          </p:cNvSpPr>
          <p:nvPr>
            <p:ph type="body" sz="quarter" idx="19"/>
          </p:nvPr>
        </p:nvSpPr>
        <p:spPr>
          <a:xfrm>
            <a:off x="7380677" y="1527779"/>
            <a:ext cx="1540595" cy="708431"/>
          </a:xfrm>
          <a:prstGeom prst="rect">
            <a:avLst/>
          </a:prstGeom>
        </p:spPr>
        <p:txBody>
          <a:bodyPr>
            <a:normAutofit/>
          </a:bodyPr>
          <a:lstStyle>
            <a:lvl1pPr>
              <a:defRPr sz="1000">
                <a:solidFill>
                  <a:schemeClr val="tx1"/>
                </a:solidFill>
              </a:defRPr>
            </a:lvl1pPr>
          </a:lstStyle>
          <a:p>
            <a:pPr lvl="0"/>
            <a:endParaRPr lang="fi-FI" dirty="0"/>
          </a:p>
        </p:txBody>
      </p:sp>
      <p:sp>
        <p:nvSpPr>
          <p:cNvPr id="60" name="Text Placeholder 15">
            <a:extLst>
              <a:ext uri="{FF2B5EF4-FFF2-40B4-BE49-F238E27FC236}">
                <a16:creationId xmlns:a16="http://schemas.microsoft.com/office/drawing/2014/main" id="{C41425C5-33BE-43C9-A88F-ACD8A7E63D77}"/>
              </a:ext>
            </a:extLst>
          </p:cNvPr>
          <p:cNvSpPr>
            <a:spLocks noGrp="1"/>
          </p:cNvSpPr>
          <p:nvPr>
            <p:ph type="body" sz="quarter" idx="20"/>
          </p:nvPr>
        </p:nvSpPr>
        <p:spPr>
          <a:xfrm>
            <a:off x="7408359" y="2451548"/>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61" name="Text Placeholder 15">
            <a:extLst>
              <a:ext uri="{FF2B5EF4-FFF2-40B4-BE49-F238E27FC236}">
                <a16:creationId xmlns:a16="http://schemas.microsoft.com/office/drawing/2014/main" id="{92A23631-553D-42B8-81D8-F34E8C047F6B}"/>
              </a:ext>
            </a:extLst>
          </p:cNvPr>
          <p:cNvSpPr>
            <a:spLocks noGrp="1"/>
          </p:cNvSpPr>
          <p:nvPr>
            <p:ph type="body" sz="quarter" idx="21"/>
          </p:nvPr>
        </p:nvSpPr>
        <p:spPr>
          <a:xfrm>
            <a:off x="603486" y="4625897"/>
            <a:ext cx="1540595" cy="708431"/>
          </a:xfrm>
          <a:prstGeom prst="rect">
            <a:avLst/>
          </a:prstGeom>
        </p:spPr>
        <p:txBody>
          <a:bodyPr>
            <a:normAutofit/>
          </a:bodyPr>
          <a:lstStyle>
            <a:lvl1pPr>
              <a:defRPr sz="1000">
                <a:solidFill>
                  <a:schemeClr val="tx1"/>
                </a:solidFill>
              </a:defRPr>
            </a:lvl1pPr>
          </a:lstStyle>
          <a:p>
            <a:pPr lvl="0"/>
            <a:endParaRPr lang="fi-FI" dirty="0"/>
          </a:p>
        </p:txBody>
      </p:sp>
      <p:sp>
        <p:nvSpPr>
          <p:cNvPr id="62" name="Text Placeholder 15">
            <a:extLst>
              <a:ext uri="{FF2B5EF4-FFF2-40B4-BE49-F238E27FC236}">
                <a16:creationId xmlns:a16="http://schemas.microsoft.com/office/drawing/2014/main" id="{332CCCC6-B3B0-4F5C-8D3D-14B8562DBC9D}"/>
              </a:ext>
            </a:extLst>
          </p:cNvPr>
          <p:cNvSpPr>
            <a:spLocks noGrp="1"/>
          </p:cNvSpPr>
          <p:nvPr>
            <p:ph type="body" sz="quarter" idx="22"/>
          </p:nvPr>
        </p:nvSpPr>
        <p:spPr>
          <a:xfrm>
            <a:off x="631169" y="5549665"/>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63" name="Text Placeholder 15">
            <a:extLst>
              <a:ext uri="{FF2B5EF4-FFF2-40B4-BE49-F238E27FC236}">
                <a16:creationId xmlns:a16="http://schemas.microsoft.com/office/drawing/2014/main" id="{70334BC0-A67F-4F27-9675-30C0053DB103}"/>
              </a:ext>
            </a:extLst>
          </p:cNvPr>
          <p:cNvSpPr>
            <a:spLocks noGrp="1"/>
          </p:cNvSpPr>
          <p:nvPr>
            <p:ph type="body" sz="quarter" idx="23"/>
          </p:nvPr>
        </p:nvSpPr>
        <p:spPr>
          <a:xfrm>
            <a:off x="2850184" y="4602097"/>
            <a:ext cx="1540595" cy="708431"/>
          </a:xfrm>
          <a:prstGeom prst="rect">
            <a:avLst/>
          </a:prstGeom>
        </p:spPr>
        <p:txBody>
          <a:bodyPr>
            <a:normAutofit/>
          </a:bodyPr>
          <a:lstStyle>
            <a:lvl1pPr>
              <a:defRPr sz="1000">
                <a:solidFill>
                  <a:schemeClr val="tx1"/>
                </a:solidFill>
              </a:defRPr>
            </a:lvl1pPr>
          </a:lstStyle>
          <a:p>
            <a:pPr lvl="0"/>
            <a:endParaRPr lang="fi-FI" dirty="0"/>
          </a:p>
        </p:txBody>
      </p:sp>
      <p:sp>
        <p:nvSpPr>
          <p:cNvPr id="64" name="Text Placeholder 15">
            <a:extLst>
              <a:ext uri="{FF2B5EF4-FFF2-40B4-BE49-F238E27FC236}">
                <a16:creationId xmlns:a16="http://schemas.microsoft.com/office/drawing/2014/main" id="{540BEB54-922E-4859-8AF4-6EEC30AA1C03}"/>
              </a:ext>
            </a:extLst>
          </p:cNvPr>
          <p:cNvSpPr>
            <a:spLocks noGrp="1"/>
          </p:cNvSpPr>
          <p:nvPr>
            <p:ph type="body" sz="quarter" idx="24"/>
          </p:nvPr>
        </p:nvSpPr>
        <p:spPr>
          <a:xfrm>
            <a:off x="2877867" y="5525865"/>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65" name="Text Placeholder 15">
            <a:extLst>
              <a:ext uri="{FF2B5EF4-FFF2-40B4-BE49-F238E27FC236}">
                <a16:creationId xmlns:a16="http://schemas.microsoft.com/office/drawing/2014/main" id="{21BD9F74-89C8-41F8-8D71-6A8EEEFA0409}"/>
              </a:ext>
            </a:extLst>
          </p:cNvPr>
          <p:cNvSpPr>
            <a:spLocks noGrp="1"/>
          </p:cNvSpPr>
          <p:nvPr>
            <p:ph type="body" sz="quarter" idx="25"/>
          </p:nvPr>
        </p:nvSpPr>
        <p:spPr>
          <a:xfrm>
            <a:off x="5243354" y="4628854"/>
            <a:ext cx="1540595" cy="708431"/>
          </a:xfrm>
          <a:prstGeom prst="rect">
            <a:avLst/>
          </a:prstGeom>
        </p:spPr>
        <p:txBody>
          <a:bodyPr>
            <a:normAutofit/>
          </a:bodyPr>
          <a:lstStyle>
            <a:lvl1pPr>
              <a:defRPr sz="1000">
                <a:solidFill>
                  <a:schemeClr val="tx1"/>
                </a:solidFill>
              </a:defRPr>
            </a:lvl1pPr>
          </a:lstStyle>
          <a:p>
            <a:pPr lvl="0"/>
            <a:endParaRPr lang="fi-FI" dirty="0"/>
          </a:p>
        </p:txBody>
      </p:sp>
      <p:sp>
        <p:nvSpPr>
          <p:cNvPr id="66" name="Text Placeholder 15">
            <a:extLst>
              <a:ext uri="{FF2B5EF4-FFF2-40B4-BE49-F238E27FC236}">
                <a16:creationId xmlns:a16="http://schemas.microsoft.com/office/drawing/2014/main" id="{80A3C535-82EF-4C98-AD10-EF3D447B623E}"/>
              </a:ext>
            </a:extLst>
          </p:cNvPr>
          <p:cNvSpPr>
            <a:spLocks noGrp="1"/>
          </p:cNvSpPr>
          <p:nvPr>
            <p:ph type="body" sz="quarter" idx="26"/>
          </p:nvPr>
        </p:nvSpPr>
        <p:spPr>
          <a:xfrm>
            <a:off x="5271035" y="5552625"/>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67" name="Text Placeholder 15">
            <a:extLst>
              <a:ext uri="{FF2B5EF4-FFF2-40B4-BE49-F238E27FC236}">
                <a16:creationId xmlns:a16="http://schemas.microsoft.com/office/drawing/2014/main" id="{0CA461C2-62D7-4FD9-9A43-539C95A39725}"/>
              </a:ext>
            </a:extLst>
          </p:cNvPr>
          <p:cNvSpPr>
            <a:spLocks noGrp="1"/>
          </p:cNvSpPr>
          <p:nvPr>
            <p:ph type="body" sz="quarter" idx="27"/>
          </p:nvPr>
        </p:nvSpPr>
        <p:spPr>
          <a:xfrm>
            <a:off x="7419121" y="4603835"/>
            <a:ext cx="1540595" cy="708431"/>
          </a:xfrm>
          <a:prstGeom prst="rect">
            <a:avLst/>
          </a:prstGeom>
        </p:spPr>
        <p:txBody>
          <a:bodyPr>
            <a:normAutofit/>
          </a:bodyPr>
          <a:lstStyle>
            <a:lvl1pPr>
              <a:defRPr sz="1000">
                <a:solidFill>
                  <a:schemeClr val="tx1"/>
                </a:solidFill>
              </a:defRPr>
            </a:lvl1pPr>
          </a:lstStyle>
          <a:p>
            <a:pPr lvl="0"/>
            <a:endParaRPr lang="fi-FI" dirty="0"/>
          </a:p>
        </p:txBody>
      </p:sp>
      <p:sp>
        <p:nvSpPr>
          <p:cNvPr id="68" name="Text Placeholder 15">
            <a:extLst>
              <a:ext uri="{FF2B5EF4-FFF2-40B4-BE49-F238E27FC236}">
                <a16:creationId xmlns:a16="http://schemas.microsoft.com/office/drawing/2014/main" id="{44585863-B134-44DB-83C0-C4D34BDD30B7}"/>
              </a:ext>
            </a:extLst>
          </p:cNvPr>
          <p:cNvSpPr>
            <a:spLocks noGrp="1"/>
          </p:cNvSpPr>
          <p:nvPr>
            <p:ph type="body" sz="quarter" idx="28"/>
          </p:nvPr>
        </p:nvSpPr>
        <p:spPr>
          <a:xfrm>
            <a:off x="7446802" y="5527604"/>
            <a:ext cx="1540595" cy="635907"/>
          </a:xfrm>
          <a:prstGeom prst="rect">
            <a:avLst/>
          </a:prstGeom>
        </p:spPr>
        <p:txBody>
          <a:bodyPr>
            <a:normAutofit/>
          </a:bodyPr>
          <a:lstStyle>
            <a:lvl1pPr>
              <a:defRPr sz="1000">
                <a:solidFill>
                  <a:schemeClr val="tx1"/>
                </a:solidFill>
              </a:defRPr>
            </a:lvl1pPr>
          </a:lstStyle>
          <a:p>
            <a:pPr lvl="0"/>
            <a:endParaRPr lang="fi-FI" dirty="0"/>
          </a:p>
        </p:txBody>
      </p:sp>
      <p:sp>
        <p:nvSpPr>
          <p:cNvPr id="69" name="Title 1">
            <a:extLst>
              <a:ext uri="{FF2B5EF4-FFF2-40B4-BE49-F238E27FC236}">
                <a16:creationId xmlns:a16="http://schemas.microsoft.com/office/drawing/2014/main" id="{AB0DA8BC-3DBE-4F45-AFDE-8BFEAAA92DE1}"/>
              </a:ext>
            </a:extLst>
          </p:cNvPr>
          <p:cNvSpPr txBox="1">
            <a:spLocks/>
          </p:cNvSpPr>
          <p:nvPr userDrawn="1"/>
        </p:nvSpPr>
        <p:spPr>
          <a:xfrm>
            <a:off x="551684" y="288923"/>
            <a:ext cx="8491276" cy="579646"/>
          </a:xfrm>
          <a:prstGeom prst="rect">
            <a:avLst/>
          </a:prstGeom>
        </p:spPr>
        <p:txBody>
          <a:bodyPr vert="horz" lIns="91440" tIns="45720" rIns="91440" bIns="45720" rtlCol="0" anchor="t" anchorCtr="0">
            <a:spAutoFit/>
          </a:bodyPr>
          <a:lstStyle>
            <a:lvl1pPr algn="l" defTabSz="457200" rtl="0" eaLnBrk="1" latinLnBrk="0" hangingPunct="1">
              <a:lnSpc>
                <a:spcPts val="3800"/>
              </a:lnSpc>
              <a:spcBef>
                <a:spcPct val="0"/>
              </a:spcBef>
              <a:buNone/>
              <a:defRPr lang="en-GB" sz="3200" b="0" i="0" kern="1200" cap="none" noProof="0" dirty="0">
                <a:solidFill>
                  <a:srgbClr val="C30000"/>
                </a:solidFill>
                <a:latin typeface="+mj-lt"/>
                <a:ea typeface="+mj-ea"/>
                <a:cs typeface="+mj-cs"/>
              </a:defRPr>
            </a:lvl1pPr>
          </a:lstStyle>
          <a:p>
            <a:r>
              <a:rPr lang="en-US" sz="3200" dirty="0">
                <a:solidFill>
                  <a:srgbClr val="000000"/>
                </a:solidFill>
                <a:latin typeface="Berlin Sans FB" panose="020E0602020502020306" pitchFamily="34" charset="0"/>
              </a:rPr>
              <a:t>Locations of data and systems</a:t>
            </a:r>
            <a:endParaRPr lang="fi-FI" sz="3200" dirty="0">
              <a:solidFill>
                <a:srgbClr val="000000"/>
              </a:solidFill>
              <a:latin typeface="Berlin Sans FB" panose="020E0602020502020306" pitchFamily="34" charset="0"/>
            </a:endParaRPr>
          </a:p>
        </p:txBody>
      </p:sp>
    </p:spTree>
    <p:extLst>
      <p:ext uri="{BB962C8B-B14F-4D97-AF65-F5344CB8AC3E}">
        <p14:creationId xmlns:p14="http://schemas.microsoft.com/office/powerpoint/2010/main" val="1990781285"/>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3C51D3C-75C3-4BDF-A694-F7210B22C6E8}"/>
              </a:ext>
            </a:extLst>
          </p:cNvPr>
          <p:cNvGraphicFramePr>
            <a:graphicFrameLocks noGrp="1"/>
          </p:cNvGraphicFramePr>
          <p:nvPr userDrawn="1">
            <p:extLst>
              <p:ext uri="{D42A27DB-BD31-4B8C-83A1-F6EECF244321}">
                <p14:modId xmlns:p14="http://schemas.microsoft.com/office/powerpoint/2010/main" val="4255199993"/>
              </p:ext>
            </p:extLst>
          </p:nvPr>
        </p:nvGraphicFramePr>
        <p:xfrm>
          <a:off x="130536" y="1230351"/>
          <a:ext cx="9333571" cy="5051721"/>
        </p:xfrm>
        <a:graphic>
          <a:graphicData uri="http://schemas.openxmlformats.org/drawingml/2006/table">
            <a:tbl>
              <a:tblPr firstRow="1" bandRow="1">
                <a:tableStyleId>{9D7B26C5-4107-4FEC-AEDC-1716B250A1EF}</a:tableStyleId>
              </a:tblPr>
              <a:tblGrid>
                <a:gridCol w="1245364">
                  <a:extLst>
                    <a:ext uri="{9D8B030D-6E8A-4147-A177-3AD203B41FA5}">
                      <a16:colId xmlns:a16="http://schemas.microsoft.com/office/drawing/2014/main" val="2837764126"/>
                    </a:ext>
                  </a:extLst>
                </a:gridCol>
                <a:gridCol w="4556549">
                  <a:extLst>
                    <a:ext uri="{9D8B030D-6E8A-4147-A177-3AD203B41FA5}">
                      <a16:colId xmlns:a16="http://schemas.microsoft.com/office/drawing/2014/main" val="3726031576"/>
                    </a:ext>
                  </a:extLst>
                </a:gridCol>
                <a:gridCol w="3531658">
                  <a:extLst>
                    <a:ext uri="{9D8B030D-6E8A-4147-A177-3AD203B41FA5}">
                      <a16:colId xmlns:a16="http://schemas.microsoft.com/office/drawing/2014/main" val="24717776"/>
                    </a:ext>
                  </a:extLst>
                </a:gridCol>
              </a:tblGrid>
              <a:tr h="276576">
                <a:tc>
                  <a:txBody>
                    <a:bodyPr/>
                    <a:lstStyle/>
                    <a:p>
                      <a:r>
                        <a:rPr lang="fi-FI" sz="1200" dirty="0" err="1"/>
                        <a:t>Topic</a:t>
                      </a:r>
                      <a:endParaRPr lang="fi-FI" sz="1200" dirty="0"/>
                    </a:p>
                  </a:txBody>
                  <a:tcPr marL="99060" marR="99060" marT="60960" marB="60960"/>
                </a:tc>
                <a:tc>
                  <a:txBody>
                    <a:bodyPr/>
                    <a:lstStyle/>
                    <a:p>
                      <a:r>
                        <a:rPr lang="fi-FI" sz="1200" dirty="0" err="1"/>
                        <a:t>Questions</a:t>
                      </a:r>
                      <a:endParaRPr lang="fi-FI" sz="1200" dirty="0"/>
                    </a:p>
                  </a:txBody>
                  <a:tcPr marL="99060" marR="99060" marT="60960" marB="60960"/>
                </a:tc>
                <a:tc>
                  <a:txBody>
                    <a:bodyPr/>
                    <a:lstStyle/>
                    <a:p>
                      <a:r>
                        <a:rPr lang="fi-FI" sz="1200" dirty="0" err="1"/>
                        <a:t>Answers</a:t>
                      </a:r>
                      <a:endParaRPr lang="fi-FI" sz="1200" dirty="0"/>
                    </a:p>
                  </a:txBody>
                  <a:tcPr marL="99060" marR="99060" marT="60960" marB="60960"/>
                </a:tc>
                <a:extLst>
                  <a:ext uri="{0D108BD9-81ED-4DB2-BD59-A6C34878D82A}">
                    <a16:rowId xmlns:a16="http://schemas.microsoft.com/office/drawing/2014/main" val="406672325"/>
                  </a:ext>
                </a:extLst>
              </a:tr>
              <a:tr h="774412">
                <a:tc>
                  <a:txBody>
                    <a:bodyPr/>
                    <a:lstStyle/>
                    <a:p>
                      <a:r>
                        <a:rPr lang="fi-FI" sz="1200" b="1" dirty="0" err="1"/>
                        <a:t>Response</a:t>
                      </a:r>
                      <a:r>
                        <a:rPr lang="fi-FI" sz="1200" b="1" dirty="0"/>
                        <a:t> </a:t>
                      </a:r>
                      <a:r>
                        <a:rPr lang="fi-FI" sz="1200" b="1" dirty="0" err="1"/>
                        <a:t>times</a:t>
                      </a:r>
                      <a:endParaRPr lang="fi-FI" sz="1200" b="1" dirty="0"/>
                    </a:p>
                  </a:txBody>
                  <a:tcPr marL="99060" marR="99060" marT="60960" marB="60960"/>
                </a:tc>
                <a:tc>
                  <a:txBody>
                    <a:bodyPr/>
                    <a:lstStyle/>
                    <a:p>
                      <a:r>
                        <a:rPr lang="en-US" sz="1200" dirty="0">
                          <a:effectLst/>
                        </a:rPr>
                        <a:t>What is the maximum amount of time the API consumer can wait for a response to any request? What is the expected response time for API so they can keep their customers using their system?</a:t>
                      </a:r>
                      <a:endParaRPr lang="fi-FI" sz="1200" dirty="0"/>
                    </a:p>
                  </a:txBody>
                  <a:tcPr marL="99060" marR="99060" marT="60960" marB="60960"/>
                </a:tc>
                <a:tc>
                  <a:txBody>
                    <a:bodyPr/>
                    <a:lstStyle/>
                    <a:p>
                      <a:endParaRPr lang="fi-FI" sz="1200" dirty="0"/>
                    </a:p>
                  </a:txBody>
                  <a:tcPr marL="99060" marR="99060" marT="60960" marB="60960"/>
                </a:tc>
                <a:extLst>
                  <a:ext uri="{0D108BD9-81ED-4DB2-BD59-A6C34878D82A}">
                    <a16:rowId xmlns:a16="http://schemas.microsoft.com/office/drawing/2014/main" val="4275535634"/>
                  </a:ext>
                </a:extLst>
              </a:tr>
              <a:tr h="774412">
                <a:tc>
                  <a:txBody>
                    <a:bodyPr/>
                    <a:lstStyle/>
                    <a:p>
                      <a:r>
                        <a:rPr lang="fi-FI" sz="1200" b="1" dirty="0"/>
                        <a:t>Identity, </a:t>
                      </a:r>
                      <a:r>
                        <a:rPr lang="fi-FI" sz="1200" b="1" dirty="0" err="1"/>
                        <a:t>authentication</a:t>
                      </a:r>
                      <a:r>
                        <a:rPr lang="fi-FI" sz="1200" b="1" dirty="0"/>
                        <a:t>, </a:t>
                      </a:r>
                      <a:r>
                        <a:rPr lang="fi-FI" sz="1200" b="1" dirty="0" err="1"/>
                        <a:t>authorization</a:t>
                      </a:r>
                      <a:endParaRPr lang="fi-FI" sz="1200" b="1" dirty="0"/>
                    </a:p>
                  </a:txBody>
                  <a:tcPr marL="99060" marR="99060" marT="60960" marB="60960"/>
                </a:tc>
                <a:tc>
                  <a:txBody>
                    <a:bodyPr/>
                    <a:lstStyle/>
                    <a:p>
                      <a:r>
                        <a:rPr lang="en-US" sz="1200" dirty="0">
                          <a:effectLst/>
                        </a:rPr>
                        <a:t>Is there a need to identify users? What are the common identifiers between the API Consumer and the API (email, customer number, social  security number)? How are the API consumer's end-users authenticated?</a:t>
                      </a:r>
                      <a:endParaRPr lang="fi-FI" sz="1200" dirty="0"/>
                    </a:p>
                  </a:txBody>
                  <a:tcPr marL="99060" marR="99060" marT="60960" marB="60960"/>
                </a:tc>
                <a:tc>
                  <a:txBody>
                    <a:bodyPr/>
                    <a:lstStyle/>
                    <a:p>
                      <a:endParaRPr lang="fi-FI" sz="1200" dirty="0"/>
                    </a:p>
                  </a:txBody>
                  <a:tcPr marL="99060" marR="99060" marT="60960" marB="60960"/>
                </a:tc>
                <a:extLst>
                  <a:ext uri="{0D108BD9-81ED-4DB2-BD59-A6C34878D82A}">
                    <a16:rowId xmlns:a16="http://schemas.microsoft.com/office/drawing/2014/main" val="1970299705"/>
                  </a:ext>
                </a:extLst>
              </a:tr>
              <a:tr h="442521">
                <a:tc>
                  <a:txBody>
                    <a:bodyPr/>
                    <a:lstStyle/>
                    <a:p>
                      <a:r>
                        <a:rPr lang="fi-FI" sz="1200" b="1" dirty="0"/>
                        <a:t>Data </a:t>
                      </a:r>
                      <a:r>
                        <a:rPr lang="fi-FI" sz="1200" b="1" dirty="0" err="1"/>
                        <a:t>formats</a:t>
                      </a:r>
                      <a:endParaRPr lang="fi-FI" sz="1200" b="1" dirty="0"/>
                    </a:p>
                  </a:txBody>
                  <a:tcPr marL="99060" marR="99060" marT="60960" marB="60960"/>
                </a:tc>
                <a:tc>
                  <a:txBody>
                    <a:bodyPr/>
                    <a:lstStyle/>
                    <a:p>
                      <a:r>
                        <a:rPr lang="en-US" sz="1200" dirty="0">
                          <a:effectLst/>
                        </a:rPr>
                        <a:t>Which data formats the API consumers prefer and can easily process?</a:t>
                      </a:r>
                      <a:endParaRPr lang="fi-FI" sz="1200" dirty="0"/>
                    </a:p>
                  </a:txBody>
                  <a:tcPr marL="99060" marR="99060" marT="60960" marB="60960"/>
                </a:tc>
                <a:tc>
                  <a:txBody>
                    <a:bodyPr/>
                    <a:lstStyle/>
                    <a:p>
                      <a:endParaRPr lang="fi-FI" sz="1200" dirty="0"/>
                    </a:p>
                  </a:txBody>
                  <a:tcPr marL="99060" marR="99060" marT="60960" marB="60960"/>
                </a:tc>
                <a:extLst>
                  <a:ext uri="{0D108BD9-81ED-4DB2-BD59-A6C34878D82A}">
                    <a16:rowId xmlns:a16="http://schemas.microsoft.com/office/drawing/2014/main" val="2669102867"/>
                  </a:ext>
                </a:extLst>
              </a:tr>
              <a:tr h="623109">
                <a:tc>
                  <a:txBody>
                    <a:bodyPr/>
                    <a:lstStyle/>
                    <a:p>
                      <a:r>
                        <a:rPr lang="fi-FI" sz="1200" b="1" dirty="0" err="1"/>
                        <a:t>Making</a:t>
                      </a:r>
                      <a:r>
                        <a:rPr lang="fi-FI" sz="1200" b="1" dirty="0"/>
                        <a:t> </a:t>
                      </a:r>
                      <a:r>
                        <a:rPr lang="fi-FI" sz="1200" b="1" dirty="0" err="1"/>
                        <a:t>requests</a:t>
                      </a:r>
                      <a:endParaRPr lang="fi-FI" sz="1200" b="1" dirty="0"/>
                    </a:p>
                  </a:txBody>
                  <a:tcPr marL="99060" marR="99060" marT="60960" marB="60960"/>
                </a:tc>
                <a:tc>
                  <a:txBody>
                    <a:bodyPr/>
                    <a:lstStyle/>
                    <a:p>
                      <a:r>
                        <a:rPr lang="en-US" sz="1200" dirty="0">
                          <a:effectLst/>
                        </a:rPr>
                        <a:t>Does the API consumer have some technical limitations when calling the API? For example supported HTTP-verbs, headers?</a:t>
                      </a:r>
                    </a:p>
                  </a:txBody>
                  <a:tcPr marL="99060" marR="99060" marT="60960" marB="60960"/>
                </a:tc>
                <a:tc>
                  <a:txBody>
                    <a:bodyPr/>
                    <a:lstStyle/>
                    <a:p>
                      <a:endParaRPr lang="fi-FI" sz="1200" dirty="0"/>
                    </a:p>
                  </a:txBody>
                  <a:tcPr marL="99060" marR="99060" marT="60960" marB="60960"/>
                </a:tc>
                <a:extLst>
                  <a:ext uri="{0D108BD9-81ED-4DB2-BD59-A6C34878D82A}">
                    <a16:rowId xmlns:a16="http://schemas.microsoft.com/office/drawing/2014/main" val="231214776"/>
                  </a:ext>
                </a:extLst>
              </a:tr>
              <a:tr h="608467">
                <a:tc>
                  <a:txBody>
                    <a:bodyPr/>
                    <a:lstStyle/>
                    <a:p>
                      <a:r>
                        <a:rPr lang="fi-FI" sz="1200" b="1" dirty="0" err="1"/>
                        <a:t>Handling</a:t>
                      </a:r>
                      <a:r>
                        <a:rPr lang="fi-FI" sz="1200" b="1" dirty="0"/>
                        <a:t> </a:t>
                      </a:r>
                      <a:r>
                        <a:rPr lang="fi-FI" sz="1200" b="1" dirty="0" err="1"/>
                        <a:t>responses</a:t>
                      </a:r>
                      <a:endParaRPr lang="fi-FI" sz="1200" b="1" dirty="0"/>
                    </a:p>
                  </a:txBody>
                  <a:tcPr marL="99060" marR="99060" marT="60960" marB="60960"/>
                </a:tc>
                <a:tc>
                  <a:txBody>
                    <a:bodyPr/>
                    <a:lstStyle/>
                    <a:p>
                      <a:r>
                        <a:rPr lang="en-US" sz="1200" dirty="0">
                          <a:effectLst/>
                        </a:rPr>
                        <a:t>What kind of responses the API Consumer is able to handle from the API? (Which HTTP response codes supported? Special requirements for errors+) </a:t>
                      </a:r>
                      <a:endParaRPr lang="fi-FI" sz="1200" dirty="0"/>
                    </a:p>
                  </a:txBody>
                  <a:tcPr marL="99060" marR="99060" marT="60960" marB="60960"/>
                </a:tc>
                <a:tc>
                  <a:txBody>
                    <a:bodyPr/>
                    <a:lstStyle/>
                    <a:p>
                      <a:endParaRPr lang="fi-FI" sz="1200" dirty="0"/>
                    </a:p>
                  </a:txBody>
                  <a:tcPr marL="99060" marR="99060" marT="60960" marB="60960"/>
                </a:tc>
                <a:extLst>
                  <a:ext uri="{0D108BD9-81ED-4DB2-BD59-A6C34878D82A}">
                    <a16:rowId xmlns:a16="http://schemas.microsoft.com/office/drawing/2014/main" val="604504095"/>
                  </a:ext>
                </a:extLst>
              </a:tr>
              <a:tr h="608467">
                <a:tc>
                  <a:txBody>
                    <a:bodyPr/>
                    <a:lstStyle/>
                    <a:p>
                      <a:r>
                        <a:rPr lang="fi-FI" sz="1200" b="1" dirty="0" err="1"/>
                        <a:t>Localization</a:t>
                      </a:r>
                      <a:r>
                        <a:rPr lang="fi-FI" sz="1200" b="1" dirty="0"/>
                        <a:t> and </a:t>
                      </a:r>
                      <a:r>
                        <a:rPr lang="fi-FI" sz="1200" b="1" dirty="0" err="1"/>
                        <a:t>standards</a:t>
                      </a:r>
                      <a:endParaRPr lang="fi-FI" sz="1200" b="1" dirty="0"/>
                    </a:p>
                  </a:txBody>
                  <a:tcPr marL="99060" marR="99060" marT="60960" marB="60960"/>
                </a:tc>
                <a:tc>
                  <a:txBody>
                    <a:bodyPr/>
                    <a:lstStyle/>
                    <a:p>
                      <a:r>
                        <a:rPr lang="en-US" sz="1200" dirty="0">
                          <a:effectLst/>
                        </a:rPr>
                        <a:t>Are there any specific requirements about language, currencies, codes, API specific error codes, error messages and time stamps?</a:t>
                      </a:r>
                      <a:endParaRPr lang="fi-FI" sz="1200" dirty="0"/>
                    </a:p>
                  </a:txBody>
                  <a:tcPr marL="99060" marR="99060" marT="60960" marB="60960"/>
                </a:tc>
                <a:tc>
                  <a:txBody>
                    <a:bodyPr/>
                    <a:lstStyle/>
                    <a:p>
                      <a:endParaRPr lang="fi-FI" sz="1200" dirty="0"/>
                    </a:p>
                  </a:txBody>
                  <a:tcPr marL="99060" marR="99060" marT="60960" marB="60960"/>
                </a:tc>
                <a:extLst>
                  <a:ext uri="{0D108BD9-81ED-4DB2-BD59-A6C34878D82A}">
                    <a16:rowId xmlns:a16="http://schemas.microsoft.com/office/drawing/2014/main" val="4175932053"/>
                  </a:ext>
                </a:extLst>
              </a:tr>
              <a:tr h="774412">
                <a:tc>
                  <a:txBody>
                    <a:bodyPr/>
                    <a:lstStyle/>
                    <a:p>
                      <a:r>
                        <a:rPr lang="fi-FI" sz="1200" b="1" dirty="0" err="1"/>
                        <a:t>Encryption</a:t>
                      </a:r>
                      <a:endParaRPr lang="fi-FI" sz="1200" b="1" dirty="0"/>
                    </a:p>
                  </a:txBody>
                  <a:tcPr marL="99060" marR="99060" marT="60960" marB="60960"/>
                </a:tc>
                <a:tc>
                  <a:txBody>
                    <a:bodyPr/>
                    <a:lstStyle/>
                    <a:p>
                      <a:r>
                        <a:rPr lang="en-US" sz="1200" dirty="0">
                          <a:effectLst/>
                        </a:rPr>
                        <a:t>Check if API consumers will be able to handle secure connections with TLS (i.e. HTTPS)? If API handles sensitive encrypted data, verify what encryption algorithms consumers can use? </a:t>
                      </a:r>
                      <a:endParaRPr lang="fi-FI" sz="1200" dirty="0"/>
                    </a:p>
                  </a:txBody>
                  <a:tcPr marL="99060" marR="99060" marT="60960" marB="60960"/>
                </a:tc>
                <a:tc>
                  <a:txBody>
                    <a:bodyPr/>
                    <a:lstStyle/>
                    <a:p>
                      <a:endParaRPr lang="fi-FI" sz="1200" dirty="0"/>
                    </a:p>
                  </a:txBody>
                  <a:tcPr marL="99060" marR="99060" marT="60960" marB="60960"/>
                </a:tc>
                <a:extLst>
                  <a:ext uri="{0D108BD9-81ED-4DB2-BD59-A6C34878D82A}">
                    <a16:rowId xmlns:a16="http://schemas.microsoft.com/office/drawing/2014/main" val="4208157517"/>
                  </a:ext>
                </a:extLst>
              </a:tr>
            </a:tbl>
          </a:graphicData>
        </a:graphic>
      </p:graphicFrame>
      <p:sp>
        <p:nvSpPr>
          <p:cNvPr id="5" name="Title 1">
            <a:extLst>
              <a:ext uri="{FF2B5EF4-FFF2-40B4-BE49-F238E27FC236}">
                <a16:creationId xmlns:a16="http://schemas.microsoft.com/office/drawing/2014/main" id="{57E79955-2475-48C4-949C-D24961D672F4}"/>
              </a:ext>
            </a:extLst>
          </p:cNvPr>
          <p:cNvSpPr txBox="1">
            <a:spLocks/>
          </p:cNvSpPr>
          <p:nvPr userDrawn="1"/>
        </p:nvSpPr>
        <p:spPr>
          <a:xfrm>
            <a:off x="551684" y="288923"/>
            <a:ext cx="8491276" cy="579646"/>
          </a:xfrm>
          <a:prstGeom prst="rect">
            <a:avLst/>
          </a:prstGeom>
        </p:spPr>
        <p:txBody>
          <a:bodyPr vert="horz" lIns="91440" tIns="45720" rIns="91440" bIns="45720" rtlCol="0" anchor="t" anchorCtr="0">
            <a:spAutoFit/>
          </a:bodyPr>
          <a:lstStyle>
            <a:lvl1pPr algn="l" defTabSz="457200" rtl="0" eaLnBrk="1" latinLnBrk="0" hangingPunct="1">
              <a:lnSpc>
                <a:spcPts val="3800"/>
              </a:lnSpc>
              <a:spcBef>
                <a:spcPct val="0"/>
              </a:spcBef>
              <a:buNone/>
              <a:defRPr lang="en-GB" sz="3200" b="0" i="0" kern="1200" cap="none" noProof="0" dirty="0">
                <a:solidFill>
                  <a:srgbClr val="C30000"/>
                </a:solidFill>
                <a:latin typeface="+mj-lt"/>
                <a:ea typeface="+mj-ea"/>
                <a:cs typeface="+mj-cs"/>
              </a:defRPr>
            </a:lvl1pPr>
          </a:lstStyle>
          <a:p>
            <a:r>
              <a:rPr lang="fi-FI" sz="3200" dirty="0">
                <a:solidFill>
                  <a:srgbClr val="000000"/>
                </a:solidFill>
                <a:latin typeface="Berlin Sans FB" panose="020E0602020502020306" pitchFamily="34" charset="0"/>
              </a:rPr>
              <a:t>API Consumer </a:t>
            </a:r>
            <a:r>
              <a:rPr lang="fi-FI" sz="3200" dirty="0" err="1">
                <a:solidFill>
                  <a:srgbClr val="000000"/>
                </a:solidFill>
                <a:latin typeface="Berlin Sans FB" panose="020E0602020502020306" pitchFamily="34" charset="0"/>
              </a:rPr>
              <a:t>interview</a:t>
            </a:r>
            <a:endParaRPr lang="fi-FI" sz="3200" dirty="0">
              <a:solidFill>
                <a:srgbClr val="000000"/>
              </a:solidFill>
              <a:latin typeface="Berlin Sans FB" panose="020E0602020502020306" pitchFamily="34" charset="0"/>
            </a:endParaRPr>
          </a:p>
        </p:txBody>
      </p:sp>
      <p:sp>
        <p:nvSpPr>
          <p:cNvPr id="6" name="Text Placeholder 15">
            <a:extLst>
              <a:ext uri="{FF2B5EF4-FFF2-40B4-BE49-F238E27FC236}">
                <a16:creationId xmlns:a16="http://schemas.microsoft.com/office/drawing/2014/main" id="{C2C4562F-D387-4F31-A12B-22142D485071}"/>
              </a:ext>
            </a:extLst>
          </p:cNvPr>
          <p:cNvSpPr>
            <a:spLocks noGrp="1"/>
          </p:cNvSpPr>
          <p:nvPr>
            <p:ph type="body" sz="quarter" idx="13" hasCustomPrompt="1"/>
          </p:nvPr>
        </p:nvSpPr>
        <p:spPr>
          <a:xfrm>
            <a:off x="5112161" y="559496"/>
            <a:ext cx="3778882" cy="502288"/>
          </a:xfrm>
          <a:prstGeom prst="rect">
            <a:avLst/>
          </a:prstGeom>
        </p:spPr>
        <p:txBody>
          <a:bodyPr>
            <a:noAutofit/>
          </a:bodyPr>
          <a:lstStyle>
            <a:lvl1pPr marL="0" indent="0">
              <a:buNone/>
              <a:defRPr sz="1400">
                <a:solidFill>
                  <a:schemeClr val="tx1"/>
                </a:solidFill>
              </a:defRPr>
            </a:lvl1pPr>
          </a:lstStyle>
          <a:p>
            <a:pPr lvl="0"/>
            <a:r>
              <a:rPr lang="fi-FI" dirty="0"/>
              <a:t>API </a:t>
            </a:r>
            <a:r>
              <a:rPr lang="fi-FI" dirty="0" err="1"/>
              <a:t>consuming</a:t>
            </a:r>
            <a:r>
              <a:rPr lang="fi-FI" dirty="0"/>
              <a:t> </a:t>
            </a:r>
            <a:r>
              <a:rPr lang="fi-FI" dirty="0" err="1"/>
              <a:t>application</a:t>
            </a:r>
            <a:r>
              <a:rPr lang="fi-FI" dirty="0"/>
              <a:t> and team </a:t>
            </a:r>
            <a:r>
              <a:rPr lang="fi-FI" dirty="0" err="1"/>
              <a:t>name</a:t>
            </a:r>
            <a:endParaRPr lang="fi-FI" dirty="0"/>
          </a:p>
        </p:txBody>
      </p:sp>
      <p:sp>
        <p:nvSpPr>
          <p:cNvPr id="7" name="Text Placeholder 15">
            <a:extLst>
              <a:ext uri="{FF2B5EF4-FFF2-40B4-BE49-F238E27FC236}">
                <a16:creationId xmlns:a16="http://schemas.microsoft.com/office/drawing/2014/main" id="{0A48D062-EAD4-482B-8CE7-34B29A906C51}"/>
              </a:ext>
            </a:extLst>
          </p:cNvPr>
          <p:cNvSpPr>
            <a:spLocks noGrp="1"/>
          </p:cNvSpPr>
          <p:nvPr>
            <p:ph type="body" sz="quarter" idx="16"/>
          </p:nvPr>
        </p:nvSpPr>
        <p:spPr>
          <a:xfrm>
            <a:off x="6071559" y="1562458"/>
            <a:ext cx="3392548" cy="775735"/>
          </a:xfrm>
          <a:prstGeom prst="rect">
            <a:avLst/>
          </a:prstGeom>
        </p:spPr>
        <p:txBody>
          <a:bodyPr>
            <a:normAutofit/>
          </a:bodyPr>
          <a:lstStyle>
            <a:lvl1pPr>
              <a:defRPr sz="1000">
                <a:solidFill>
                  <a:schemeClr val="tx1"/>
                </a:solidFill>
              </a:defRPr>
            </a:lvl1pPr>
          </a:lstStyle>
          <a:p>
            <a:pPr lvl="0"/>
            <a:endParaRPr lang="fi-FI" dirty="0"/>
          </a:p>
        </p:txBody>
      </p:sp>
      <p:sp>
        <p:nvSpPr>
          <p:cNvPr id="8" name="Text Placeholder 15">
            <a:extLst>
              <a:ext uri="{FF2B5EF4-FFF2-40B4-BE49-F238E27FC236}">
                <a16:creationId xmlns:a16="http://schemas.microsoft.com/office/drawing/2014/main" id="{55F9FD9B-29C3-474F-A7D0-8E10CC6B906D}"/>
              </a:ext>
            </a:extLst>
          </p:cNvPr>
          <p:cNvSpPr>
            <a:spLocks noGrp="1"/>
          </p:cNvSpPr>
          <p:nvPr>
            <p:ph type="body" sz="quarter" idx="17"/>
          </p:nvPr>
        </p:nvSpPr>
        <p:spPr>
          <a:xfrm>
            <a:off x="6071559" y="2408663"/>
            <a:ext cx="3392548" cy="775735"/>
          </a:xfrm>
          <a:prstGeom prst="rect">
            <a:avLst/>
          </a:prstGeom>
        </p:spPr>
        <p:txBody>
          <a:bodyPr>
            <a:normAutofit/>
          </a:bodyPr>
          <a:lstStyle>
            <a:lvl1pPr>
              <a:defRPr sz="1000">
                <a:solidFill>
                  <a:schemeClr val="tx1"/>
                </a:solidFill>
              </a:defRPr>
            </a:lvl1pPr>
          </a:lstStyle>
          <a:p>
            <a:pPr lvl="0"/>
            <a:endParaRPr lang="fi-FI" dirty="0"/>
          </a:p>
        </p:txBody>
      </p:sp>
      <p:sp>
        <p:nvSpPr>
          <p:cNvPr id="9" name="Text Placeholder 15">
            <a:extLst>
              <a:ext uri="{FF2B5EF4-FFF2-40B4-BE49-F238E27FC236}">
                <a16:creationId xmlns:a16="http://schemas.microsoft.com/office/drawing/2014/main" id="{3AF5E284-1F2C-4D37-A14C-1838982E9437}"/>
              </a:ext>
            </a:extLst>
          </p:cNvPr>
          <p:cNvSpPr>
            <a:spLocks noGrp="1"/>
          </p:cNvSpPr>
          <p:nvPr>
            <p:ph type="body" sz="quarter" idx="18"/>
          </p:nvPr>
        </p:nvSpPr>
        <p:spPr>
          <a:xfrm>
            <a:off x="6071559" y="3162302"/>
            <a:ext cx="3392548" cy="409489"/>
          </a:xfrm>
          <a:prstGeom prst="rect">
            <a:avLst/>
          </a:prstGeom>
        </p:spPr>
        <p:txBody>
          <a:bodyPr>
            <a:normAutofit/>
          </a:bodyPr>
          <a:lstStyle>
            <a:lvl1pPr>
              <a:defRPr sz="1000">
                <a:solidFill>
                  <a:schemeClr val="tx1"/>
                </a:solidFill>
              </a:defRPr>
            </a:lvl1pPr>
          </a:lstStyle>
          <a:p>
            <a:pPr lvl="0"/>
            <a:endParaRPr lang="fi-FI" dirty="0"/>
          </a:p>
        </p:txBody>
      </p:sp>
      <p:sp>
        <p:nvSpPr>
          <p:cNvPr id="10" name="Text Placeholder 15">
            <a:extLst>
              <a:ext uri="{FF2B5EF4-FFF2-40B4-BE49-F238E27FC236}">
                <a16:creationId xmlns:a16="http://schemas.microsoft.com/office/drawing/2014/main" id="{BAC85CAE-32FE-48A6-8FCD-2220CC14605D}"/>
              </a:ext>
            </a:extLst>
          </p:cNvPr>
          <p:cNvSpPr>
            <a:spLocks noGrp="1"/>
          </p:cNvSpPr>
          <p:nvPr>
            <p:ph type="body" sz="quarter" idx="19"/>
          </p:nvPr>
        </p:nvSpPr>
        <p:spPr>
          <a:xfrm>
            <a:off x="6071559" y="3571791"/>
            <a:ext cx="3392548" cy="684756"/>
          </a:xfrm>
          <a:prstGeom prst="rect">
            <a:avLst/>
          </a:prstGeom>
        </p:spPr>
        <p:txBody>
          <a:bodyPr>
            <a:normAutofit/>
          </a:bodyPr>
          <a:lstStyle>
            <a:lvl1pPr>
              <a:defRPr sz="1000">
                <a:solidFill>
                  <a:schemeClr val="tx1"/>
                </a:solidFill>
              </a:defRPr>
            </a:lvl1pPr>
          </a:lstStyle>
          <a:p>
            <a:pPr lvl="0"/>
            <a:endParaRPr lang="fi-FI" dirty="0"/>
          </a:p>
        </p:txBody>
      </p:sp>
      <p:sp>
        <p:nvSpPr>
          <p:cNvPr id="11" name="Text Placeholder 15">
            <a:extLst>
              <a:ext uri="{FF2B5EF4-FFF2-40B4-BE49-F238E27FC236}">
                <a16:creationId xmlns:a16="http://schemas.microsoft.com/office/drawing/2014/main" id="{57ECC3DA-55A9-4D2B-A7AE-FD34DB266FF5}"/>
              </a:ext>
            </a:extLst>
          </p:cNvPr>
          <p:cNvSpPr>
            <a:spLocks noGrp="1"/>
          </p:cNvSpPr>
          <p:nvPr>
            <p:ph type="body" sz="quarter" idx="20"/>
          </p:nvPr>
        </p:nvSpPr>
        <p:spPr>
          <a:xfrm>
            <a:off x="6071559" y="4242626"/>
            <a:ext cx="3392548" cy="684756"/>
          </a:xfrm>
          <a:prstGeom prst="rect">
            <a:avLst/>
          </a:prstGeom>
        </p:spPr>
        <p:txBody>
          <a:bodyPr>
            <a:normAutofit/>
          </a:bodyPr>
          <a:lstStyle>
            <a:lvl1pPr>
              <a:defRPr sz="1000">
                <a:solidFill>
                  <a:schemeClr val="tx1"/>
                </a:solidFill>
              </a:defRPr>
            </a:lvl1pPr>
          </a:lstStyle>
          <a:p>
            <a:pPr lvl="0"/>
            <a:endParaRPr lang="fi-FI" dirty="0"/>
          </a:p>
        </p:txBody>
      </p:sp>
      <p:sp>
        <p:nvSpPr>
          <p:cNvPr id="12" name="Text Placeholder 15">
            <a:extLst>
              <a:ext uri="{FF2B5EF4-FFF2-40B4-BE49-F238E27FC236}">
                <a16:creationId xmlns:a16="http://schemas.microsoft.com/office/drawing/2014/main" id="{DA55A880-416F-4350-BD5D-9939D53AC520}"/>
              </a:ext>
            </a:extLst>
          </p:cNvPr>
          <p:cNvSpPr>
            <a:spLocks noGrp="1"/>
          </p:cNvSpPr>
          <p:nvPr>
            <p:ph type="body" sz="quarter" idx="21"/>
          </p:nvPr>
        </p:nvSpPr>
        <p:spPr>
          <a:xfrm>
            <a:off x="6071559" y="4913466"/>
            <a:ext cx="3392548" cy="595668"/>
          </a:xfrm>
          <a:prstGeom prst="rect">
            <a:avLst/>
          </a:prstGeom>
        </p:spPr>
        <p:txBody>
          <a:bodyPr>
            <a:normAutofit/>
          </a:bodyPr>
          <a:lstStyle>
            <a:lvl1pPr>
              <a:defRPr sz="1000">
                <a:solidFill>
                  <a:schemeClr val="tx1"/>
                </a:solidFill>
              </a:defRPr>
            </a:lvl1pPr>
          </a:lstStyle>
          <a:p>
            <a:pPr lvl="0"/>
            <a:endParaRPr lang="fi-FI" dirty="0"/>
          </a:p>
        </p:txBody>
      </p:sp>
      <p:sp>
        <p:nvSpPr>
          <p:cNvPr id="13" name="Text Placeholder 15">
            <a:extLst>
              <a:ext uri="{FF2B5EF4-FFF2-40B4-BE49-F238E27FC236}">
                <a16:creationId xmlns:a16="http://schemas.microsoft.com/office/drawing/2014/main" id="{4E81E346-659D-4048-BCAB-64C40A868752}"/>
              </a:ext>
            </a:extLst>
          </p:cNvPr>
          <p:cNvSpPr>
            <a:spLocks noGrp="1"/>
          </p:cNvSpPr>
          <p:nvPr>
            <p:ph type="body" sz="quarter" idx="22"/>
          </p:nvPr>
        </p:nvSpPr>
        <p:spPr>
          <a:xfrm>
            <a:off x="6071559" y="5564817"/>
            <a:ext cx="3392548" cy="684756"/>
          </a:xfrm>
          <a:prstGeom prst="rect">
            <a:avLst/>
          </a:prstGeom>
        </p:spPr>
        <p:txBody>
          <a:bodyPr>
            <a:normAutofit/>
          </a:bodyPr>
          <a:lstStyle>
            <a:lvl1pPr>
              <a:defRPr sz="1000">
                <a:solidFill>
                  <a:schemeClr val="tx1"/>
                </a:solidFill>
              </a:defRPr>
            </a:lvl1pPr>
          </a:lstStyle>
          <a:p>
            <a:pPr lvl="0"/>
            <a:endParaRPr lang="fi-FI" dirty="0"/>
          </a:p>
        </p:txBody>
      </p:sp>
    </p:spTree>
    <p:extLst>
      <p:ext uri="{BB962C8B-B14F-4D97-AF65-F5344CB8AC3E}">
        <p14:creationId xmlns:p14="http://schemas.microsoft.com/office/powerpoint/2010/main" val="16439580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18" name="Flowchart: Stored Data 17">
            <a:extLst>
              <a:ext uri="{FF2B5EF4-FFF2-40B4-BE49-F238E27FC236}">
                <a16:creationId xmlns:a16="http://schemas.microsoft.com/office/drawing/2014/main" id="{8BED927C-5E1D-463A-94BF-B3DC53D6153A}"/>
              </a:ext>
            </a:extLst>
          </p:cNvPr>
          <p:cNvSpPr/>
          <p:nvPr userDrawn="1"/>
        </p:nvSpPr>
        <p:spPr>
          <a:xfrm flipH="1">
            <a:off x="5129825" y="1973060"/>
            <a:ext cx="3664378" cy="2128603"/>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3" name="Speech Bubble: Rectangle 2">
            <a:extLst>
              <a:ext uri="{FF2B5EF4-FFF2-40B4-BE49-F238E27FC236}">
                <a16:creationId xmlns:a16="http://schemas.microsoft.com/office/drawing/2014/main" id="{A545904E-3C08-41B7-8AD4-214EE12376E3}"/>
              </a:ext>
            </a:extLst>
          </p:cNvPr>
          <p:cNvSpPr/>
          <p:nvPr userDrawn="1"/>
        </p:nvSpPr>
        <p:spPr>
          <a:xfrm>
            <a:off x="1423403" y="1974707"/>
            <a:ext cx="3562507" cy="2062811"/>
          </a:xfrm>
          <a:prstGeom prst="wedgeRectCallout">
            <a:avLst>
              <a:gd name="adj1" fmla="val -59707"/>
              <a:gd name="adj2" fmla="val 2241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4" name="Speech Bubble: Rectangle 3">
            <a:extLst>
              <a:ext uri="{FF2B5EF4-FFF2-40B4-BE49-F238E27FC236}">
                <a16:creationId xmlns:a16="http://schemas.microsoft.com/office/drawing/2014/main" id="{DD25E582-CF56-4D1E-8137-76D203952E31}"/>
              </a:ext>
            </a:extLst>
          </p:cNvPr>
          <p:cNvSpPr/>
          <p:nvPr userDrawn="1"/>
        </p:nvSpPr>
        <p:spPr>
          <a:xfrm>
            <a:off x="5062658" y="4137285"/>
            <a:ext cx="3731543" cy="2128603"/>
          </a:xfrm>
          <a:prstGeom prst="wedgeRectCallout">
            <a:avLst>
              <a:gd name="adj1" fmla="val 59074"/>
              <a:gd name="adj2" fmla="val 2356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6" name="Flowchart: Stored Data 5">
            <a:extLst>
              <a:ext uri="{FF2B5EF4-FFF2-40B4-BE49-F238E27FC236}">
                <a16:creationId xmlns:a16="http://schemas.microsoft.com/office/drawing/2014/main" id="{2B7F7BE2-440C-4E9B-8081-C50655DEF07E}"/>
              </a:ext>
            </a:extLst>
          </p:cNvPr>
          <p:cNvSpPr/>
          <p:nvPr userDrawn="1"/>
        </p:nvSpPr>
        <p:spPr>
          <a:xfrm>
            <a:off x="1316926" y="4137285"/>
            <a:ext cx="3664378" cy="2128603"/>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7" name="TextBox 6">
            <a:extLst>
              <a:ext uri="{FF2B5EF4-FFF2-40B4-BE49-F238E27FC236}">
                <a16:creationId xmlns:a16="http://schemas.microsoft.com/office/drawing/2014/main" id="{17CB0524-B481-4B03-850E-D25A98BFB805}"/>
              </a:ext>
            </a:extLst>
          </p:cNvPr>
          <p:cNvSpPr txBox="1"/>
          <p:nvPr userDrawn="1"/>
        </p:nvSpPr>
        <p:spPr>
          <a:xfrm>
            <a:off x="8122103" y="1739982"/>
            <a:ext cx="944489" cy="246221"/>
          </a:xfrm>
          <a:prstGeom prst="rect">
            <a:avLst/>
          </a:prstGeom>
          <a:solidFill>
            <a:schemeClr val="bg1">
              <a:lumMod val="85000"/>
            </a:schemeClr>
          </a:solidFill>
        </p:spPr>
        <p:txBody>
          <a:bodyPr wrap="none" rtlCol="0">
            <a:spAutoFit/>
          </a:bodyPr>
          <a:lstStyle>
            <a:defPPr>
              <a:defRPr lang="fi-FI"/>
            </a:defPPr>
            <a:lvl1pPr>
              <a:defRPr sz="1000" b="1">
                <a:solidFill>
                  <a:schemeClr val="tx1">
                    <a:lumMod val="75000"/>
                    <a:lumOff val="25000"/>
                  </a:schemeClr>
                </a:solidFill>
              </a:defRPr>
            </a:lvl1pPr>
          </a:lstStyle>
          <a:p>
            <a:r>
              <a:rPr lang="fi-FI" sz="1000" dirty="0"/>
              <a:t>API PROVIDER</a:t>
            </a:r>
          </a:p>
        </p:txBody>
      </p:sp>
      <p:sp>
        <p:nvSpPr>
          <p:cNvPr id="8" name="TextBox 7">
            <a:extLst>
              <a:ext uri="{FF2B5EF4-FFF2-40B4-BE49-F238E27FC236}">
                <a16:creationId xmlns:a16="http://schemas.microsoft.com/office/drawing/2014/main" id="{35759B68-1CF1-4F68-8B64-2D1F8300F0B3}"/>
              </a:ext>
            </a:extLst>
          </p:cNvPr>
          <p:cNvSpPr txBox="1"/>
          <p:nvPr userDrawn="1"/>
        </p:nvSpPr>
        <p:spPr>
          <a:xfrm>
            <a:off x="681040" y="1725914"/>
            <a:ext cx="1023037" cy="246221"/>
          </a:xfrm>
          <a:prstGeom prst="rect">
            <a:avLst/>
          </a:prstGeom>
          <a:solidFill>
            <a:schemeClr val="bg1">
              <a:lumMod val="85000"/>
            </a:schemeClr>
          </a:solidFill>
        </p:spPr>
        <p:txBody>
          <a:bodyPr wrap="none" rtlCol="0">
            <a:spAutoFit/>
          </a:bodyPr>
          <a:lstStyle/>
          <a:p>
            <a:r>
              <a:rPr lang="fi-FI" sz="1000" b="1" dirty="0">
                <a:solidFill>
                  <a:schemeClr val="tx1">
                    <a:lumMod val="75000"/>
                    <a:lumOff val="25000"/>
                  </a:schemeClr>
                </a:solidFill>
              </a:rPr>
              <a:t>API CONSUMER</a:t>
            </a:r>
          </a:p>
        </p:txBody>
      </p:sp>
      <p:pic>
        <p:nvPicPr>
          <p:cNvPr id="9" name="Graphic 8" descr="Network">
            <a:extLst>
              <a:ext uri="{FF2B5EF4-FFF2-40B4-BE49-F238E27FC236}">
                <a16:creationId xmlns:a16="http://schemas.microsoft.com/office/drawing/2014/main" id="{F4AEDA74-F845-4B92-805B-6E791F52553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225743" y="1591949"/>
            <a:ext cx="507294" cy="624361"/>
          </a:xfrm>
          <a:prstGeom prst="rect">
            <a:avLst/>
          </a:prstGeom>
        </p:spPr>
      </p:pic>
      <p:pic>
        <p:nvPicPr>
          <p:cNvPr id="10" name="Graphic 9" descr="Smart Phone">
            <a:extLst>
              <a:ext uri="{FF2B5EF4-FFF2-40B4-BE49-F238E27FC236}">
                <a16:creationId xmlns:a16="http://schemas.microsoft.com/office/drawing/2014/main" id="{6D8B77C3-EC44-4755-B118-C970523F037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6908" y="1595175"/>
            <a:ext cx="504672" cy="621133"/>
          </a:xfrm>
          <a:prstGeom prst="rect">
            <a:avLst/>
          </a:prstGeom>
        </p:spPr>
      </p:pic>
      <p:sp>
        <p:nvSpPr>
          <p:cNvPr id="11" name="TextBox 10">
            <a:extLst>
              <a:ext uri="{FF2B5EF4-FFF2-40B4-BE49-F238E27FC236}">
                <a16:creationId xmlns:a16="http://schemas.microsoft.com/office/drawing/2014/main" id="{7163EA3D-4A77-449E-877A-E84A2CC798C4}"/>
              </a:ext>
            </a:extLst>
          </p:cNvPr>
          <p:cNvSpPr txBox="1"/>
          <p:nvPr userDrawn="1"/>
        </p:nvSpPr>
        <p:spPr>
          <a:xfrm>
            <a:off x="212196" y="2668033"/>
            <a:ext cx="701667" cy="276999"/>
          </a:xfrm>
          <a:prstGeom prst="rect">
            <a:avLst/>
          </a:prstGeom>
          <a:noFill/>
        </p:spPr>
        <p:txBody>
          <a:bodyPr wrap="none" rtlCol="0">
            <a:spAutoFit/>
          </a:bodyPr>
          <a:lstStyle/>
          <a:p>
            <a:r>
              <a:rPr lang="fi-FI" sz="1200" b="1" dirty="0" err="1"/>
              <a:t>Request</a:t>
            </a:r>
            <a:endParaRPr lang="fi-FI" sz="1200" b="1" dirty="0"/>
          </a:p>
        </p:txBody>
      </p:sp>
      <p:sp>
        <p:nvSpPr>
          <p:cNvPr id="12" name="TextBox 11">
            <a:extLst>
              <a:ext uri="{FF2B5EF4-FFF2-40B4-BE49-F238E27FC236}">
                <a16:creationId xmlns:a16="http://schemas.microsoft.com/office/drawing/2014/main" id="{8B848BED-31EC-4352-B800-65A55F2A99F1}"/>
              </a:ext>
            </a:extLst>
          </p:cNvPr>
          <p:cNvSpPr txBox="1"/>
          <p:nvPr userDrawn="1"/>
        </p:nvSpPr>
        <p:spPr>
          <a:xfrm>
            <a:off x="8938115" y="2610341"/>
            <a:ext cx="967888" cy="461665"/>
          </a:xfrm>
          <a:prstGeom prst="rect">
            <a:avLst/>
          </a:prstGeom>
          <a:noFill/>
        </p:spPr>
        <p:txBody>
          <a:bodyPr wrap="square" rtlCol="0">
            <a:spAutoFit/>
          </a:bodyPr>
          <a:lstStyle/>
          <a:p>
            <a:r>
              <a:rPr lang="fi-FI" sz="1200" b="1" dirty="0" err="1"/>
              <a:t>Perform</a:t>
            </a:r>
            <a:r>
              <a:rPr lang="fi-FI" sz="1200" b="1" dirty="0"/>
              <a:t> </a:t>
            </a:r>
            <a:r>
              <a:rPr lang="fi-FI" sz="1200" b="1" dirty="0" err="1"/>
              <a:t>request</a:t>
            </a:r>
            <a:endParaRPr lang="fi-FI" sz="1200" b="1" dirty="0"/>
          </a:p>
        </p:txBody>
      </p:sp>
      <p:sp>
        <p:nvSpPr>
          <p:cNvPr id="13" name="TextBox 12">
            <a:extLst>
              <a:ext uri="{FF2B5EF4-FFF2-40B4-BE49-F238E27FC236}">
                <a16:creationId xmlns:a16="http://schemas.microsoft.com/office/drawing/2014/main" id="{1BAC522D-2220-46A9-BB16-636348681C1F}"/>
              </a:ext>
            </a:extLst>
          </p:cNvPr>
          <p:cNvSpPr txBox="1"/>
          <p:nvPr userDrawn="1"/>
        </p:nvSpPr>
        <p:spPr>
          <a:xfrm>
            <a:off x="212194" y="4955369"/>
            <a:ext cx="1022991" cy="461665"/>
          </a:xfrm>
          <a:prstGeom prst="rect">
            <a:avLst/>
          </a:prstGeom>
          <a:noFill/>
        </p:spPr>
        <p:txBody>
          <a:bodyPr wrap="square" rtlCol="0">
            <a:spAutoFit/>
          </a:bodyPr>
          <a:lstStyle/>
          <a:p>
            <a:r>
              <a:rPr lang="fi-FI" sz="1200" b="1" dirty="0" err="1"/>
              <a:t>Response</a:t>
            </a:r>
            <a:r>
              <a:rPr lang="fi-FI" sz="1200" b="1" dirty="0"/>
              <a:t> </a:t>
            </a:r>
            <a:r>
              <a:rPr lang="fi-FI" sz="1200" b="1" dirty="0" err="1"/>
              <a:t>value</a:t>
            </a:r>
            <a:endParaRPr lang="fi-FI" sz="1200" b="1" dirty="0"/>
          </a:p>
        </p:txBody>
      </p:sp>
      <p:sp>
        <p:nvSpPr>
          <p:cNvPr id="14" name="TextBox 13">
            <a:extLst>
              <a:ext uri="{FF2B5EF4-FFF2-40B4-BE49-F238E27FC236}">
                <a16:creationId xmlns:a16="http://schemas.microsoft.com/office/drawing/2014/main" id="{94B61EB0-9CD4-4276-9E10-6968276EFDBC}"/>
              </a:ext>
            </a:extLst>
          </p:cNvPr>
          <p:cNvSpPr txBox="1"/>
          <p:nvPr userDrawn="1"/>
        </p:nvSpPr>
        <p:spPr>
          <a:xfrm>
            <a:off x="8938115" y="4908760"/>
            <a:ext cx="967888" cy="461665"/>
          </a:xfrm>
          <a:prstGeom prst="rect">
            <a:avLst/>
          </a:prstGeom>
          <a:noFill/>
        </p:spPr>
        <p:txBody>
          <a:bodyPr wrap="square" rtlCol="0">
            <a:spAutoFit/>
          </a:bodyPr>
          <a:lstStyle/>
          <a:p>
            <a:r>
              <a:rPr lang="fi-FI" sz="1200" b="1" dirty="0" err="1"/>
              <a:t>Send</a:t>
            </a:r>
            <a:r>
              <a:rPr lang="fi-FI" sz="1200" b="1" dirty="0"/>
              <a:t> </a:t>
            </a:r>
            <a:r>
              <a:rPr lang="fi-FI" sz="1200" b="1" dirty="0" err="1"/>
              <a:t>response</a:t>
            </a:r>
            <a:endParaRPr lang="fi-FI" sz="1200" b="1" dirty="0"/>
          </a:p>
        </p:txBody>
      </p:sp>
      <p:sp>
        <p:nvSpPr>
          <p:cNvPr id="16" name="Text Placeholder 15">
            <a:extLst>
              <a:ext uri="{FF2B5EF4-FFF2-40B4-BE49-F238E27FC236}">
                <a16:creationId xmlns:a16="http://schemas.microsoft.com/office/drawing/2014/main" id="{A82D56D1-ADF6-4C00-91D5-C143325CF289}"/>
              </a:ext>
            </a:extLst>
          </p:cNvPr>
          <p:cNvSpPr>
            <a:spLocks noGrp="1"/>
          </p:cNvSpPr>
          <p:nvPr>
            <p:ph type="body" sz="quarter" idx="12"/>
          </p:nvPr>
        </p:nvSpPr>
        <p:spPr>
          <a:xfrm>
            <a:off x="1494626" y="2054205"/>
            <a:ext cx="3425898" cy="1863224"/>
          </a:xfrm>
          <a:prstGeom prst="rect">
            <a:avLst/>
          </a:prstGeom>
        </p:spPr>
        <p:txBody>
          <a:bodyPr>
            <a:normAutofit/>
          </a:bodyPr>
          <a:lstStyle>
            <a:lvl1pPr>
              <a:defRPr sz="1000">
                <a:solidFill>
                  <a:schemeClr val="tx1"/>
                </a:solidFill>
              </a:defRPr>
            </a:lvl1pPr>
          </a:lstStyle>
          <a:p>
            <a:pPr lvl="0"/>
            <a:endParaRPr lang="fi-FI" dirty="0"/>
          </a:p>
        </p:txBody>
      </p:sp>
      <p:sp>
        <p:nvSpPr>
          <p:cNvPr id="17" name="Text Placeholder 15">
            <a:extLst>
              <a:ext uri="{FF2B5EF4-FFF2-40B4-BE49-F238E27FC236}">
                <a16:creationId xmlns:a16="http://schemas.microsoft.com/office/drawing/2014/main" id="{6567F37F-52AF-4039-A6A9-CE7BB1272018}"/>
              </a:ext>
            </a:extLst>
          </p:cNvPr>
          <p:cNvSpPr>
            <a:spLocks noGrp="1"/>
          </p:cNvSpPr>
          <p:nvPr>
            <p:ph type="body" sz="quarter" idx="13"/>
          </p:nvPr>
        </p:nvSpPr>
        <p:spPr>
          <a:xfrm>
            <a:off x="5728274" y="2048057"/>
            <a:ext cx="2765335" cy="1863224"/>
          </a:xfrm>
          <a:prstGeom prst="rect">
            <a:avLst/>
          </a:prstGeom>
        </p:spPr>
        <p:txBody>
          <a:bodyPr>
            <a:normAutofit/>
          </a:bodyPr>
          <a:lstStyle>
            <a:lvl1pPr>
              <a:defRPr sz="1000">
                <a:solidFill>
                  <a:schemeClr val="tx1"/>
                </a:solidFill>
              </a:defRPr>
            </a:lvl1pPr>
          </a:lstStyle>
          <a:p>
            <a:pPr lvl="0"/>
            <a:endParaRPr lang="fi-FI" dirty="0"/>
          </a:p>
        </p:txBody>
      </p:sp>
      <p:sp>
        <p:nvSpPr>
          <p:cNvPr id="19" name="Text Placeholder 15">
            <a:extLst>
              <a:ext uri="{FF2B5EF4-FFF2-40B4-BE49-F238E27FC236}">
                <a16:creationId xmlns:a16="http://schemas.microsoft.com/office/drawing/2014/main" id="{3598C332-8740-4114-8D12-71C2BC9B9631}"/>
              </a:ext>
            </a:extLst>
          </p:cNvPr>
          <p:cNvSpPr>
            <a:spLocks noGrp="1"/>
          </p:cNvSpPr>
          <p:nvPr>
            <p:ph type="body" sz="quarter" idx="14"/>
          </p:nvPr>
        </p:nvSpPr>
        <p:spPr>
          <a:xfrm>
            <a:off x="5119806" y="4269975"/>
            <a:ext cx="3425898" cy="1863224"/>
          </a:xfrm>
          <a:prstGeom prst="rect">
            <a:avLst/>
          </a:prstGeom>
        </p:spPr>
        <p:txBody>
          <a:bodyPr>
            <a:normAutofit/>
          </a:bodyPr>
          <a:lstStyle>
            <a:lvl1pPr>
              <a:defRPr sz="1000">
                <a:solidFill>
                  <a:schemeClr val="tx1"/>
                </a:solidFill>
              </a:defRPr>
            </a:lvl1pPr>
          </a:lstStyle>
          <a:p>
            <a:pPr lvl="0"/>
            <a:endParaRPr lang="fi-FI" dirty="0"/>
          </a:p>
        </p:txBody>
      </p:sp>
      <p:sp>
        <p:nvSpPr>
          <p:cNvPr id="20" name="Text Placeholder 15">
            <a:extLst>
              <a:ext uri="{FF2B5EF4-FFF2-40B4-BE49-F238E27FC236}">
                <a16:creationId xmlns:a16="http://schemas.microsoft.com/office/drawing/2014/main" id="{CA962580-743C-46B2-8A7B-778AC88699DE}"/>
              </a:ext>
            </a:extLst>
          </p:cNvPr>
          <p:cNvSpPr>
            <a:spLocks noGrp="1"/>
          </p:cNvSpPr>
          <p:nvPr>
            <p:ph type="body" sz="quarter" idx="15"/>
          </p:nvPr>
        </p:nvSpPr>
        <p:spPr>
          <a:xfrm>
            <a:off x="1491238" y="4670583"/>
            <a:ext cx="2860909" cy="1462616"/>
          </a:xfrm>
          <a:prstGeom prst="rect">
            <a:avLst/>
          </a:prstGeom>
        </p:spPr>
        <p:txBody>
          <a:bodyPr>
            <a:normAutofit/>
          </a:bodyPr>
          <a:lstStyle>
            <a:lvl1pPr>
              <a:defRPr sz="1000">
                <a:solidFill>
                  <a:schemeClr val="tx1"/>
                </a:solidFill>
              </a:defRPr>
            </a:lvl1pPr>
          </a:lstStyle>
          <a:p>
            <a:pPr lvl="0"/>
            <a:endParaRPr lang="fi-FI" dirty="0"/>
          </a:p>
        </p:txBody>
      </p:sp>
      <p:sp>
        <p:nvSpPr>
          <p:cNvPr id="21" name="Title 1">
            <a:extLst>
              <a:ext uri="{FF2B5EF4-FFF2-40B4-BE49-F238E27FC236}">
                <a16:creationId xmlns:a16="http://schemas.microsoft.com/office/drawing/2014/main" id="{4CC0FC7E-48BA-43AA-AE9F-58A62B1DB3A9}"/>
              </a:ext>
            </a:extLst>
          </p:cNvPr>
          <p:cNvSpPr txBox="1">
            <a:spLocks/>
          </p:cNvSpPr>
          <p:nvPr userDrawn="1"/>
        </p:nvSpPr>
        <p:spPr>
          <a:xfrm>
            <a:off x="551684" y="288923"/>
            <a:ext cx="8491276" cy="579646"/>
          </a:xfrm>
          <a:prstGeom prst="rect">
            <a:avLst/>
          </a:prstGeom>
        </p:spPr>
        <p:txBody>
          <a:bodyPr vert="horz" lIns="91440" tIns="45720" rIns="91440" bIns="45720" rtlCol="0" anchor="t" anchorCtr="0">
            <a:spAutoFit/>
          </a:bodyPr>
          <a:lstStyle>
            <a:lvl1pPr algn="l" defTabSz="457200" rtl="0" eaLnBrk="1" latinLnBrk="0" hangingPunct="1">
              <a:lnSpc>
                <a:spcPts val="3800"/>
              </a:lnSpc>
              <a:spcBef>
                <a:spcPct val="0"/>
              </a:spcBef>
              <a:buNone/>
              <a:defRPr lang="en-GB" sz="3200" b="0" i="0" kern="1200" cap="none" noProof="0" dirty="0">
                <a:solidFill>
                  <a:srgbClr val="C30000"/>
                </a:solidFill>
                <a:latin typeface="+mj-lt"/>
                <a:ea typeface="+mj-ea"/>
                <a:cs typeface="+mj-cs"/>
              </a:defRPr>
            </a:lvl1pPr>
          </a:lstStyle>
          <a:p>
            <a:r>
              <a:rPr lang="en-US" sz="3200" dirty="0">
                <a:solidFill>
                  <a:srgbClr val="000000"/>
                </a:solidFill>
                <a:latin typeface="Berlin Sans FB" panose="020E0602020502020306" pitchFamily="34" charset="0"/>
              </a:rPr>
              <a:t>API Design with requests and responses</a:t>
            </a:r>
            <a:endParaRPr lang="fi-FI" sz="3200" dirty="0">
              <a:solidFill>
                <a:srgbClr val="000000"/>
              </a:solidFill>
              <a:latin typeface="Berlin Sans FB" panose="020E0602020502020306" pitchFamily="34" charset="0"/>
            </a:endParaRPr>
          </a:p>
        </p:txBody>
      </p:sp>
      <p:sp>
        <p:nvSpPr>
          <p:cNvPr id="22" name="Text Placeholder 15">
            <a:extLst>
              <a:ext uri="{FF2B5EF4-FFF2-40B4-BE49-F238E27FC236}">
                <a16:creationId xmlns:a16="http://schemas.microsoft.com/office/drawing/2014/main" id="{F38968D7-0F52-442A-9C05-BA979FFED76F}"/>
              </a:ext>
            </a:extLst>
          </p:cNvPr>
          <p:cNvSpPr>
            <a:spLocks noGrp="1"/>
          </p:cNvSpPr>
          <p:nvPr>
            <p:ph type="body" sz="quarter" idx="16"/>
          </p:nvPr>
        </p:nvSpPr>
        <p:spPr>
          <a:xfrm>
            <a:off x="2207336" y="1294863"/>
            <a:ext cx="5214045" cy="487816"/>
          </a:xfrm>
          <a:prstGeom prst="rect">
            <a:avLst/>
          </a:prstGeom>
        </p:spPr>
        <p:txBody>
          <a:bodyPr>
            <a:normAutofit/>
          </a:bodyPr>
          <a:lstStyle>
            <a:lvl1pPr marL="0" indent="0">
              <a:buNone/>
              <a:defRPr sz="1000">
                <a:solidFill>
                  <a:schemeClr val="tx1"/>
                </a:solidFill>
              </a:defRPr>
            </a:lvl1pPr>
          </a:lstStyle>
          <a:p>
            <a:pPr lvl="0"/>
            <a:endParaRPr lang="fi-FI" dirty="0"/>
          </a:p>
        </p:txBody>
      </p:sp>
      <p:sp>
        <p:nvSpPr>
          <p:cNvPr id="23" name="TextBox 22">
            <a:extLst>
              <a:ext uri="{FF2B5EF4-FFF2-40B4-BE49-F238E27FC236}">
                <a16:creationId xmlns:a16="http://schemas.microsoft.com/office/drawing/2014/main" id="{6ADAE489-E1F6-4ACE-B9BF-76B924EC2681}"/>
              </a:ext>
            </a:extLst>
          </p:cNvPr>
          <p:cNvSpPr txBox="1"/>
          <p:nvPr userDrawn="1"/>
        </p:nvSpPr>
        <p:spPr>
          <a:xfrm>
            <a:off x="2161553" y="972313"/>
            <a:ext cx="1170513" cy="276999"/>
          </a:xfrm>
          <a:prstGeom prst="rect">
            <a:avLst/>
          </a:prstGeom>
          <a:noFill/>
        </p:spPr>
        <p:txBody>
          <a:bodyPr wrap="none" rtlCol="0">
            <a:spAutoFit/>
          </a:bodyPr>
          <a:lstStyle/>
          <a:p>
            <a:r>
              <a:rPr lang="fi-FI" sz="1200" b="1" dirty="0" err="1"/>
              <a:t>Scenario</a:t>
            </a:r>
            <a:r>
              <a:rPr lang="fi-FI" sz="1200" b="1" dirty="0"/>
              <a:t> </a:t>
            </a:r>
            <a:r>
              <a:rPr lang="fi-FI" sz="1200" b="1" dirty="0" err="1"/>
              <a:t>name</a:t>
            </a:r>
            <a:r>
              <a:rPr lang="fi-FI" sz="1200" b="1" dirty="0"/>
              <a:t>:</a:t>
            </a:r>
          </a:p>
        </p:txBody>
      </p:sp>
      <p:sp>
        <p:nvSpPr>
          <p:cNvPr id="24" name="Text Placeholder 15">
            <a:extLst>
              <a:ext uri="{FF2B5EF4-FFF2-40B4-BE49-F238E27FC236}">
                <a16:creationId xmlns:a16="http://schemas.microsoft.com/office/drawing/2014/main" id="{BB5D4744-0C67-4AE8-8FC8-C71176145592}"/>
              </a:ext>
            </a:extLst>
          </p:cNvPr>
          <p:cNvSpPr>
            <a:spLocks noGrp="1"/>
          </p:cNvSpPr>
          <p:nvPr>
            <p:ph type="body" sz="quarter" idx="17" hasCustomPrompt="1"/>
          </p:nvPr>
        </p:nvSpPr>
        <p:spPr>
          <a:xfrm>
            <a:off x="1493945" y="4177450"/>
            <a:ext cx="2860909" cy="393365"/>
          </a:xfrm>
          <a:prstGeom prst="rect">
            <a:avLst/>
          </a:prstGeom>
        </p:spPr>
        <p:txBody>
          <a:bodyPr>
            <a:normAutofit/>
          </a:bodyPr>
          <a:lstStyle>
            <a:lvl1pPr marL="0" indent="0">
              <a:buNone/>
              <a:defRPr sz="1000">
                <a:solidFill>
                  <a:schemeClr val="tx1"/>
                </a:solidFill>
              </a:defRPr>
            </a:lvl1pPr>
          </a:lstStyle>
          <a:p>
            <a:pPr lvl="0"/>
            <a:r>
              <a:rPr lang="fi-FI" dirty="0"/>
              <a:t>HTTP STATUS CODE &amp; </a:t>
            </a:r>
            <a:r>
              <a:rPr lang="fi-FI" dirty="0" err="1"/>
              <a:t>custom</a:t>
            </a:r>
            <a:r>
              <a:rPr lang="fi-FI" dirty="0"/>
              <a:t> </a:t>
            </a:r>
            <a:r>
              <a:rPr lang="fi-FI" dirty="0" err="1"/>
              <a:t>error</a:t>
            </a:r>
            <a:r>
              <a:rPr lang="fi-FI" dirty="0"/>
              <a:t> </a:t>
            </a:r>
            <a:r>
              <a:rPr lang="fi-FI" dirty="0" err="1"/>
              <a:t>code</a:t>
            </a:r>
            <a:endParaRPr lang="fi-FI" dirty="0"/>
          </a:p>
        </p:txBody>
      </p:sp>
    </p:spTree>
    <p:extLst>
      <p:ext uri="{BB962C8B-B14F-4D97-AF65-F5344CB8AC3E}">
        <p14:creationId xmlns:p14="http://schemas.microsoft.com/office/powerpoint/2010/main" val="20680787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18" name="Flowchart: Stored Data 17">
            <a:extLst>
              <a:ext uri="{FF2B5EF4-FFF2-40B4-BE49-F238E27FC236}">
                <a16:creationId xmlns:a16="http://schemas.microsoft.com/office/drawing/2014/main" id="{8BED927C-5E1D-463A-94BF-B3DC53D6153A}"/>
              </a:ext>
            </a:extLst>
          </p:cNvPr>
          <p:cNvSpPr/>
          <p:nvPr userDrawn="1"/>
        </p:nvSpPr>
        <p:spPr>
          <a:xfrm flipH="1">
            <a:off x="5129825" y="1973060"/>
            <a:ext cx="3664378" cy="615672"/>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3" name="Speech Bubble: Rectangle 2">
            <a:extLst>
              <a:ext uri="{FF2B5EF4-FFF2-40B4-BE49-F238E27FC236}">
                <a16:creationId xmlns:a16="http://schemas.microsoft.com/office/drawing/2014/main" id="{A545904E-3C08-41B7-8AD4-214EE12376E3}"/>
              </a:ext>
            </a:extLst>
          </p:cNvPr>
          <p:cNvSpPr/>
          <p:nvPr userDrawn="1"/>
        </p:nvSpPr>
        <p:spPr>
          <a:xfrm>
            <a:off x="1423403" y="1974707"/>
            <a:ext cx="3562507" cy="635631"/>
          </a:xfrm>
          <a:prstGeom prst="wedgeRectCallout">
            <a:avLst>
              <a:gd name="adj1" fmla="val -59707"/>
              <a:gd name="adj2" fmla="val 2241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4" name="Speech Bubble: Rectangle 3">
            <a:extLst>
              <a:ext uri="{FF2B5EF4-FFF2-40B4-BE49-F238E27FC236}">
                <a16:creationId xmlns:a16="http://schemas.microsoft.com/office/drawing/2014/main" id="{DD25E582-CF56-4D1E-8137-76D203952E31}"/>
              </a:ext>
            </a:extLst>
          </p:cNvPr>
          <p:cNvSpPr/>
          <p:nvPr userDrawn="1"/>
        </p:nvSpPr>
        <p:spPr>
          <a:xfrm>
            <a:off x="4985910" y="2979552"/>
            <a:ext cx="3731543" cy="2128603"/>
          </a:xfrm>
          <a:prstGeom prst="wedgeRectCallout">
            <a:avLst>
              <a:gd name="adj1" fmla="val 59074"/>
              <a:gd name="adj2" fmla="val 2356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6" name="Flowchart: Stored Data 5">
            <a:extLst>
              <a:ext uri="{FF2B5EF4-FFF2-40B4-BE49-F238E27FC236}">
                <a16:creationId xmlns:a16="http://schemas.microsoft.com/office/drawing/2014/main" id="{2B7F7BE2-440C-4E9B-8081-C50655DEF07E}"/>
              </a:ext>
            </a:extLst>
          </p:cNvPr>
          <p:cNvSpPr/>
          <p:nvPr userDrawn="1"/>
        </p:nvSpPr>
        <p:spPr>
          <a:xfrm>
            <a:off x="1240178" y="2979552"/>
            <a:ext cx="3664378" cy="2128603"/>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7" name="TextBox 6">
            <a:extLst>
              <a:ext uri="{FF2B5EF4-FFF2-40B4-BE49-F238E27FC236}">
                <a16:creationId xmlns:a16="http://schemas.microsoft.com/office/drawing/2014/main" id="{17CB0524-B481-4B03-850E-D25A98BFB805}"/>
              </a:ext>
            </a:extLst>
          </p:cNvPr>
          <p:cNvSpPr txBox="1"/>
          <p:nvPr userDrawn="1"/>
        </p:nvSpPr>
        <p:spPr>
          <a:xfrm>
            <a:off x="8122103" y="1739982"/>
            <a:ext cx="944489" cy="246221"/>
          </a:xfrm>
          <a:prstGeom prst="rect">
            <a:avLst/>
          </a:prstGeom>
          <a:solidFill>
            <a:schemeClr val="bg1">
              <a:lumMod val="85000"/>
            </a:schemeClr>
          </a:solidFill>
        </p:spPr>
        <p:txBody>
          <a:bodyPr wrap="none" rtlCol="0">
            <a:spAutoFit/>
          </a:bodyPr>
          <a:lstStyle>
            <a:defPPr>
              <a:defRPr lang="fi-FI"/>
            </a:defPPr>
            <a:lvl1pPr>
              <a:defRPr sz="1000" b="1">
                <a:solidFill>
                  <a:schemeClr val="tx1">
                    <a:lumMod val="75000"/>
                    <a:lumOff val="25000"/>
                  </a:schemeClr>
                </a:solidFill>
              </a:defRPr>
            </a:lvl1pPr>
          </a:lstStyle>
          <a:p>
            <a:r>
              <a:rPr lang="fi-FI" sz="1000" dirty="0"/>
              <a:t>API PROVIDER</a:t>
            </a:r>
          </a:p>
        </p:txBody>
      </p:sp>
      <p:sp>
        <p:nvSpPr>
          <p:cNvPr id="8" name="TextBox 7">
            <a:extLst>
              <a:ext uri="{FF2B5EF4-FFF2-40B4-BE49-F238E27FC236}">
                <a16:creationId xmlns:a16="http://schemas.microsoft.com/office/drawing/2014/main" id="{35759B68-1CF1-4F68-8B64-2D1F8300F0B3}"/>
              </a:ext>
            </a:extLst>
          </p:cNvPr>
          <p:cNvSpPr txBox="1"/>
          <p:nvPr userDrawn="1"/>
        </p:nvSpPr>
        <p:spPr>
          <a:xfrm>
            <a:off x="681040" y="1725914"/>
            <a:ext cx="1023037" cy="246221"/>
          </a:xfrm>
          <a:prstGeom prst="rect">
            <a:avLst/>
          </a:prstGeom>
          <a:solidFill>
            <a:schemeClr val="bg1">
              <a:lumMod val="85000"/>
            </a:schemeClr>
          </a:solidFill>
        </p:spPr>
        <p:txBody>
          <a:bodyPr wrap="none" rtlCol="0">
            <a:spAutoFit/>
          </a:bodyPr>
          <a:lstStyle/>
          <a:p>
            <a:r>
              <a:rPr lang="fi-FI" sz="1000" b="1" dirty="0">
                <a:solidFill>
                  <a:schemeClr val="tx1">
                    <a:lumMod val="75000"/>
                    <a:lumOff val="25000"/>
                  </a:schemeClr>
                </a:solidFill>
              </a:rPr>
              <a:t>API CONSUMER</a:t>
            </a:r>
          </a:p>
        </p:txBody>
      </p:sp>
      <p:pic>
        <p:nvPicPr>
          <p:cNvPr id="9" name="Graphic 8" descr="Network">
            <a:extLst>
              <a:ext uri="{FF2B5EF4-FFF2-40B4-BE49-F238E27FC236}">
                <a16:creationId xmlns:a16="http://schemas.microsoft.com/office/drawing/2014/main" id="{F4AEDA74-F845-4B92-805B-6E791F52553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225743" y="1591949"/>
            <a:ext cx="507294" cy="624361"/>
          </a:xfrm>
          <a:prstGeom prst="rect">
            <a:avLst/>
          </a:prstGeom>
        </p:spPr>
      </p:pic>
      <p:pic>
        <p:nvPicPr>
          <p:cNvPr id="10" name="Graphic 9" descr="Smart Phone">
            <a:extLst>
              <a:ext uri="{FF2B5EF4-FFF2-40B4-BE49-F238E27FC236}">
                <a16:creationId xmlns:a16="http://schemas.microsoft.com/office/drawing/2014/main" id="{6D8B77C3-EC44-4755-B118-C970523F037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6908" y="1595175"/>
            <a:ext cx="504672" cy="621133"/>
          </a:xfrm>
          <a:prstGeom prst="rect">
            <a:avLst/>
          </a:prstGeom>
        </p:spPr>
      </p:pic>
      <p:sp>
        <p:nvSpPr>
          <p:cNvPr id="11" name="TextBox 10">
            <a:extLst>
              <a:ext uri="{FF2B5EF4-FFF2-40B4-BE49-F238E27FC236}">
                <a16:creationId xmlns:a16="http://schemas.microsoft.com/office/drawing/2014/main" id="{7163EA3D-4A77-449E-877A-E84A2CC798C4}"/>
              </a:ext>
            </a:extLst>
          </p:cNvPr>
          <p:cNvSpPr txBox="1"/>
          <p:nvPr userDrawn="1"/>
        </p:nvSpPr>
        <p:spPr>
          <a:xfrm>
            <a:off x="171615" y="2176944"/>
            <a:ext cx="981615" cy="461665"/>
          </a:xfrm>
          <a:prstGeom prst="rect">
            <a:avLst/>
          </a:prstGeom>
          <a:noFill/>
        </p:spPr>
        <p:txBody>
          <a:bodyPr wrap="none" rtlCol="0">
            <a:spAutoFit/>
          </a:bodyPr>
          <a:lstStyle/>
          <a:p>
            <a:r>
              <a:rPr lang="fi-FI" sz="1200" b="1" dirty="0" err="1"/>
              <a:t>Request</a:t>
            </a:r>
            <a:endParaRPr lang="fi-FI" sz="1200" b="1" dirty="0"/>
          </a:p>
          <a:p>
            <a:r>
              <a:rPr lang="fi-FI" sz="1200" b="1" dirty="0"/>
              <a:t>Subscription</a:t>
            </a:r>
          </a:p>
        </p:txBody>
      </p:sp>
      <p:sp>
        <p:nvSpPr>
          <p:cNvPr id="12" name="TextBox 11">
            <a:extLst>
              <a:ext uri="{FF2B5EF4-FFF2-40B4-BE49-F238E27FC236}">
                <a16:creationId xmlns:a16="http://schemas.microsoft.com/office/drawing/2014/main" id="{8B848BED-31EC-4352-B800-65A55F2A99F1}"/>
              </a:ext>
            </a:extLst>
          </p:cNvPr>
          <p:cNvSpPr txBox="1"/>
          <p:nvPr userDrawn="1"/>
        </p:nvSpPr>
        <p:spPr>
          <a:xfrm>
            <a:off x="8824672" y="2133749"/>
            <a:ext cx="1051921" cy="461665"/>
          </a:xfrm>
          <a:prstGeom prst="rect">
            <a:avLst/>
          </a:prstGeom>
          <a:noFill/>
        </p:spPr>
        <p:txBody>
          <a:bodyPr wrap="square" rtlCol="0">
            <a:spAutoFit/>
          </a:bodyPr>
          <a:lstStyle/>
          <a:p>
            <a:r>
              <a:rPr lang="fi-FI" sz="1200" b="1" dirty="0" err="1"/>
              <a:t>Register</a:t>
            </a:r>
            <a:r>
              <a:rPr lang="fi-FI" sz="1200" b="1" dirty="0"/>
              <a:t> </a:t>
            </a:r>
            <a:r>
              <a:rPr lang="fi-FI" sz="1200" b="1" dirty="0" err="1"/>
              <a:t>subscription</a:t>
            </a:r>
            <a:endParaRPr lang="fi-FI" sz="1200" b="1" dirty="0"/>
          </a:p>
        </p:txBody>
      </p:sp>
      <p:sp>
        <p:nvSpPr>
          <p:cNvPr id="13" name="TextBox 12">
            <a:extLst>
              <a:ext uri="{FF2B5EF4-FFF2-40B4-BE49-F238E27FC236}">
                <a16:creationId xmlns:a16="http://schemas.microsoft.com/office/drawing/2014/main" id="{1BAC522D-2220-46A9-BB16-636348681C1F}"/>
              </a:ext>
            </a:extLst>
          </p:cNvPr>
          <p:cNvSpPr txBox="1"/>
          <p:nvPr userDrawn="1"/>
        </p:nvSpPr>
        <p:spPr>
          <a:xfrm>
            <a:off x="135446" y="3797636"/>
            <a:ext cx="1022991" cy="461665"/>
          </a:xfrm>
          <a:prstGeom prst="rect">
            <a:avLst/>
          </a:prstGeom>
          <a:noFill/>
        </p:spPr>
        <p:txBody>
          <a:bodyPr wrap="square" rtlCol="0">
            <a:spAutoFit/>
          </a:bodyPr>
          <a:lstStyle/>
          <a:p>
            <a:r>
              <a:rPr lang="fi-FI" sz="1200" b="1" dirty="0" err="1"/>
              <a:t>Process</a:t>
            </a:r>
            <a:r>
              <a:rPr lang="fi-FI" sz="1200" b="1" dirty="0"/>
              <a:t> </a:t>
            </a:r>
            <a:r>
              <a:rPr lang="fi-FI" sz="1200" b="1" dirty="0" err="1"/>
              <a:t>event</a:t>
            </a:r>
            <a:endParaRPr lang="fi-FI" sz="1200" b="1" dirty="0"/>
          </a:p>
        </p:txBody>
      </p:sp>
      <p:sp>
        <p:nvSpPr>
          <p:cNvPr id="14" name="TextBox 13">
            <a:extLst>
              <a:ext uri="{FF2B5EF4-FFF2-40B4-BE49-F238E27FC236}">
                <a16:creationId xmlns:a16="http://schemas.microsoft.com/office/drawing/2014/main" id="{94B61EB0-9CD4-4276-9E10-6968276EFDBC}"/>
              </a:ext>
            </a:extLst>
          </p:cNvPr>
          <p:cNvSpPr txBox="1"/>
          <p:nvPr userDrawn="1"/>
        </p:nvSpPr>
        <p:spPr>
          <a:xfrm>
            <a:off x="8861367" y="3751028"/>
            <a:ext cx="967888" cy="461665"/>
          </a:xfrm>
          <a:prstGeom prst="rect">
            <a:avLst/>
          </a:prstGeom>
          <a:noFill/>
        </p:spPr>
        <p:txBody>
          <a:bodyPr wrap="square" rtlCol="0">
            <a:spAutoFit/>
          </a:bodyPr>
          <a:lstStyle/>
          <a:p>
            <a:r>
              <a:rPr lang="fi-FI" sz="1200" b="1" dirty="0" err="1"/>
              <a:t>Trigger</a:t>
            </a:r>
            <a:r>
              <a:rPr lang="fi-FI" sz="1200" b="1" dirty="0"/>
              <a:t> &amp; </a:t>
            </a:r>
            <a:r>
              <a:rPr lang="fi-FI" sz="1200" b="1" dirty="0" err="1"/>
              <a:t>send</a:t>
            </a:r>
            <a:r>
              <a:rPr lang="fi-FI" sz="1200" b="1" dirty="0"/>
              <a:t> </a:t>
            </a:r>
            <a:r>
              <a:rPr lang="fi-FI" sz="1200" b="1" dirty="0" err="1"/>
              <a:t>event</a:t>
            </a:r>
            <a:endParaRPr lang="fi-FI" sz="1200" b="1" dirty="0"/>
          </a:p>
        </p:txBody>
      </p:sp>
      <p:sp>
        <p:nvSpPr>
          <p:cNvPr id="16" name="Text Placeholder 15">
            <a:extLst>
              <a:ext uri="{FF2B5EF4-FFF2-40B4-BE49-F238E27FC236}">
                <a16:creationId xmlns:a16="http://schemas.microsoft.com/office/drawing/2014/main" id="{A82D56D1-ADF6-4C00-91D5-C143325CF289}"/>
              </a:ext>
            </a:extLst>
          </p:cNvPr>
          <p:cNvSpPr>
            <a:spLocks noGrp="1"/>
          </p:cNvSpPr>
          <p:nvPr>
            <p:ph type="body" sz="quarter" idx="12"/>
          </p:nvPr>
        </p:nvSpPr>
        <p:spPr>
          <a:xfrm>
            <a:off x="1494626" y="2054209"/>
            <a:ext cx="3425898" cy="534527"/>
          </a:xfrm>
          <a:prstGeom prst="rect">
            <a:avLst/>
          </a:prstGeom>
        </p:spPr>
        <p:txBody>
          <a:bodyPr>
            <a:normAutofit/>
          </a:bodyPr>
          <a:lstStyle>
            <a:lvl1pPr>
              <a:defRPr sz="1000">
                <a:solidFill>
                  <a:schemeClr val="tx1"/>
                </a:solidFill>
              </a:defRPr>
            </a:lvl1pPr>
          </a:lstStyle>
          <a:p>
            <a:pPr lvl="0"/>
            <a:endParaRPr lang="fi-FI" dirty="0"/>
          </a:p>
        </p:txBody>
      </p:sp>
      <p:sp>
        <p:nvSpPr>
          <p:cNvPr id="17" name="Text Placeholder 15">
            <a:extLst>
              <a:ext uri="{FF2B5EF4-FFF2-40B4-BE49-F238E27FC236}">
                <a16:creationId xmlns:a16="http://schemas.microsoft.com/office/drawing/2014/main" id="{6567F37F-52AF-4039-A6A9-CE7BB1272018}"/>
              </a:ext>
            </a:extLst>
          </p:cNvPr>
          <p:cNvSpPr>
            <a:spLocks noGrp="1"/>
          </p:cNvSpPr>
          <p:nvPr>
            <p:ph type="body" sz="quarter" idx="13"/>
          </p:nvPr>
        </p:nvSpPr>
        <p:spPr>
          <a:xfrm>
            <a:off x="5728274" y="2048057"/>
            <a:ext cx="2765335" cy="562280"/>
          </a:xfrm>
          <a:prstGeom prst="rect">
            <a:avLst/>
          </a:prstGeom>
        </p:spPr>
        <p:txBody>
          <a:bodyPr>
            <a:normAutofit/>
          </a:bodyPr>
          <a:lstStyle>
            <a:lvl1pPr>
              <a:defRPr sz="1000">
                <a:solidFill>
                  <a:schemeClr val="tx1"/>
                </a:solidFill>
              </a:defRPr>
            </a:lvl1pPr>
          </a:lstStyle>
          <a:p>
            <a:pPr lvl="0"/>
            <a:endParaRPr lang="fi-FI" dirty="0"/>
          </a:p>
        </p:txBody>
      </p:sp>
      <p:sp>
        <p:nvSpPr>
          <p:cNvPr id="19" name="Text Placeholder 15">
            <a:extLst>
              <a:ext uri="{FF2B5EF4-FFF2-40B4-BE49-F238E27FC236}">
                <a16:creationId xmlns:a16="http://schemas.microsoft.com/office/drawing/2014/main" id="{3598C332-8740-4114-8D12-71C2BC9B9631}"/>
              </a:ext>
            </a:extLst>
          </p:cNvPr>
          <p:cNvSpPr>
            <a:spLocks noGrp="1"/>
          </p:cNvSpPr>
          <p:nvPr>
            <p:ph type="body" sz="quarter" idx="14"/>
          </p:nvPr>
        </p:nvSpPr>
        <p:spPr>
          <a:xfrm>
            <a:off x="5043058" y="3112242"/>
            <a:ext cx="3425898" cy="873803"/>
          </a:xfrm>
          <a:prstGeom prst="rect">
            <a:avLst/>
          </a:prstGeom>
        </p:spPr>
        <p:txBody>
          <a:bodyPr>
            <a:normAutofit/>
          </a:bodyPr>
          <a:lstStyle>
            <a:lvl1pPr>
              <a:defRPr sz="1000">
                <a:solidFill>
                  <a:schemeClr val="tx1"/>
                </a:solidFill>
              </a:defRPr>
            </a:lvl1pPr>
          </a:lstStyle>
          <a:p>
            <a:pPr lvl="0"/>
            <a:endParaRPr lang="fi-FI" dirty="0"/>
          </a:p>
        </p:txBody>
      </p:sp>
      <p:sp>
        <p:nvSpPr>
          <p:cNvPr id="20" name="Text Placeholder 15">
            <a:extLst>
              <a:ext uri="{FF2B5EF4-FFF2-40B4-BE49-F238E27FC236}">
                <a16:creationId xmlns:a16="http://schemas.microsoft.com/office/drawing/2014/main" id="{CA962580-743C-46B2-8A7B-778AC88699DE}"/>
              </a:ext>
            </a:extLst>
          </p:cNvPr>
          <p:cNvSpPr>
            <a:spLocks noGrp="1"/>
          </p:cNvSpPr>
          <p:nvPr>
            <p:ph type="body" sz="quarter" idx="15"/>
          </p:nvPr>
        </p:nvSpPr>
        <p:spPr>
          <a:xfrm>
            <a:off x="1414490" y="3112241"/>
            <a:ext cx="2860909" cy="1863224"/>
          </a:xfrm>
          <a:prstGeom prst="rect">
            <a:avLst/>
          </a:prstGeom>
        </p:spPr>
        <p:txBody>
          <a:bodyPr>
            <a:normAutofit/>
          </a:bodyPr>
          <a:lstStyle>
            <a:lvl1pPr>
              <a:defRPr sz="1000">
                <a:solidFill>
                  <a:schemeClr val="tx1"/>
                </a:solidFill>
              </a:defRPr>
            </a:lvl1pPr>
          </a:lstStyle>
          <a:p>
            <a:pPr lvl="0"/>
            <a:endParaRPr lang="fi-FI" dirty="0"/>
          </a:p>
        </p:txBody>
      </p:sp>
      <p:sp>
        <p:nvSpPr>
          <p:cNvPr id="21" name="Title 1">
            <a:extLst>
              <a:ext uri="{FF2B5EF4-FFF2-40B4-BE49-F238E27FC236}">
                <a16:creationId xmlns:a16="http://schemas.microsoft.com/office/drawing/2014/main" id="{4CC0FC7E-48BA-43AA-AE9F-58A62B1DB3A9}"/>
              </a:ext>
            </a:extLst>
          </p:cNvPr>
          <p:cNvSpPr txBox="1">
            <a:spLocks/>
          </p:cNvSpPr>
          <p:nvPr userDrawn="1"/>
        </p:nvSpPr>
        <p:spPr>
          <a:xfrm>
            <a:off x="551684" y="288923"/>
            <a:ext cx="8491276" cy="579646"/>
          </a:xfrm>
          <a:prstGeom prst="rect">
            <a:avLst/>
          </a:prstGeom>
        </p:spPr>
        <p:txBody>
          <a:bodyPr vert="horz" lIns="91440" tIns="45720" rIns="91440" bIns="45720" rtlCol="0" anchor="t" anchorCtr="0">
            <a:spAutoFit/>
          </a:bodyPr>
          <a:lstStyle>
            <a:lvl1pPr algn="l" defTabSz="457200" rtl="0" eaLnBrk="1" latinLnBrk="0" hangingPunct="1">
              <a:lnSpc>
                <a:spcPts val="3800"/>
              </a:lnSpc>
              <a:spcBef>
                <a:spcPct val="0"/>
              </a:spcBef>
              <a:buNone/>
              <a:defRPr lang="en-GB" sz="3200" b="0" i="0" kern="1200" cap="none" noProof="0" dirty="0">
                <a:solidFill>
                  <a:srgbClr val="C30000"/>
                </a:solidFill>
                <a:latin typeface="+mj-lt"/>
                <a:ea typeface="+mj-ea"/>
                <a:cs typeface="+mj-cs"/>
              </a:defRPr>
            </a:lvl1pPr>
          </a:lstStyle>
          <a:p>
            <a:r>
              <a:rPr lang="en-US" sz="3200" dirty="0">
                <a:solidFill>
                  <a:srgbClr val="000000"/>
                </a:solidFill>
                <a:latin typeface="Berlin Sans FB" panose="020E0602020502020306" pitchFamily="34" charset="0"/>
              </a:rPr>
              <a:t>API Design with events (push)</a:t>
            </a:r>
            <a:endParaRPr lang="fi-FI" sz="3200" dirty="0">
              <a:solidFill>
                <a:srgbClr val="000000"/>
              </a:solidFill>
              <a:latin typeface="Berlin Sans FB" panose="020E0602020502020306" pitchFamily="34" charset="0"/>
            </a:endParaRPr>
          </a:p>
        </p:txBody>
      </p:sp>
      <p:sp>
        <p:nvSpPr>
          <p:cNvPr id="22" name="Flowchart: Stored Data 21">
            <a:extLst>
              <a:ext uri="{FF2B5EF4-FFF2-40B4-BE49-F238E27FC236}">
                <a16:creationId xmlns:a16="http://schemas.microsoft.com/office/drawing/2014/main" id="{BB9F0D00-19DE-4C9A-BBE7-674B1E545347}"/>
              </a:ext>
            </a:extLst>
          </p:cNvPr>
          <p:cNvSpPr/>
          <p:nvPr userDrawn="1"/>
        </p:nvSpPr>
        <p:spPr>
          <a:xfrm flipH="1">
            <a:off x="5129825" y="5360993"/>
            <a:ext cx="3664378" cy="615672"/>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23" name="Speech Bubble: Rectangle 22">
            <a:extLst>
              <a:ext uri="{FF2B5EF4-FFF2-40B4-BE49-F238E27FC236}">
                <a16:creationId xmlns:a16="http://schemas.microsoft.com/office/drawing/2014/main" id="{37AD8435-EA17-4A53-B53C-4EB044819217}"/>
              </a:ext>
            </a:extLst>
          </p:cNvPr>
          <p:cNvSpPr/>
          <p:nvPr userDrawn="1"/>
        </p:nvSpPr>
        <p:spPr>
          <a:xfrm>
            <a:off x="1423403" y="5362643"/>
            <a:ext cx="3562507" cy="635631"/>
          </a:xfrm>
          <a:prstGeom prst="wedgeRectCallout">
            <a:avLst>
              <a:gd name="adj1" fmla="val -59707"/>
              <a:gd name="adj2" fmla="val 22418"/>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800"/>
          </a:p>
        </p:txBody>
      </p:sp>
      <p:sp>
        <p:nvSpPr>
          <p:cNvPr id="24" name="TextBox 23">
            <a:extLst>
              <a:ext uri="{FF2B5EF4-FFF2-40B4-BE49-F238E27FC236}">
                <a16:creationId xmlns:a16="http://schemas.microsoft.com/office/drawing/2014/main" id="{D27025A2-E21A-499C-B48E-53D30949A047}"/>
              </a:ext>
            </a:extLst>
          </p:cNvPr>
          <p:cNvSpPr txBox="1"/>
          <p:nvPr userDrawn="1"/>
        </p:nvSpPr>
        <p:spPr>
          <a:xfrm>
            <a:off x="135446" y="5258782"/>
            <a:ext cx="1169089" cy="646331"/>
          </a:xfrm>
          <a:prstGeom prst="rect">
            <a:avLst/>
          </a:prstGeom>
          <a:noFill/>
        </p:spPr>
        <p:txBody>
          <a:bodyPr wrap="square" rtlCol="0">
            <a:spAutoFit/>
          </a:bodyPr>
          <a:lstStyle/>
          <a:p>
            <a:r>
              <a:rPr lang="fi-FI" sz="1200" b="1" dirty="0" err="1"/>
              <a:t>Request</a:t>
            </a:r>
            <a:r>
              <a:rPr lang="fi-FI" sz="1200" b="1" dirty="0"/>
              <a:t> </a:t>
            </a:r>
            <a:r>
              <a:rPr lang="fi-FI" sz="1200" b="1" dirty="0" err="1"/>
              <a:t>subscription</a:t>
            </a:r>
            <a:r>
              <a:rPr lang="fi-FI" sz="1200" b="1" dirty="0"/>
              <a:t> </a:t>
            </a:r>
            <a:r>
              <a:rPr lang="fi-FI" sz="1200" b="1" dirty="0" err="1"/>
              <a:t>removal</a:t>
            </a:r>
            <a:endParaRPr lang="fi-FI" sz="1200" b="1" dirty="0"/>
          </a:p>
        </p:txBody>
      </p:sp>
      <p:sp>
        <p:nvSpPr>
          <p:cNvPr id="25" name="Text Placeholder 15">
            <a:extLst>
              <a:ext uri="{FF2B5EF4-FFF2-40B4-BE49-F238E27FC236}">
                <a16:creationId xmlns:a16="http://schemas.microsoft.com/office/drawing/2014/main" id="{CC079924-7AF3-4096-B22C-BEE1394EA286}"/>
              </a:ext>
            </a:extLst>
          </p:cNvPr>
          <p:cNvSpPr>
            <a:spLocks noGrp="1"/>
          </p:cNvSpPr>
          <p:nvPr>
            <p:ph type="body" sz="quarter" idx="16"/>
          </p:nvPr>
        </p:nvSpPr>
        <p:spPr>
          <a:xfrm>
            <a:off x="1494626" y="5442142"/>
            <a:ext cx="3425898" cy="534527"/>
          </a:xfrm>
          <a:prstGeom prst="rect">
            <a:avLst/>
          </a:prstGeom>
        </p:spPr>
        <p:txBody>
          <a:bodyPr>
            <a:normAutofit/>
          </a:bodyPr>
          <a:lstStyle>
            <a:lvl1pPr>
              <a:defRPr sz="1000">
                <a:solidFill>
                  <a:schemeClr val="tx1"/>
                </a:solidFill>
              </a:defRPr>
            </a:lvl1pPr>
          </a:lstStyle>
          <a:p>
            <a:pPr lvl="0"/>
            <a:endParaRPr lang="fi-FI" dirty="0"/>
          </a:p>
        </p:txBody>
      </p:sp>
      <p:sp>
        <p:nvSpPr>
          <p:cNvPr id="26" name="Text Placeholder 15">
            <a:extLst>
              <a:ext uri="{FF2B5EF4-FFF2-40B4-BE49-F238E27FC236}">
                <a16:creationId xmlns:a16="http://schemas.microsoft.com/office/drawing/2014/main" id="{0C804D76-33A7-41D0-A90D-FADD9AA5F487}"/>
              </a:ext>
            </a:extLst>
          </p:cNvPr>
          <p:cNvSpPr>
            <a:spLocks noGrp="1"/>
          </p:cNvSpPr>
          <p:nvPr>
            <p:ph type="body" sz="quarter" idx="17"/>
          </p:nvPr>
        </p:nvSpPr>
        <p:spPr>
          <a:xfrm>
            <a:off x="5728274" y="5435991"/>
            <a:ext cx="2765335" cy="562280"/>
          </a:xfrm>
          <a:prstGeom prst="rect">
            <a:avLst/>
          </a:prstGeom>
        </p:spPr>
        <p:txBody>
          <a:bodyPr>
            <a:normAutofit/>
          </a:bodyPr>
          <a:lstStyle>
            <a:lvl1pPr>
              <a:defRPr sz="1000">
                <a:solidFill>
                  <a:schemeClr val="tx1"/>
                </a:solidFill>
              </a:defRPr>
            </a:lvl1pPr>
          </a:lstStyle>
          <a:p>
            <a:pPr lvl="0"/>
            <a:endParaRPr lang="fi-FI" dirty="0"/>
          </a:p>
        </p:txBody>
      </p:sp>
      <p:sp>
        <p:nvSpPr>
          <p:cNvPr id="27" name="TextBox 26">
            <a:extLst>
              <a:ext uri="{FF2B5EF4-FFF2-40B4-BE49-F238E27FC236}">
                <a16:creationId xmlns:a16="http://schemas.microsoft.com/office/drawing/2014/main" id="{6517F107-A526-46E0-908B-B3A9D54A876A}"/>
              </a:ext>
            </a:extLst>
          </p:cNvPr>
          <p:cNvSpPr txBox="1"/>
          <p:nvPr userDrawn="1"/>
        </p:nvSpPr>
        <p:spPr>
          <a:xfrm>
            <a:off x="8824672" y="5330156"/>
            <a:ext cx="1051921" cy="461665"/>
          </a:xfrm>
          <a:prstGeom prst="rect">
            <a:avLst/>
          </a:prstGeom>
          <a:noFill/>
        </p:spPr>
        <p:txBody>
          <a:bodyPr wrap="square" rtlCol="0">
            <a:spAutoFit/>
          </a:bodyPr>
          <a:lstStyle/>
          <a:p>
            <a:r>
              <a:rPr lang="fi-FI" sz="1200" b="1" dirty="0" err="1"/>
              <a:t>Remove</a:t>
            </a:r>
            <a:r>
              <a:rPr lang="fi-FI" sz="1200" b="1" dirty="0"/>
              <a:t> </a:t>
            </a:r>
            <a:r>
              <a:rPr lang="fi-FI" sz="1200" b="1" dirty="0" err="1"/>
              <a:t>subscription</a:t>
            </a:r>
            <a:endParaRPr lang="fi-FI" sz="1200" b="1" dirty="0"/>
          </a:p>
        </p:txBody>
      </p:sp>
      <p:sp>
        <p:nvSpPr>
          <p:cNvPr id="28" name="Text Placeholder 15">
            <a:extLst>
              <a:ext uri="{FF2B5EF4-FFF2-40B4-BE49-F238E27FC236}">
                <a16:creationId xmlns:a16="http://schemas.microsoft.com/office/drawing/2014/main" id="{5D6ED105-1A14-4494-BF90-D3BE69F90898}"/>
              </a:ext>
            </a:extLst>
          </p:cNvPr>
          <p:cNvSpPr>
            <a:spLocks noGrp="1"/>
          </p:cNvSpPr>
          <p:nvPr>
            <p:ph type="body" sz="quarter" idx="18"/>
          </p:nvPr>
        </p:nvSpPr>
        <p:spPr>
          <a:xfrm>
            <a:off x="5057131" y="4323488"/>
            <a:ext cx="3411824" cy="651979"/>
          </a:xfrm>
          <a:prstGeom prst="rect">
            <a:avLst/>
          </a:prstGeom>
        </p:spPr>
        <p:txBody>
          <a:bodyPr>
            <a:normAutofit/>
          </a:bodyPr>
          <a:lstStyle>
            <a:lvl1pPr>
              <a:defRPr sz="1000">
                <a:solidFill>
                  <a:schemeClr val="tx1"/>
                </a:solidFill>
              </a:defRPr>
            </a:lvl1pPr>
          </a:lstStyle>
          <a:p>
            <a:pPr lvl="0"/>
            <a:endParaRPr lang="fi-FI" dirty="0"/>
          </a:p>
        </p:txBody>
      </p:sp>
      <p:cxnSp>
        <p:nvCxnSpPr>
          <p:cNvPr id="5" name="Straight Connector 4">
            <a:extLst>
              <a:ext uri="{FF2B5EF4-FFF2-40B4-BE49-F238E27FC236}">
                <a16:creationId xmlns:a16="http://schemas.microsoft.com/office/drawing/2014/main" id="{9F7EE65C-E7FD-4E95-ADD6-29738DBCBF62}"/>
              </a:ext>
            </a:extLst>
          </p:cNvPr>
          <p:cNvCxnSpPr>
            <a:stCxn id="4" idx="1"/>
            <a:endCxn id="4" idx="3"/>
          </p:cNvCxnSpPr>
          <p:nvPr userDrawn="1"/>
        </p:nvCxnSpPr>
        <p:spPr>
          <a:xfrm>
            <a:off x="4985910" y="4043853"/>
            <a:ext cx="3731543" cy="0"/>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CEF005A-E8DC-452B-A7D5-57B14071DFED}"/>
              </a:ext>
            </a:extLst>
          </p:cNvPr>
          <p:cNvSpPr txBox="1"/>
          <p:nvPr userDrawn="1"/>
        </p:nvSpPr>
        <p:spPr>
          <a:xfrm>
            <a:off x="5129824" y="3994107"/>
            <a:ext cx="2689422" cy="276999"/>
          </a:xfrm>
          <a:prstGeom prst="rect">
            <a:avLst/>
          </a:prstGeom>
          <a:noFill/>
        </p:spPr>
        <p:txBody>
          <a:bodyPr wrap="square" rtlCol="0">
            <a:spAutoFit/>
          </a:bodyPr>
          <a:lstStyle/>
          <a:p>
            <a:r>
              <a:rPr lang="fi-FI" sz="1200" b="1" dirty="0" err="1"/>
              <a:t>Triggering</a:t>
            </a:r>
            <a:r>
              <a:rPr lang="fi-FI" sz="1200" b="1" dirty="0"/>
              <a:t> </a:t>
            </a:r>
            <a:r>
              <a:rPr lang="fi-FI" sz="1200" b="1" dirty="0" err="1"/>
              <a:t>event</a:t>
            </a:r>
            <a:endParaRPr lang="fi-FI" sz="1200" b="1" dirty="0"/>
          </a:p>
        </p:txBody>
      </p:sp>
    </p:spTree>
    <p:extLst>
      <p:ext uri="{BB962C8B-B14F-4D97-AF65-F5344CB8AC3E}">
        <p14:creationId xmlns:p14="http://schemas.microsoft.com/office/powerpoint/2010/main" val="3701221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C473E0-A7F8-48FF-809D-08FE6F65F453}"/>
              </a:ext>
            </a:extLst>
          </p:cNvPr>
          <p:cNvSpPr txBox="1"/>
          <p:nvPr userDrawn="1"/>
        </p:nvSpPr>
        <p:spPr>
          <a:xfrm>
            <a:off x="4225858" y="1340255"/>
            <a:ext cx="990600"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endParaRPr kumimoji="0" lang="fi-FI" sz="1200" i="0" u="none" strike="noStrike" kern="1200" spc="0" normalizeH="0" baseline="0" noProof="0" dirty="0">
              <a:ln>
                <a:noFill/>
              </a:ln>
              <a:effectLst/>
              <a:uLnTx/>
              <a:uFillTx/>
              <a:latin typeface="+mn-lt"/>
              <a:ea typeface="+mn-ea"/>
              <a:cs typeface="+mn-cs"/>
            </a:endParaRPr>
          </a:p>
        </p:txBody>
      </p:sp>
      <p:grpSp>
        <p:nvGrpSpPr>
          <p:cNvPr id="6" name="Group 5">
            <a:extLst>
              <a:ext uri="{FF2B5EF4-FFF2-40B4-BE49-F238E27FC236}">
                <a16:creationId xmlns:a16="http://schemas.microsoft.com/office/drawing/2014/main" id="{BBCB18FE-0332-4580-A572-386252BEEFE8}"/>
              </a:ext>
            </a:extLst>
          </p:cNvPr>
          <p:cNvGrpSpPr/>
          <p:nvPr userDrawn="1"/>
        </p:nvGrpSpPr>
        <p:grpSpPr>
          <a:xfrm>
            <a:off x="758757" y="973880"/>
            <a:ext cx="8072337" cy="4341235"/>
            <a:chOff x="700391" y="771325"/>
            <a:chExt cx="7451388" cy="3255926"/>
          </a:xfrm>
        </p:grpSpPr>
        <p:cxnSp>
          <p:nvCxnSpPr>
            <p:cNvPr id="7" name="Connector: Curved 6">
              <a:extLst>
                <a:ext uri="{FF2B5EF4-FFF2-40B4-BE49-F238E27FC236}">
                  <a16:creationId xmlns:a16="http://schemas.microsoft.com/office/drawing/2014/main" id="{0AB43700-69BB-405D-A160-DD7E5F4E4FFE}"/>
                </a:ext>
              </a:extLst>
            </p:cNvPr>
            <p:cNvCxnSpPr>
              <a:cxnSpLocks/>
            </p:cNvCxnSpPr>
            <p:nvPr/>
          </p:nvCxnSpPr>
          <p:spPr>
            <a:xfrm flipV="1">
              <a:off x="700391" y="1371600"/>
              <a:ext cx="7451388" cy="2490282"/>
            </a:xfrm>
            <a:prstGeom prst="curvedConnector3">
              <a:avLst/>
            </a:prstGeom>
            <a:ln w="9525" cap="flat" cmpd="sng" algn="ctr">
              <a:solidFill>
                <a:schemeClr val="bg1">
                  <a:lumMod val="8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29C052F7-D83F-46F9-A2CE-B7B435951970}"/>
                </a:ext>
              </a:extLst>
            </p:cNvPr>
            <p:cNvCxnSpPr/>
            <p:nvPr/>
          </p:nvCxnSpPr>
          <p:spPr>
            <a:xfrm>
              <a:off x="700391" y="4027251"/>
              <a:ext cx="7383294"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BEC949F4-EC2D-497C-B16A-919797A77762}"/>
                </a:ext>
              </a:extLst>
            </p:cNvPr>
            <p:cNvCxnSpPr>
              <a:cxnSpLocks/>
            </p:cNvCxnSpPr>
            <p:nvPr/>
          </p:nvCxnSpPr>
          <p:spPr>
            <a:xfrm>
              <a:off x="2577830" y="1371600"/>
              <a:ext cx="0" cy="2655651"/>
            </a:xfrm>
            <a:prstGeom prst="line">
              <a:avLst/>
            </a:prstGeom>
            <a:ln w="6350"/>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A0498A43-0DE6-4DAC-8F5E-8D4EE1FA2B5E}"/>
                </a:ext>
              </a:extLst>
            </p:cNvPr>
            <p:cNvCxnSpPr>
              <a:cxnSpLocks/>
            </p:cNvCxnSpPr>
            <p:nvPr/>
          </p:nvCxnSpPr>
          <p:spPr>
            <a:xfrm>
              <a:off x="6057089" y="1329448"/>
              <a:ext cx="0" cy="2697803"/>
            </a:xfrm>
            <a:prstGeom prst="line">
              <a:avLst/>
            </a:prstGeom>
            <a:ln w="6350"/>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4C9D1714-F3A3-4CBC-ACE8-253F40453798}"/>
                </a:ext>
              </a:extLst>
            </p:cNvPr>
            <p:cNvSpPr txBox="1"/>
            <p:nvPr/>
          </p:nvSpPr>
          <p:spPr>
            <a:xfrm>
              <a:off x="700391" y="771325"/>
              <a:ext cx="914400" cy="9144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r>
                <a:rPr kumimoji="0" lang="fi-FI" sz="1050" i="0" u="none" strike="noStrike" kern="1200" spc="0" normalizeH="0" baseline="0" noProof="0" dirty="0">
                  <a:ln>
                    <a:noFill/>
                  </a:ln>
                  <a:effectLst/>
                  <a:uLnTx/>
                  <a:uFillTx/>
                  <a:latin typeface="+mn-lt"/>
                  <a:ea typeface="+mn-ea"/>
                  <a:cs typeface="+mn-cs"/>
                </a:rPr>
                <a:t>How </a:t>
              </a:r>
              <a:r>
                <a:rPr kumimoji="0" lang="fi-FI" sz="1050" i="0" u="none" strike="noStrike" kern="1200" spc="0" normalizeH="0" baseline="0" noProof="0" dirty="0" err="1">
                  <a:ln>
                    <a:noFill/>
                  </a:ln>
                  <a:effectLst/>
                  <a:uLnTx/>
                  <a:uFillTx/>
                  <a:latin typeface="+mn-lt"/>
                  <a:ea typeface="+mn-ea"/>
                  <a:cs typeface="+mn-cs"/>
                </a:rPr>
                <a:t>many</a:t>
              </a:r>
              <a:r>
                <a:rPr kumimoji="0" lang="fi-FI" sz="1050" i="0" u="none" strike="noStrike" kern="1200" spc="0" normalizeH="0" baseline="0" noProof="0" dirty="0">
                  <a:ln>
                    <a:noFill/>
                  </a:ln>
                  <a:effectLst/>
                  <a:uLnTx/>
                  <a:uFillTx/>
                  <a:latin typeface="+mn-lt"/>
                  <a:ea typeface="+mn-ea"/>
                  <a:cs typeface="+mn-cs"/>
                </a:rPr>
                <a:t> business </a:t>
              </a:r>
              <a:r>
                <a:rPr kumimoji="0" lang="fi-FI" sz="1050" i="0" u="none" strike="noStrike" kern="1200" spc="0" normalizeH="0" baseline="0" noProof="0" dirty="0" err="1">
                  <a:ln>
                    <a:noFill/>
                  </a:ln>
                  <a:effectLst/>
                  <a:uLnTx/>
                  <a:uFillTx/>
                  <a:latin typeface="+mn-lt"/>
                  <a:ea typeface="+mn-ea"/>
                  <a:cs typeface="+mn-cs"/>
                </a:rPr>
                <a:t>events</a:t>
              </a:r>
              <a:r>
                <a:rPr kumimoji="0" lang="fi-FI" sz="1050" i="0" u="none" strike="noStrike" kern="1200" spc="0" normalizeH="0" baseline="0" noProof="0" dirty="0">
                  <a:ln>
                    <a:noFill/>
                  </a:ln>
                  <a:effectLst/>
                  <a:uLnTx/>
                  <a:uFillTx/>
                  <a:latin typeface="+mn-lt"/>
                  <a:ea typeface="+mn-ea"/>
                  <a:cs typeface="+mn-cs"/>
                </a:rPr>
                <a:t> per </a:t>
              </a:r>
              <a:r>
                <a:rPr kumimoji="0" lang="fi-FI" sz="1050" i="0" u="none" strike="noStrike" kern="1200" spc="0" normalizeH="0" baseline="0" noProof="0" dirty="0" err="1">
                  <a:ln>
                    <a:noFill/>
                  </a:ln>
                  <a:effectLst/>
                  <a:uLnTx/>
                  <a:uFillTx/>
                  <a:latin typeface="+mn-lt"/>
                  <a:ea typeface="+mn-ea"/>
                  <a:cs typeface="+mn-cs"/>
                </a:rPr>
                <a:t>day</a:t>
              </a:r>
              <a:r>
                <a:rPr kumimoji="0" lang="fi-FI" sz="1050" i="0" u="none" strike="noStrike" kern="1200" spc="0" normalizeH="0" baseline="0" noProof="0" dirty="0">
                  <a:ln>
                    <a:noFill/>
                  </a:ln>
                  <a:effectLst/>
                  <a:uLnTx/>
                  <a:uFillTx/>
                  <a:latin typeface="+mn-lt"/>
                  <a:ea typeface="+mn-ea"/>
                  <a:cs typeface="+mn-cs"/>
                </a:rPr>
                <a:t> (f.eg. Postal </a:t>
              </a:r>
              <a:r>
                <a:rPr kumimoji="0" lang="fi-FI" sz="1050" i="0" u="none" strike="noStrike" kern="1200" spc="0" normalizeH="0" baseline="0" noProof="0" dirty="0" err="1">
                  <a:ln>
                    <a:noFill/>
                  </a:ln>
                  <a:effectLst/>
                  <a:uLnTx/>
                  <a:uFillTx/>
                  <a:latin typeface="+mn-lt"/>
                  <a:ea typeface="+mn-ea"/>
                  <a:cs typeface="+mn-cs"/>
                </a:rPr>
                <a:t>packages</a:t>
              </a:r>
              <a:r>
                <a:rPr kumimoji="0" lang="fi-FI" sz="1050" i="0" u="none" strike="noStrike" kern="1200" spc="0" normalizeH="0" baseline="0" noProof="0" dirty="0">
                  <a:ln>
                    <a:noFill/>
                  </a:ln>
                  <a:effectLst/>
                  <a:uLnTx/>
                  <a:uFillTx/>
                  <a:latin typeface="+mn-lt"/>
                  <a:ea typeface="+mn-ea"/>
                  <a:cs typeface="+mn-cs"/>
                </a:rPr>
                <a:t> </a:t>
              </a:r>
              <a:r>
                <a:rPr kumimoji="0" lang="fi-FI" sz="1050" i="0" u="none" strike="noStrike" kern="1200" spc="0" normalizeH="0" baseline="0" noProof="0" dirty="0" err="1">
                  <a:ln>
                    <a:noFill/>
                  </a:ln>
                  <a:effectLst/>
                  <a:uLnTx/>
                  <a:uFillTx/>
                  <a:latin typeface="+mn-lt"/>
                  <a:ea typeface="+mn-ea"/>
                  <a:cs typeface="+mn-cs"/>
                </a:rPr>
                <a:t>sent</a:t>
              </a:r>
              <a:r>
                <a:rPr kumimoji="0" lang="fi-FI" sz="1050" i="0" u="none" strike="noStrike" kern="1200" spc="0" normalizeH="0" baseline="0" noProof="0" dirty="0">
                  <a:ln>
                    <a:noFill/>
                  </a:ln>
                  <a:effectLst/>
                  <a:uLnTx/>
                  <a:uFillTx/>
                  <a:latin typeface="+mn-lt"/>
                  <a:ea typeface="+mn-ea"/>
                  <a:cs typeface="+mn-cs"/>
                </a:rPr>
                <a:t>, </a:t>
              </a:r>
              <a:r>
                <a:rPr kumimoji="0" lang="fi-FI" sz="1050" i="0" u="none" strike="noStrike" kern="1200" spc="0" normalizeH="0" baseline="0" noProof="0" dirty="0" err="1">
                  <a:ln>
                    <a:noFill/>
                  </a:ln>
                  <a:effectLst/>
                  <a:uLnTx/>
                  <a:uFillTx/>
                  <a:latin typeface="+mn-lt"/>
                  <a:ea typeface="+mn-ea"/>
                  <a:cs typeface="+mn-cs"/>
                </a:rPr>
                <a:t>orders</a:t>
              </a:r>
              <a:r>
                <a:rPr kumimoji="0" lang="fi-FI" sz="1050" i="0" u="none" strike="noStrike" kern="1200" spc="0" normalizeH="0" baseline="0" noProof="0" dirty="0">
                  <a:ln>
                    <a:noFill/>
                  </a:ln>
                  <a:effectLst/>
                  <a:uLnTx/>
                  <a:uFillTx/>
                  <a:latin typeface="+mn-lt"/>
                  <a:ea typeface="+mn-ea"/>
                  <a:cs typeface="+mn-cs"/>
                </a:rPr>
                <a:t> </a:t>
              </a:r>
              <a:r>
                <a:rPr kumimoji="0" lang="fi-FI" sz="1050" i="0" u="none" strike="noStrike" kern="1200" spc="0" normalizeH="0" baseline="0" noProof="0" dirty="0" err="1">
                  <a:ln>
                    <a:noFill/>
                  </a:ln>
                  <a:effectLst/>
                  <a:uLnTx/>
                  <a:uFillTx/>
                  <a:latin typeface="+mn-lt"/>
                  <a:ea typeface="+mn-ea"/>
                  <a:cs typeface="+mn-cs"/>
                </a:rPr>
                <a:t>handled</a:t>
              </a:r>
              <a:r>
                <a:rPr kumimoji="0" lang="fi-FI" sz="1050" i="0" u="none" strike="noStrike" kern="1200" spc="0" normalizeH="0" baseline="0" noProof="0" dirty="0">
                  <a:ln>
                    <a:noFill/>
                  </a:ln>
                  <a:effectLst/>
                  <a:uLnTx/>
                  <a:uFillTx/>
                  <a:latin typeface="+mn-lt"/>
                  <a:ea typeface="+mn-ea"/>
                  <a:cs typeface="+mn-cs"/>
                </a:rPr>
                <a:t>)</a:t>
              </a:r>
            </a:p>
            <a:p>
              <a:pPr marL="171450" marR="0" indent="-171450" algn="l" defTabSz="457200" rtl="0" eaLnBrk="1" fontAlgn="auto" latinLnBrk="0" hangingPunct="1">
                <a:lnSpc>
                  <a:spcPct val="100000"/>
                </a:lnSpc>
                <a:spcAft>
                  <a:spcPts val="0"/>
                </a:spcAft>
                <a:buClrTx/>
                <a:buSzTx/>
                <a:buFontTx/>
                <a:buChar char="-"/>
                <a:tabLst/>
              </a:pPr>
              <a:r>
                <a:rPr kumimoji="0" lang="fi-FI" sz="1050" i="0" u="none" strike="noStrike" kern="1200" spc="0" normalizeH="0" baseline="0" noProof="0" dirty="0">
                  <a:ln>
                    <a:noFill/>
                  </a:ln>
                  <a:effectLst/>
                  <a:uLnTx/>
                  <a:uFillTx/>
                  <a:latin typeface="+mn-lt"/>
                  <a:ea typeface="+mn-ea"/>
                  <a:cs typeface="+mn-cs"/>
                </a:rPr>
                <a:t>Times per </a:t>
              </a:r>
              <a:r>
                <a:rPr kumimoji="0" lang="fi-FI" sz="1050" i="0" u="none" strike="noStrike" kern="1200" spc="0" normalizeH="0" baseline="0" noProof="0" dirty="0" err="1">
                  <a:ln>
                    <a:noFill/>
                  </a:ln>
                  <a:effectLst/>
                  <a:uLnTx/>
                  <a:uFillTx/>
                  <a:latin typeface="+mn-lt"/>
                  <a:ea typeface="+mn-ea"/>
                  <a:cs typeface="+mn-cs"/>
                </a:rPr>
                <a:t>day</a:t>
              </a:r>
              <a:r>
                <a:rPr kumimoji="0" lang="fi-FI" sz="1050" i="0" u="none" strike="noStrike" kern="1200" spc="0" normalizeH="0" baseline="0" noProof="0" dirty="0">
                  <a:ln>
                    <a:noFill/>
                  </a:ln>
                  <a:effectLst/>
                  <a:uLnTx/>
                  <a:uFillTx/>
                  <a:latin typeface="+mn-lt"/>
                  <a:ea typeface="+mn-ea"/>
                  <a:cs typeface="+mn-cs"/>
                </a:rPr>
                <a:t>? Max </a:t>
              </a:r>
              <a:r>
                <a:rPr kumimoji="0" lang="fi-FI" sz="1050" i="0" u="none" strike="noStrike" kern="1200" spc="0" normalizeH="0" baseline="0" noProof="0" dirty="0" err="1">
                  <a:ln>
                    <a:noFill/>
                  </a:ln>
                  <a:effectLst/>
                  <a:uLnTx/>
                  <a:uFillTx/>
                  <a:latin typeface="+mn-lt"/>
                  <a:ea typeface="+mn-ea"/>
                  <a:cs typeface="+mn-cs"/>
                </a:rPr>
                <a:t>times</a:t>
              </a:r>
              <a:r>
                <a:rPr kumimoji="0" lang="fi-FI" sz="1050" i="0" u="none" strike="noStrike" kern="1200" spc="0" normalizeH="0" baseline="0" noProof="0" dirty="0">
                  <a:ln>
                    <a:noFill/>
                  </a:ln>
                  <a:effectLst/>
                  <a:uLnTx/>
                  <a:uFillTx/>
                  <a:latin typeface="+mn-lt"/>
                  <a:ea typeface="+mn-ea"/>
                  <a:cs typeface="+mn-cs"/>
                </a:rPr>
                <a:t> per min?</a:t>
              </a:r>
            </a:p>
            <a:p>
              <a:pPr marL="171450" marR="0" indent="-171450" algn="l" defTabSz="457200" rtl="0" eaLnBrk="1" fontAlgn="auto" latinLnBrk="0" hangingPunct="1">
                <a:lnSpc>
                  <a:spcPct val="100000"/>
                </a:lnSpc>
                <a:spcAft>
                  <a:spcPts val="0"/>
                </a:spcAft>
                <a:buClrTx/>
                <a:buSzTx/>
                <a:buFontTx/>
                <a:buChar char="-"/>
                <a:tabLst/>
              </a:pPr>
              <a:r>
                <a:rPr lang="fi-FI" sz="1050" dirty="0"/>
                <a:t>Peak </a:t>
              </a:r>
              <a:r>
                <a:rPr lang="fi-FI" sz="1050" dirty="0" err="1"/>
                <a:t>times</a:t>
              </a:r>
              <a:r>
                <a:rPr lang="fi-FI" sz="1050" dirty="0"/>
                <a:t>? </a:t>
              </a:r>
              <a:r>
                <a:rPr kumimoji="0" lang="fi-FI" sz="1050" i="0" u="none" strike="noStrike" kern="1200" spc="0" normalizeH="0" baseline="0" noProof="0" dirty="0" err="1">
                  <a:ln>
                    <a:noFill/>
                  </a:ln>
                  <a:effectLst/>
                  <a:uLnTx/>
                  <a:uFillTx/>
                  <a:latin typeface="+mn-lt"/>
                  <a:ea typeface="+mn-ea"/>
                  <a:cs typeface="+mn-cs"/>
                </a:rPr>
                <a:t>Special</a:t>
              </a:r>
              <a:r>
                <a:rPr kumimoji="0" lang="fi-FI" sz="1050" i="0" u="none" strike="noStrike" kern="1200" spc="0" normalizeH="0" baseline="0" noProof="0" dirty="0">
                  <a:ln>
                    <a:noFill/>
                  </a:ln>
                  <a:effectLst/>
                  <a:uLnTx/>
                  <a:uFillTx/>
                  <a:latin typeface="+mn-lt"/>
                  <a:ea typeface="+mn-ea"/>
                  <a:cs typeface="+mn-cs"/>
                </a:rPr>
                <a:t> </a:t>
              </a:r>
              <a:r>
                <a:rPr kumimoji="0" lang="fi-FI" sz="1050" i="0" u="none" strike="noStrike" kern="1200" spc="0" normalizeH="0" baseline="0" noProof="0" dirty="0" err="1">
                  <a:ln>
                    <a:noFill/>
                  </a:ln>
                  <a:effectLst/>
                  <a:uLnTx/>
                  <a:uFillTx/>
                  <a:latin typeface="+mn-lt"/>
                  <a:ea typeface="+mn-ea"/>
                  <a:cs typeface="+mn-cs"/>
                </a:rPr>
                <a:t>times</a:t>
              </a:r>
              <a:r>
                <a:rPr kumimoji="0" lang="fi-FI" sz="1050" i="0" u="none" strike="noStrike" kern="1200" spc="0" normalizeH="0" baseline="0" noProof="0" dirty="0">
                  <a:ln>
                    <a:noFill/>
                  </a:ln>
                  <a:effectLst/>
                  <a:uLnTx/>
                  <a:uFillTx/>
                  <a:latin typeface="+mn-lt"/>
                  <a:ea typeface="+mn-ea"/>
                  <a:cs typeface="+mn-cs"/>
                </a:rPr>
                <a:t>, f.eg. </a:t>
              </a:r>
              <a:r>
                <a:rPr kumimoji="0" lang="fi-FI" sz="1050" i="0" u="none" strike="noStrike" kern="1200" spc="0" normalizeH="0" baseline="0" noProof="0" dirty="0" err="1">
                  <a:ln>
                    <a:noFill/>
                  </a:ln>
                  <a:effectLst/>
                  <a:uLnTx/>
                  <a:uFillTx/>
                  <a:latin typeface="+mn-lt"/>
                  <a:ea typeface="+mn-ea"/>
                  <a:cs typeface="+mn-cs"/>
                </a:rPr>
                <a:t>big</a:t>
              </a:r>
              <a:r>
                <a:rPr kumimoji="0" lang="fi-FI" sz="1050" i="0" u="none" strike="noStrike" kern="1200" spc="0" normalizeH="0" baseline="0" noProof="0" dirty="0">
                  <a:ln>
                    <a:noFill/>
                  </a:ln>
                  <a:effectLst/>
                  <a:uLnTx/>
                  <a:uFillTx/>
                  <a:latin typeface="+mn-lt"/>
                  <a:ea typeface="+mn-ea"/>
                  <a:cs typeface="+mn-cs"/>
                </a:rPr>
                <a:t> </a:t>
              </a:r>
              <a:r>
                <a:rPr kumimoji="0" lang="fi-FI" sz="1050" i="0" u="none" strike="noStrike" kern="1200" spc="0" normalizeH="0" baseline="0" noProof="0" dirty="0" err="1">
                  <a:ln>
                    <a:noFill/>
                  </a:ln>
                  <a:effectLst/>
                  <a:uLnTx/>
                  <a:uFillTx/>
                  <a:latin typeface="+mn-lt"/>
                  <a:ea typeface="+mn-ea"/>
                  <a:cs typeface="+mn-cs"/>
                </a:rPr>
                <a:t>campaign</a:t>
              </a:r>
              <a:r>
                <a:rPr kumimoji="0" lang="fi-FI" sz="1050" i="0" u="none" strike="noStrike" kern="1200" spc="0" normalizeH="0" baseline="0" noProof="0" dirty="0">
                  <a:ln>
                    <a:noFill/>
                  </a:ln>
                  <a:effectLst/>
                  <a:uLnTx/>
                  <a:uFillTx/>
                  <a:latin typeface="+mn-lt"/>
                  <a:ea typeface="+mn-ea"/>
                  <a:cs typeface="+mn-cs"/>
                </a:rPr>
                <a:t> </a:t>
              </a:r>
              <a:r>
                <a:rPr kumimoji="0" lang="fi-FI" sz="1050" i="0" u="none" strike="noStrike" kern="1200" spc="0" normalizeH="0" baseline="0" noProof="0" dirty="0" err="1">
                  <a:ln>
                    <a:noFill/>
                  </a:ln>
                  <a:effectLst/>
                  <a:uLnTx/>
                  <a:uFillTx/>
                  <a:latin typeface="+mn-lt"/>
                  <a:ea typeface="+mn-ea"/>
                  <a:cs typeface="+mn-cs"/>
                </a:rPr>
                <a:t>planned</a:t>
              </a:r>
              <a:r>
                <a:rPr kumimoji="0" lang="fi-FI" sz="1050" i="0" u="none" strike="noStrike" kern="1200" spc="0" normalizeH="0" baseline="0" noProof="0" dirty="0">
                  <a:ln>
                    <a:noFill/>
                  </a:ln>
                  <a:effectLst/>
                  <a:uLnTx/>
                  <a:uFillTx/>
                  <a:latin typeface="+mn-lt"/>
                  <a:ea typeface="+mn-ea"/>
                  <a:cs typeface="+mn-cs"/>
                </a:rPr>
                <a:t>?</a:t>
              </a:r>
            </a:p>
          </p:txBody>
        </p:sp>
      </p:grpSp>
      <p:sp>
        <p:nvSpPr>
          <p:cNvPr id="15" name="Title 1">
            <a:extLst>
              <a:ext uri="{FF2B5EF4-FFF2-40B4-BE49-F238E27FC236}">
                <a16:creationId xmlns:a16="http://schemas.microsoft.com/office/drawing/2014/main" id="{CCBCE5D1-33B1-43FA-B28A-C4400A6BA4CA}"/>
              </a:ext>
            </a:extLst>
          </p:cNvPr>
          <p:cNvSpPr txBox="1">
            <a:spLocks/>
          </p:cNvSpPr>
          <p:nvPr userDrawn="1"/>
        </p:nvSpPr>
        <p:spPr>
          <a:xfrm>
            <a:off x="551684" y="288923"/>
            <a:ext cx="8491276" cy="579646"/>
          </a:xfrm>
          <a:prstGeom prst="rect">
            <a:avLst/>
          </a:prstGeom>
        </p:spPr>
        <p:txBody>
          <a:bodyPr vert="horz" lIns="91440" tIns="45720" rIns="91440" bIns="45720" rtlCol="0" anchor="t" anchorCtr="0">
            <a:spAutoFit/>
          </a:bodyPr>
          <a:lstStyle>
            <a:lvl1pPr algn="l" defTabSz="457200" rtl="0" eaLnBrk="1" latinLnBrk="0" hangingPunct="1">
              <a:lnSpc>
                <a:spcPts val="3800"/>
              </a:lnSpc>
              <a:spcBef>
                <a:spcPct val="0"/>
              </a:spcBef>
              <a:buNone/>
              <a:defRPr lang="en-GB" sz="3200" b="0" i="0" kern="1200" cap="none" noProof="0" dirty="0">
                <a:solidFill>
                  <a:srgbClr val="C30000"/>
                </a:solidFill>
                <a:latin typeface="+mj-lt"/>
                <a:ea typeface="+mj-ea"/>
                <a:cs typeface="+mj-cs"/>
              </a:defRPr>
            </a:lvl1pPr>
          </a:lstStyle>
          <a:p>
            <a:r>
              <a:rPr lang="en-US" sz="3200" dirty="0">
                <a:solidFill>
                  <a:srgbClr val="000000"/>
                </a:solidFill>
                <a:latin typeface="Berlin Sans FB" panose="020E0602020502020306" pitchFamily="34" charset="0"/>
              </a:rPr>
              <a:t>Capacity</a:t>
            </a:r>
            <a:endParaRPr lang="fi-FI" sz="3200" dirty="0">
              <a:solidFill>
                <a:srgbClr val="000000"/>
              </a:solidFill>
              <a:latin typeface="Berlin Sans FB" panose="020E0602020502020306" pitchFamily="34" charset="0"/>
            </a:endParaRPr>
          </a:p>
        </p:txBody>
      </p:sp>
      <p:sp>
        <p:nvSpPr>
          <p:cNvPr id="16" name="Text Placeholder 15">
            <a:extLst>
              <a:ext uri="{FF2B5EF4-FFF2-40B4-BE49-F238E27FC236}">
                <a16:creationId xmlns:a16="http://schemas.microsoft.com/office/drawing/2014/main" id="{8072FEF8-6435-428C-B66F-2B680C2AED54}"/>
              </a:ext>
            </a:extLst>
          </p:cNvPr>
          <p:cNvSpPr>
            <a:spLocks noGrp="1"/>
          </p:cNvSpPr>
          <p:nvPr>
            <p:ph type="body" sz="quarter" idx="14"/>
          </p:nvPr>
        </p:nvSpPr>
        <p:spPr>
          <a:xfrm>
            <a:off x="881602" y="3217368"/>
            <a:ext cx="682478" cy="852977"/>
          </a:xfrm>
        </p:spPr>
        <p:txBody>
          <a:bodyPr>
            <a:normAutofit/>
          </a:bodyPr>
          <a:lstStyle>
            <a:lvl1pPr marL="0" indent="0">
              <a:buNone/>
              <a:defRPr sz="1000">
                <a:solidFill>
                  <a:schemeClr val="tx1"/>
                </a:solidFill>
              </a:defRPr>
            </a:lvl1pPr>
          </a:lstStyle>
          <a:p>
            <a:pPr lvl="0"/>
            <a:endParaRPr lang="fi-FI" dirty="0"/>
          </a:p>
        </p:txBody>
      </p:sp>
      <p:sp>
        <p:nvSpPr>
          <p:cNvPr id="17" name="Text Placeholder 15">
            <a:extLst>
              <a:ext uri="{FF2B5EF4-FFF2-40B4-BE49-F238E27FC236}">
                <a16:creationId xmlns:a16="http://schemas.microsoft.com/office/drawing/2014/main" id="{16DD5B0B-2C27-4045-AC69-257A95B9A7EE}"/>
              </a:ext>
            </a:extLst>
          </p:cNvPr>
          <p:cNvSpPr>
            <a:spLocks noGrp="1"/>
          </p:cNvSpPr>
          <p:nvPr>
            <p:ph type="body" sz="quarter" idx="15"/>
          </p:nvPr>
        </p:nvSpPr>
        <p:spPr>
          <a:xfrm>
            <a:off x="1737443" y="3217366"/>
            <a:ext cx="735778" cy="852977"/>
          </a:xfrm>
        </p:spPr>
        <p:txBody>
          <a:bodyPr>
            <a:normAutofit/>
          </a:bodyPr>
          <a:lstStyle>
            <a:lvl1pPr marL="0" indent="0">
              <a:buNone/>
              <a:defRPr sz="1000">
                <a:solidFill>
                  <a:schemeClr val="tx1"/>
                </a:solidFill>
              </a:defRPr>
            </a:lvl1pPr>
          </a:lstStyle>
          <a:p>
            <a:pPr lvl="0"/>
            <a:endParaRPr lang="fi-FI" dirty="0"/>
          </a:p>
        </p:txBody>
      </p:sp>
      <p:sp>
        <p:nvSpPr>
          <p:cNvPr id="18" name="Text Placeholder 15">
            <a:extLst>
              <a:ext uri="{FF2B5EF4-FFF2-40B4-BE49-F238E27FC236}">
                <a16:creationId xmlns:a16="http://schemas.microsoft.com/office/drawing/2014/main" id="{EE731C15-FD9E-49D0-A415-BF627514D3E7}"/>
              </a:ext>
            </a:extLst>
          </p:cNvPr>
          <p:cNvSpPr>
            <a:spLocks noGrp="1"/>
          </p:cNvSpPr>
          <p:nvPr>
            <p:ph type="body" sz="quarter" idx="16"/>
          </p:nvPr>
        </p:nvSpPr>
        <p:spPr>
          <a:xfrm>
            <a:off x="3176484" y="2777989"/>
            <a:ext cx="735778" cy="852977"/>
          </a:xfrm>
        </p:spPr>
        <p:txBody>
          <a:bodyPr>
            <a:normAutofit/>
          </a:bodyPr>
          <a:lstStyle>
            <a:lvl1pPr marL="0" indent="0">
              <a:buNone/>
              <a:defRPr sz="1000">
                <a:solidFill>
                  <a:schemeClr val="tx1"/>
                </a:solidFill>
              </a:defRPr>
            </a:lvl1pPr>
          </a:lstStyle>
          <a:p>
            <a:pPr lvl="0"/>
            <a:endParaRPr lang="fi-FI" dirty="0"/>
          </a:p>
        </p:txBody>
      </p:sp>
      <p:sp>
        <p:nvSpPr>
          <p:cNvPr id="19" name="Text Placeholder 15">
            <a:extLst>
              <a:ext uri="{FF2B5EF4-FFF2-40B4-BE49-F238E27FC236}">
                <a16:creationId xmlns:a16="http://schemas.microsoft.com/office/drawing/2014/main" id="{9F8FFEA3-4235-4368-AE08-AD14CEAF54F6}"/>
              </a:ext>
            </a:extLst>
          </p:cNvPr>
          <p:cNvSpPr>
            <a:spLocks noGrp="1"/>
          </p:cNvSpPr>
          <p:nvPr>
            <p:ph type="body" sz="quarter" idx="17"/>
          </p:nvPr>
        </p:nvSpPr>
        <p:spPr>
          <a:xfrm>
            <a:off x="4176375" y="2771238"/>
            <a:ext cx="735778" cy="852977"/>
          </a:xfrm>
        </p:spPr>
        <p:txBody>
          <a:bodyPr>
            <a:normAutofit/>
          </a:bodyPr>
          <a:lstStyle>
            <a:lvl1pPr marL="0" indent="0">
              <a:buNone/>
              <a:defRPr sz="1000">
                <a:solidFill>
                  <a:schemeClr val="tx1"/>
                </a:solidFill>
              </a:defRPr>
            </a:lvl1pPr>
          </a:lstStyle>
          <a:p>
            <a:pPr lvl="0"/>
            <a:endParaRPr lang="fi-FI" dirty="0"/>
          </a:p>
        </p:txBody>
      </p:sp>
      <p:sp>
        <p:nvSpPr>
          <p:cNvPr id="20" name="Text Placeholder 15">
            <a:extLst>
              <a:ext uri="{FF2B5EF4-FFF2-40B4-BE49-F238E27FC236}">
                <a16:creationId xmlns:a16="http://schemas.microsoft.com/office/drawing/2014/main" id="{BB9160A0-8CAE-4150-9269-9E0520C08FB5}"/>
              </a:ext>
            </a:extLst>
          </p:cNvPr>
          <p:cNvSpPr>
            <a:spLocks noGrp="1"/>
          </p:cNvSpPr>
          <p:nvPr>
            <p:ph type="body" sz="quarter" idx="18"/>
          </p:nvPr>
        </p:nvSpPr>
        <p:spPr>
          <a:xfrm>
            <a:off x="5172694" y="2771237"/>
            <a:ext cx="735778" cy="852977"/>
          </a:xfrm>
        </p:spPr>
        <p:txBody>
          <a:bodyPr>
            <a:normAutofit/>
          </a:bodyPr>
          <a:lstStyle>
            <a:lvl1pPr marL="0" indent="0">
              <a:buNone/>
              <a:defRPr sz="1000">
                <a:solidFill>
                  <a:schemeClr val="tx1"/>
                </a:solidFill>
              </a:defRPr>
            </a:lvl1pPr>
          </a:lstStyle>
          <a:p>
            <a:pPr lvl="0"/>
            <a:endParaRPr lang="fi-FI" dirty="0"/>
          </a:p>
        </p:txBody>
      </p:sp>
      <p:sp>
        <p:nvSpPr>
          <p:cNvPr id="21" name="Text Placeholder 15">
            <a:extLst>
              <a:ext uri="{FF2B5EF4-FFF2-40B4-BE49-F238E27FC236}">
                <a16:creationId xmlns:a16="http://schemas.microsoft.com/office/drawing/2014/main" id="{50D1C300-1067-402B-B292-A93AB179053F}"/>
              </a:ext>
            </a:extLst>
          </p:cNvPr>
          <p:cNvSpPr>
            <a:spLocks noGrp="1"/>
          </p:cNvSpPr>
          <p:nvPr>
            <p:ph type="body" sz="quarter" idx="19"/>
          </p:nvPr>
        </p:nvSpPr>
        <p:spPr>
          <a:xfrm>
            <a:off x="6701482" y="1890492"/>
            <a:ext cx="735778" cy="852977"/>
          </a:xfrm>
        </p:spPr>
        <p:txBody>
          <a:bodyPr>
            <a:normAutofit/>
          </a:bodyPr>
          <a:lstStyle>
            <a:lvl1pPr marL="0" indent="0">
              <a:buNone/>
              <a:defRPr sz="1000">
                <a:solidFill>
                  <a:schemeClr val="tx1"/>
                </a:solidFill>
              </a:defRPr>
            </a:lvl1pPr>
          </a:lstStyle>
          <a:p>
            <a:pPr lvl="0"/>
            <a:endParaRPr lang="fi-FI" dirty="0"/>
          </a:p>
        </p:txBody>
      </p:sp>
      <p:sp>
        <p:nvSpPr>
          <p:cNvPr id="22" name="Text Placeholder 15">
            <a:extLst>
              <a:ext uri="{FF2B5EF4-FFF2-40B4-BE49-F238E27FC236}">
                <a16:creationId xmlns:a16="http://schemas.microsoft.com/office/drawing/2014/main" id="{0DF37DB0-2BD9-42B7-882E-68400672C508}"/>
              </a:ext>
            </a:extLst>
          </p:cNvPr>
          <p:cNvSpPr>
            <a:spLocks noGrp="1"/>
          </p:cNvSpPr>
          <p:nvPr>
            <p:ph type="body" sz="quarter" idx="20"/>
          </p:nvPr>
        </p:nvSpPr>
        <p:spPr>
          <a:xfrm>
            <a:off x="7766288" y="1869532"/>
            <a:ext cx="735778" cy="852977"/>
          </a:xfrm>
        </p:spPr>
        <p:txBody>
          <a:bodyPr>
            <a:normAutofit/>
          </a:bodyPr>
          <a:lstStyle>
            <a:lvl1pPr marL="0" indent="0">
              <a:buNone/>
              <a:defRPr sz="1000">
                <a:solidFill>
                  <a:schemeClr val="tx1"/>
                </a:solidFill>
              </a:defRPr>
            </a:lvl1pPr>
          </a:lstStyle>
          <a:p>
            <a:pPr lvl="0"/>
            <a:endParaRPr lang="fi-FI" dirty="0"/>
          </a:p>
        </p:txBody>
      </p:sp>
      <p:cxnSp>
        <p:nvCxnSpPr>
          <p:cNvPr id="23" name="Straight Connector 22">
            <a:extLst>
              <a:ext uri="{FF2B5EF4-FFF2-40B4-BE49-F238E27FC236}">
                <a16:creationId xmlns:a16="http://schemas.microsoft.com/office/drawing/2014/main" id="{1E3F01E1-5EB8-4163-9BB7-5611C75E1D2B}"/>
              </a:ext>
            </a:extLst>
          </p:cNvPr>
          <p:cNvCxnSpPr/>
          <p:nvPr userDrawn="1"/>
        </p:nvCxnSpPr>
        <p:spPr>
          <a:xfrm>
            <a:off x="756523" y="1205365"/>
            <a:ext cx="0" cy="4109753"/>
          </a:xfrm>
          <a:prstGeom prst="line">
            <a:avLst/>
          </a:prstGeom>
          <a:ln w="19050">
            <a:solidFill>
              <a:schemeClr val="bg1">
                <a:lumMod val="6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4" name="Text Placeholder 15">
            <a:extLst>
              <a:ext uri="{FF2B5EF4-FFF2-40B4-BE49-F238E27FC236}">
                <a16:creationId xmlns:a16="http://schemas.microsoft.com/office/drawing/2014/main" id="{8746A228-53B3-479A-9CCF-5E35BA69C36F}"/>
              </a:ext>
            </a:extLst>
          </p:cNvPr>
          <p:cNvSpPr>
            <a:spLocks noGrp="1"/>
          </p:cNvSpPr>
          <p:nvPr>
            <p:ph type="body" sz="quarter" idx="21" hasCustomPrompt="1"/>
          </p:nvPr>
        </p:nvSpPr>
        <p:spPr>
          <a:xfrm>
            <a:off x="31450" y="1422266"/>
            <a:ext cx="682478" cy="852977"/>
          </a:xfrm>
        </p:spPr>
        <p:txBody>
          <a:bodyPr>
            <a:normAutofit/>
          </a:bodyPr>
          <a:lstStyle>
            <a:lvl1pPr marL="0" indent="0">
              <a:buNone/>
              <a:defRPr sz="700">
                <a:solidFill>
                  <a:schemeClr val="tx1"/>
                </a:solidFill>
              </a:defRPr>
            </a:lvl1pPr>
          </a:lstStyle>
          <a:p>
            <a:pPr lvl="0"/>
            <a:r>
              <a:rPr lang="fi-FI" dirty="0"/>
              <a:t>XX 000 </a:t>
            </a:r>
            <a:r>
              <a:rPr lang="fi-FI" dirty="0" err="1"/>
              <a:t>pcs</a:t>
            </a:r>
            <a:endParaRPr lang="fi-FI" dirty="0"/>
          </a:p>
        </p:txBody>
      </p:sp>
      <p:sp>
        <p:nvSpPr>
          <p:cNvPr id="25" name="Text Placeholder 15">
            <a:extLst>
              <a:ext uri="{FF2B5EF4-FFF2-40B4-BE49-F238E27FC236}">
                <a16:creationId xmlns:a16="http://schemas.microsoft.com/office/drawing/2014/main" id="{EDF25971-24BD-4DC0-BF05-920D4F164CEA}"/>
              </a:ext>
            </a:extLst>
          </p:cNvPr>
          <p:cNvSpPr>
            <a:spLocks noGrp="1"/>
          </p:cNvSpPr>
          <p:nvPr>
            <p:ph type="body" sz="quarter" idx="22" hasCustomPrompt="1"/>
          </p:nvPr>
        </p:nvSpPr>
        <p:spPr>
          <a:xfrm>
            <a:off x="2479992" y="5528618"/>
            <a:ext cx="682478" cy="852977"/>
          </a:xfrm>
        </p:spPr>
        <p:txBody>
          <a:bodyPr>
            <a:normAutofit/>
          </a:bodyPr>
          <a:lstStyle>
            <a:lvl1pPr marL="0" indent="0">
              <a:buNone/>
              <a:defRPr sz="700">
                <a:solidFill>
                  <a:schemeClr val="tx1"/>
                </a:solidFill>
              </a:defRPr>
            </a:lvl1pPr>
          </a:lstStyle>
          <a:p>
            <a:pPr lvl="0"/>
            <a:r>
              <a:rPr lang="fi-FI" dirty="0"/>
              <a:t>1. </a:t>
            </a:r>
            <a:r>
              <a:rPr lang="fi-FI" dirty="0" err="1"/>
              <a:t>month</a:t>
            </a:r>
            <a:endParaRPr lang="fi-FI" dirty="0"/>
          </a:p>
        </p:txBody>
      </p:sp>
      <p:sp>
        <p:nvSpPr>
          <p:cNvPr id="26" name="Text Placeholder 15">
            <a:extLst>
              <a:ext uri="{FF2B5EF4-FFF2-40B4-BE49-F238E27FC236}">
                <a16:creationId xmlns:a16="http://schemas.microsoft.com/office/drawing/2014/main" id="{5FD9C432-12CA-427A-BC94-458BECAC4CDF}"/>
              </a:ext>
            </a:extLst>
          </p:cNvPr>
          <p:cNvSpPr>
            <a:spLocks noGrp="1"/>
          </p:cNvSpPr>
          <p:nvPr>
            <p:ph type="body" sz="quarter" idx="23" hasCustomPrompt="1"/>
          </p:nvPr>
        </p:nvSpPr>
        <p:spPr>
          <a:xfrm>
            <a:off x="6259489" y="5528618"/>
            <a:ext cx="682478" cy="852977"/>
          </a:xfrm>
        </p:spPr>
        <p:txBody>
          <a:bodyPr>
            <a:normAutofit/>
          </a:bodyPr>
          <a:lstStyle>
            <a:lvl1pPr marL="0" indent="0">
              <a:buNone/>
              <a:defRPr sz="700">
                <a:solidFill>
                  <a:schemeClr val="tx1"/>
                </a:solidFill>
              </a:defRPr>
            </a:lvl1pPr>
          </a:lstStyle>
          <a:p>
            <a:pPr lvl="0"/>
            <a:r>
              <a:rPr lang="fi-FI" dirty="0"/>
              <a:t>3. </a:t>
            </a:r>
            <a:r>
              <a:rPr lang="fi-FI" dirty="0" err="1"/>
              <a:t>months</a:t>
            </a:r>
            <a:endParaRPr lang="fi-FI" dirty="0"/>
          </a:p>
        </p:txBody>
      </p:sp>
      <p:sp>
        <p:nvSpPr>
          <p:cNvPr id="27" name="Text Placeholder 15">
            <a:extLst>
              <a:ext uri="{FF2B5EF4-FFF2-40B4-BE49-F238E27FC236}">
                <a16:creationId xmlns:a16="http://schemas.microsoft.com/office/drawing/2014/main" id="{2D5A1E3A-EA74-432A-B327-BA742D4859D0}"/>
              </a:ext>
            </a:extLst>
          </p:cNvPr>
          <p:cNvSpPr>
            <a:spLocks noGrp="1"/>
          </p:cNvSpPr>
          <p:nvPr>
            <p:ph type="body" sz="quarter" idx="24" hasCustomPrompt="1"/>
          </p:nvPr>
        </p:nvSpPr>
        <p:spPr>
          <a:xfrm>
            <a:off x="8074848" y="5528617"/>
            <a:ext cx="682478" cy="852977"/>
          </a:xfrm>
        </p:spPr>
        <p:txBody>
          <a:bodyPr>
            <a:normAutofit/>
          </a:bodyPr>
          <a:lstStyle>
            <a:lvl1pPr marL="0" indent="0">
              <a:buNone/>
              <a:defRPr sz="700">
                <a:solidFill>
                  <a:schemeClr val="tx1"/>
                </a:solidFill>
              </a:defRPr>
            </a:lvl1pPr>
          </a:lstStyle>
          <a:p>
            <a:pPr lvl="0"/>
            <a:r>
              <a:rPr lang="fi-FI" dirty="0"/>
              <a:t>6. </a:t>
            </a:r>
            <a:r>
              <a:rPr lang="fi-FI" dirty="0" err="1"/>
              <a:t>months</a:t>
            </a:r>
            <a:endParaRPr lang="fi-FI" dirty="0"/>
          </a:p>
        </p:txBody>
      </p:sp>
    </p:spTree>
    <p:extLst>
      <p:ext uri="{BB962C8B-B14F-4D97-AF65-F5344CB8AC3E}">
        <p14:creationId xmlns:p14="http://schemas.microsoft.com/office/powerpoint/2010/main" val="2552705685"/>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DACC73BF-E2C7-4DB3-8426-7B634FA2B023}"/>
              </a:ext>
            </a:extLst>
          </p:cNvPr>
          <p:cNvSpPr txBox="1">
            <a:spLocks/>
          </p:cNvSpPr>
          <p:nvPr userDrawn="1"/>
        </p:nvSpPr>
        <p:spPr>
          <a:xfrm>
            <a:off x="619126" y="460800"/>
            <a:ext cx="8491276" cy="7728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i-FI" sz="4400" dirty="0"/>
          </a:p>
        </p:txBody>
      </p:sp>
      <p:pic>
        <p:nvPicPr>
          <p:cNvPr id="4" name="Graphic 3" descr="Database">
            <a:extLst>
              <a:ext uri="{FF2B5EF4-FFF2-40B4-BE49-F238E27FC236}">
                <a16:creationId xmlns:a16="http://schemas.microsoft.com/office/drawing/2014/main" id="{BCDF0378-93CD-4CF1-83C9-E0852F6A86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48739" y="2565669"/>
            <a:ext cx="617063" cy="759463"/>
          </a:xfrm>
          <a:prstGeom prst="rect">
            <a:avLst/>
          </a:prstGeom>
        </p:spPr>
      </p:pic>
      <p:pic>
        <p:nvPicPr>
          <p:cNvPr id="5" name="Graphic 4" descr="Lock">
            <a:extLst>
              <a:ext uri="{FF2B5EF4-FFF2-40B4-BE49-F238E27FC236}">
                <a16:creationId xmlns:a16="http://schemas.microsoft.com/office/drawing/2014/main" id="{B2979733-8798-4181-8D2F-B8E5C7B43D7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1606" y="2556129"/>
            <a:ext cx="617063" cy="759463"/>
          </a:xfrm>
          <a:prstGeom prst="rect">
            <a:avLst/>
          </a:prstGeom>
        </p:spPr>
      </p:pic>
      <p:pic>
        <p:nvPicPr>
          <p:cNvPr id="6" name="Graphic 5" descr="Key">
            <a:extLst>
              <a:ext uri="{FF2B5EF4-FFF2-40B4-BE49-F238E27FC236}">
                <a16:creationId xmlns:a16="http://schemas.microsoft.com/office/drawing/2014/main" id="{EC012370-E8D5-49FE-9A06-F030E416A164}"/>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5133158" y="2643787"/>
            <a:ext cx="617063" cy="759463"/>
          </a:xfrm>
          <a:prstGeom prst="rect">
            <a:avLst/>
          </a:prstGeom>
        </p:spPr>
      </p:pic>
      <p:pic>
        <p:nvPicPr>
          <p:cNvPr id="7" name="Graphic 6" descr="Robber">
            <a:extLst>
              <a:ext uri="{FF2B5EF4-FFF2-40B4-BE49-F238E27FC236}">
                <a16:creationId xmlns:a16="http://schemas.microsoft.com/office/drawing/2014/main" id="{D5C6B014-37EC-47B6-9C88-4DE0457D971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422383" y="2614034"/>
            <a:ext cx="617063" cy="759463"/>
          </a:xfrm>
          <a:prstGeom prst="rect">
            <a:avLst/>
          </a:prstGeom>
        </p:spPr>
      </p:pic>
      <p:pic>
        <p:nvPicPr>
          <p:cNvPr id="8" name="Graphic 7" descr="Checklist">
            <a:extLst>
              <a:ext uri="{FF2B5EF4-FFF2-40B4-BE49-F238E27FC236}">
                <a16:creationId xmlns:a16="http://schemas.microsoft.com/office/drawing/2014/main" id="{F763E364-1BAB-4F81-A5F6-F49C40E15B46}"/>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6461001" y="2565670"/>
            <a:ext cx="617063" cy="759463"/>
          </a:xfrm>
          <a:prstGeom prst="rect">
            <a:avLst/>
          </a:prstGeom>
        </p:spPr>
      </p:pic>
      <p:pic>
        <p:nvPicPr>
          <p:cNvPr id="9" name="Graphic 8" descr="Bug">
            <a:extLst>
              <a:ext uri="{FF2B5EF4-FFF2-40B4-BE49-F238E27FC236}">
                <a16:creationId xmlns:a16="http://schemas.microsoft.com/office/drawing/2014/main" id="{8E7E91DD-CA78-45A4-824B-7EF562B87FA3}"/>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7392646" y="2574671"/>
            <a:ext cx="617063" cy="759463"/>
          </a:xfrm>
          <a:prstGeom prst="rect">
            <a:avLst/>
          </a:prstGeom>
        </p:spPr>
      </p:pic>
      <p:sp>
        <p:nvSpPr>
          <p:cNvPr id="10" name="Rectangle 9">
            <a:extLst>
              <a:ext uri="{FF2B5EF4-FFF2-40B4-BE49-F238E27FC236}">
                <a16:creationId xmlns:a16="http://schemas.microsoft.com/office/drawing/2014/main" id="{C3802355-E770-48B6-83A1-DFE58C87CB76}"/>
              </a:ext>
            </a:extLst>
          </p:cNvPr>
          <p:cNvSpPr/>
          <p:nvPr userDrawn="1"/>
        </p:nvSpPr>
        <p:spPr>
          <a:xfrm>
            <a:off x="619124" y="3722454"/>
            <a:ext cx="2542367" cy="2166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400" dirty="0"/>
          </a:p>
        </p:txBody>
      </p:sp>
      <p:sp>
        <p:nvSpPr>
          <p:cNvPr id="11" name="Rectangle 10">
            <a:extLst>
              <a:ext uri="{FF2B5EF4-FFF2-40B4-BE49-F238E27FC236}">
                <a16:creationId xmlns:a16="http://schemas.microsoft.com/office/drawing/2014/main" id="{CE16D223-D7A1-49F3-AD14-5299E410D425}"/>
              </a:ext>
            </a:extLst>
          </p:cNvPr>
          <p:cNvSpPr/>
          <p:nvPr userDrawn="1"/>
        </p:nvSpPr>
        <p:spPr>
          <a:xfrm>
            <a:off x="6461000" y="1175930"/>
            <a:ext cx="2829575" cy="123213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fi-FI" sz="1400" b="1" dirty="0"/>
              <a:t>If API </a:t>
            </a:r>
            <a:r>
              <a:rPr lang="fi-FI" sz="1400" b="1" dirty="0" err="1"/>
              <a:t>works</a:t>
            </a:r>
            <a:r>
              <a:rPr lang="fi-FI" sz="1400" b="1" dirty="0"/>
              <a:t> </a:t>
            </a:r>
            <a:r>
              <a:rPr lang="fi-FI" sz="1400" b="1" dirty="0" err="1"/>
              <a:t>incorrectly</a:t>
            </a:r>
            <a:r>
              <a:rPr lang="fi-FI" sz="1400" b="1" dirty="0"/>
              <a:t>:</a:t>
            </a:r>
          </a:p>
          <a:p>
            <a:pPr algn="ctr"/>
            <a:r>
              <a:rPr lang="fi-FI" sz="1400" dirty="0" err="1"/>
              <a:t>if</a:t>
            </a:r>
            <a:r>
              <a:rPr lang="fi-FI" sz="1400" dirty="0"/>
              <a:t> </a:t>
            </a:r>
            <a:r>
              <a:rPr lang="fi-FI" sz="1400" dirty="0" err="1"/>
              <a:t>the</a:t>
            </a:r>
            <a:r>
              <a:rPr lang="fi-FI" sz="1400" dirty="0"/>
              <a:t> data is </a:t>
            </a:r>
            <a:r>
              <a:rPr lang="fi-FI" sz="1400" dirty="0" err="1"/>
              <a:t>incorrect</a:t>
            </a:r>
            <a:r>
              <a:rPr lang="fi-FI" sz="1400" dirty="0"/>
              <a:t>, </a:t>
            </a:r>
            <a:r>
              <a:rPr lang="fi-FI" sz="1400" dirty="0" err="1"/>
              <a:t>missing</a:t>
            </a:r>
            <a:r>
              <a:rPr lang="fi-FI" sz="1400" dirty="0"/>
              <a:t>, </a:t>
            </a:r>
            <a:r>
              <a:rPr lang="fi-FI" sz="1400" dirty="0" err="1"/>
              <a:t>too</a:t>
            </a:r>
            <a:r>
              <a:rPr lang="fi-FI" sz="1400" dirty="0"/>
              <a:t> </a:t>
            </a:r>
            <a:r>
              <a:rPr lang="fi-FI" sz="1400" dirty="0" err="1"/>
              <a:t>old</a:t>
            </a:r>
            <a:r>
              <a:rPr lang="fi-FI" sz="1400" dirty="0"/>
              <a:t> </a:t>
            </a:r>
            <a:r>
              <a:rPr lang="fi-FI" sz="1400" dirty="0" err="1"/>
              <a:t>or</a:t>
            </a:r>
            <a:r>
              <a:rPr lang="fi-FI" sz="1400" dirty="0"/>
              <a:t> </a:t>
            </a:r>
            <a:r>
              <a:rPr lang="fi-FI" sz="1400" dirty="0" err="1"/>
              <a:t>too</a:t>
            </a:r>
            <a:r>
              <a:rPr lang="fi-FI" sz="1400" dirty="0"/>
              <a:t> </a:t>
            </a:r>
            <a:r>
              <a:rPr lang="fi-FI" sz="1400" dirty="0" err="1"/>
              <a:t>recent</a:t>
            </a:r>
            <a:r>
              <a:rPr lang="fi-FI" sz="1400" dirty="0"/>
              <a:t> </a:t>
            </a:r>
            <a:r>
              <a:rPr lang="fi-FI" sz="1400" dirty="0" err="1"/>
              <a:t>or</a:t>
            </a:r>
            <a:r>
              <a:rPr lang="fi-FI" sz="1400" dirty="0"/>
              <a:t> </a:t>
            </a:r>
            <a:r>
              <a:rPr lang="fi-FI" sz="1400" dirty="0" err="1"/>
              <a:t>partly</a:t>
            </a:r>
            <a:r>
              <a:rPr lang="fi-FI" sz="1400" dirty="0"/>
              <a:t> </a:t>
            </a:r>
            <a:r>
              <a:rPr lang="fi-FI" sz="1400" dirty="0" err="1"/>
              <a:t>working</a:t>
            </a:r>
            <a:r>
              <a:rPr lang="fi-FI" sz="1400" dirty="0"/>
              <a:t>?</a:t>
            </a:r>
          </a:p>
        </p:txBody>
      </p:sp>
      <p:sp>
        <p:nvSpPr>
          <p:cNvPr id="12" name="Rectangle 11">
            <a:extLst>
              <a:ext uri="{FF2B5EF4-FFF2-40B4-BE49-F238E27FC236}">
                <a16:creationId xmlns:a16="http://schemas.microsoft.com/office/drawing/2014/main" id="{44741F8A-9C96-44C1-97A8-B23DCBF01BBB}"/>
              </a:ext>
            </a:extLst>
          </p:cNvPr>
          <p:cNvSpPr/>
          <p:nvPr userDrawn="1"/>
        </p:nvSpPr>
        <p:spPr>
          <a:xfrm>
            <a:off x="3520600" y="1175930"/>
            <a:ext cx="2929649" cy="123213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fi-FI" sz="1400" b="1" dirty="0"/>
              <a:t>If API </a:t>
            </a:r>
            <a:r>
              <a:rPr lang="fi-FI" sz="1400" b="1" dirty="0" err="1"/>
              <a:t>security</a:t>
            </a:r>
            <a:r>
              <a:rPr lang="fi-FI" sz="1400" b="1" dirty="0"/>
              <a:t> </a:t>
            </a:r>
            <a:r>
              <a:rPr lang="fi-FI" sz="1400" b="1" dirty="0" err="1"/>
              <a:t>fails</a:t>
            </a:r>
            <a:r>
              <a:rPr lang="fi-FI" sz="1400" b="1" dirty="0"/>
              <a:t>:</a:t>
            </a:r>
            <a:r>
              <a:rPr lang="fi-FI" sz="1400" dirty="0"/>
              <a:t> </a:t>
            </a:r>
          </a:p>
          <a:p>
            <a:pPr algn="ctr"/>
            <a:r>
              <a:rPr lang="fi-FI" sz="1400" dirty="0"/>
              <a:t>3rd party </a:t>
            </a:r>
            <a:r>
              <a:rPr lang="fi-FI" sz="1400" dirty="0" err="1"/>
              <a:t>knows</a:t>
            </a:r>
            <a:r>
              <a:rPr lang="fi-FI" sz="1400" dirty="0"/>
              <a:t> API </a:t>
            </a:r>
            <a:r>
              <a:rPr lang="fi-FI" sz="1400" dirty="0" err="1"/>
              <a:t>exists</a:t>
            </a:r>
            <a:r>
              <a:rPr lang="fi-FI" sz="1400" dirty="0"/>
              <a:t> </a:t>
            </a:r>
            <a:r>
              <a:rPr lang="fi-FI" sz="1400" dirty="0" err="1"/>
              <a:t>or</a:t>
            </a:r>
            <a:r>
              <a:rPr lang="fi-FI" sz="1400" dirty="0"/>
              <a:t> </a:t>
            </a:r>
            <a:r>
              <a:rPr lang="fi-FI" sz="1400" dirty="0" err="1"/>
              <a:t>gets</a:t>
            </a:r>
            <a:r>
              <a:rPr lang="fi-FI" sz="1400" dirty="0"/>
              <a:t> </a:t>
            </a:r>
            <a:r>
              <a:rPr lang="fi-FI" sz="1400" dirty="0" err="1"/>
              <a:t>access</a:t>
            </a:r>
            <a:r>
              <a:rPr lang="fi-FI" sz="1400" dirty="0"/>
              <a:t> </a:t>
            </a:r>
            <a:r>
              <a:rPr lang="fi-FI" sz="1400" dirty="0" err="1"/>
              <a:t>or</a:t>
            </a:r>
            <a:r>
              <a:rPr lang="fi-FI" sz="1400" dirty="0"/>
              <a:t> </a:t>
            </a:r>
            <a:r>
              <a:rPr lang="fi-FI" sz="1400" dirty="0" err="1"/>
              <a:t>legitimate</a:t>
            </a:r>
            <a:r>
              <a:rPr lang="fi-FI" sz="1400" dirty="0"/>
              <a:t> API </a:t>
            </a:r>
            <a:r>
              <a:rPr lang="fi-FI" sz="1400" dirty="0" err="1"/>
              <a:t>user</a:t>
            </a:r>
            <a:r>
              <a:rPr lang="fi-FI" sz="1400" dirty="0"/>
              <a:t> </a:t>
            </a:r>
            <a:r>
              <a:rPr lang="fi-FI" sz="1400" dirty="0" err="1"/>
              <a:t>gets</a:t>
            </a:r>
            <a:r>
              <a:rPr lang="fi-FI" sz="1400" dirty="0"/>
              <a:t> </a:t>
            </a:r>
            <a:r>
              <a:rPr lang="fi-FI" sz="1400" dirty="0" err="1"/>
              <a:t>too</a:t>
            </a:r>
            <a:r>
              <a:rPr lang="fi-FI" sz="1400" dirty="0"/>
              <a:t> </a:t>
            </a:r>
            <a:r>
              <a:rPr lang="fi-FI" sz="1400" dirty="0" err="1"/>
              <a:t>much</a:t>
            </a:r>
            <a:r>
              <a:rPr lang="fi-FI" sz="1400" dirty="0"/>
              <a:t> </a:t>
            </a:r>
            <a:r>
              <a:rPr lang="fi-FI" sz="1400" dirty="0" err="1"/>
              <a:t>access</a:t>
            </a:r>
            <a:endParaRPr lang="fi-FI" sz="1400" dirty="0"/>
          </a:p>
        </p:txBody>
      </p:sp>
      <p:sp>
        <p:nvSpPr>
          <p:cNvPr id="13" name="Rectangle 12">
            <a:extLst>
              <a:ext uri="{FF2B5EF4-FFF2-40B4-BE49-F238E27FC236}">
                <a16:creationId xmlns:a16="http://schemas.microsoft.com/office/drawing/2014/main" id="{9C4E3C25-2530-4CAD-A547-F7C79A7B3B90}"/>
              </a:ext>
            </a:extLst>
          </p:cNvPr>
          <p:cNvSpPr/>
          <p:nvPr userDrawn="1"/>
        </p:nvSpPr>
        <p:spPr>
          <a:xfrm>
            <a:off x="619124" y="1017625"/>
            <a:ext cx="2929649" cy="12321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fi-FI" sz="1400" b="1" dirty="0"/>
              <a:t>If API </a:t>
            </a:r>
            <a:r>
              <a:rPr lang="fi-FI" sz="1400" b="1" dirty="0" err="1"/>
              <a:t>becomes</a:t>
            </a:r>
            <a:r>
              <a:rPr lang="fi-FI" sz="1400" b="1" dirty="0"/>
              <a:t> </a:t>
            </a:r>
            <a:r>
              <a:rPr lang="fi-FI" sz="1400" b="1" dirty="0" err="1"/>
              <a:t>unavailable</a:t>
            </a:r>
            <a:r>
              <a:rPr lang="fi-FI" sz="1400" b="1" dirty="0"/>
              <a:t>:</a:t>
            </a:r>
            <a:r>
              <a:rPr lang="fi-FI" sz="1400" dirty="0"/>
              <a:t> </a:t>
            </a:r>
          </a:p>
          <a:p>
            <a:pPr algn="ctr"/>
            <a:r>
              <a:rPr lang="fi-FI" sz="1400" dirty="0" err="1"/>
              <a:t>impact</a:t>
            </a:r>
            <a:r>
              <a:rPr lang="fi-FI" sz="1400" dirty="0"/>
              <a:t> </a:t>
            </a:r>
            <a:r>
              <a:rPr lang="fi-FI" sz="1400" dirty="0" err="1"/>
              <a:t>if</a:t>
            </a:r>
            <a:r>
              <a:rPr lang="fi-FI" sz="1400" dirty="0"/>
              <a:t> </a:t>
            </a:r>
            <a:r>
              <a:rPr lang="fi-FI" sz="1400" dirty="0" err="1"/>
              <a:t>the</a:t>
            </a:r>
            <a:r>
              <a:rPr lang="fi-FI" sz="1400" dirty="0"/>
              <a:t> API is </a:t>
            </a:r>
            <a:r>
              <a:rPr lang="fi-FI" sz="1400" dirty="0" err="1"/>
              <a:t>not</a:t>
            </a:r>
            <a:r>
              <a:rPr lang="fi-FI" sz="1400" dirty="0"/>
              <a:t> </a:t>
            </a:r>
            <a:r>
              <a:rPr lang="fi-FI" sz="1400" dirty="0" err="1"/>
              <a:t>available</a:t>
            </a:r>
            <a:r>
              <a:rPr lang="fi-FI" sz="1400" dirty="0"/>
              <a:t> for 1 </a:t>
            </a:r>
            <a:r>
              <a:rPr lang="fi-FI" sz="1400" dirty="0" err="1"/>
              <a:t>minute</a:t>
            </a:r>
            <a:r>
              <a:rPr lang="fi-FI" sz="1400" dirty="0"/>
              <a:t>? 1 </a:t>
            </a:r>
            <a:r>
              <a:rPr lang="fi-FI" sz="1400" dirty="0" err="1"/>
              <a:t>hour</a:t>
            </a:r>
            <a:r>
              <a:rPr lang="fi-FI" sz="1400" dirty="0"/>
              <a:t>? 1 </a:t>
            </a:r>
            <a:r>
              <a:rPr lang="fi-FI" sz="1400" dirty="0" err="1"/>
              <a:t>day</a:t>
            </a:r>
            <a:r>
              <a:rPr lang="fi-FI" sz="1400" dirty="0"/>
              <a:t>?</a:t>
            </a:r>
          </a:p>
        </p:txBody>
      </p:sp>
      <p:grpSp>
        <p:nvGrpSpPr>
          <p:cNvPr id="14" name="Group 13">
            <a:extLst>
              <a:ext uri="{FF2B5EF4-FFF2-40B4-BE49-F238E27FC236}">
                <a16:creationId xmlns:a16="http://schemas.microsoft.com/office/drawing/2014/main" id="{FE8E2118-B950-4EA6-925A-64A9868940A9}"/>
              </a:ext>
            </a:extLst>
          </p:cNvPr>
          <p:cNvGrpSpPr/>
          <p:nvPr userDrawn="1"/>
        </p:nvGrpSpPr>
        <p:grpSpPr>
          <a:xfrm>
            <a:off x="1422255" y="2447162"/>
            <a:ext cx="1118676" cy="886972"/>
            <a:chOff x="3975564" y="1910974"/>
            <a:chExt cx="2322533" cy="2138849"/>
          </a:xfrm>
          <a:solidFill>
            <a:schemeClr val="bg2">
              <a:lumMod val="50000"/>
            </a:schemeClr>
          </a:solidFill>
        </p:grpSpPr>
        <p:pic>
          <p:nvPicPr>
            <p:cNvPr id="15" name="Graphic 14" descr="Network">
              <a:extLst>
                <a:ext uri="{FF2B5EF4-FFF2-40B4-BE49-F238E27FC236}">
                  <a16:creationId xmlns:a16="http://schemas.microsoft.com/office/drawing/2014/main" id="{DEF0813F-68F9-41C2-8530-3029C21089F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547006" y="2438743"/>
              <a:ext cx="1026185" cy="1026185"/>
            </a:xfrm>
            <a:prstGeom prst="rect">
              <a:avLst/>
            </a:prstGeom>
          </p:spPr>
        </p:pic>
        <p:pic>
          <p:nvPicPr>
            <p:cNvPr id="16" name="Graphic 15" descr="Smart Phone">
              <a:extLst>
                <a:ext uri="{FF2B5EF4-FFF2-40B4-BE49-F238E27FC236}">
                  <a16:creationId xmlns:a16="http://schemas.microsoft.com/office/drawing/2014/main" id="{98562579-CEDC-4658-8B1F-85EAC8D85EE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858271" y="1910974"/>
              <a:ext cx="546940" cy="546940"/>
            </a:xfrm>
            <a:prstGeom prst="rect">
              <a:avLst/>
            </a:prstGeom>
          </p:spPr>
        </p:pic>
        <p:pic>
          <p:nvPicPr>
            <p:cNvPr id="17" name="Graphic 16" descr="Wireless router">
              <a:extLst>
                <a:ext uri="{FF2B5EF4-FFF2-40B4-BE49-F238E27FC236}">
                  <a16:creationId xmlns:a16="http://schemas.microsoft.com/office/drawing/2014/main" id="{DEFCB9BB-216B-40CA-8D1C-34B29999008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031331" y="3167981"/>
              <a:ext cx="866191" cy="866191"/>
            </a:xfrm>
            <a:prstGeom prst="rect">
              <a:avLst/>
            </a:prstGeom>
          </p:spPr>
        </p:pic>
        <p:pic>
          <p:nvPicPr>
            <p:cNvPr id="18" name="Graphic 17" descr="Download from cloud">
              <a:extLst>
                <a:ext uri="{FF2B5EF4-FFF2-40B4-BE49-F238E27FC236}">
                  <a16:creationId xmlns:a16="http://schemas.microsoft.com/office/drawing/2014/main" id="{6DEA8EC1-28DC-4753-9FF9-1E4743BAB905}"/>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975564" y="1981544"/>
              <a:ext cx="914400" cy="914400"/>
            </a:xfrm>
            <a:prstGeom prst="rect">
              <a:avLst/>
            </a:prstGeom>
          </p:spPr>
        </p:pic>
        <p:pic>
          <p:nvPicPr>
            <p:cNvPr id="19" name="Graphic 18" descr="Database">
              <a:extLst>
                <a:ext uri="{FF2B5EF4-FFF2-40B4-BE49-F238E27FC236}">
                  <a16:creationId xmlns:a16="http://schemas.microsoft.com/office/drawing/2014/main" id="{F808BBDA-60A6-435B-A563-989A0004CE3C}"/>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5265399" y="3135423"/>
              <a:ext cx="914400" cy="914400"/>
            </a:xfrm>
            <a:prstGeom prst="rect">
              <a:avLst/>
            </a:prstGeom>
          </p:spPr>
        </p:pic>
        <p:pic>
          <p:nvPicPr>
            <p:cNvPr id="20" name="Graphic 19" descr="Bar chart">
              <a:extLst>
                <a:ext uri="{FF2B5EF4-FFF2-40B4-BE49-F238E27FC236}">
                  <a16:creationId xmlns:a16="http://schemas.microsoft.com/office/drawing/2014/main" id="{C45EC1A3-C1CB-4152-B9E8-56225EE5F372}"/>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5383697" y="2166706"/>
              <a:ext cx="914400" cy="914400"/>
            </a:xfrm>
            <a:prstGeom prst="rect">
              <a:avLst/>
            </a:prstGeom>
          </p:spPr>
        </p:pic>
      </p:grpSp>
      <p:sp>
        <p:nvSpPr>
          <p:cNvPr id="21" name="TextBox 20">
            <a:extLst>
              <a:ext uri="{FF2B5EF4-FFF2-40B4-BE49-F238E27FC236}">
                <a16:creationId xmlns:a16="http://schemas.microsoft.com/office/drawing/2014/main" id="{A99E0028-4311-48A1-8BA4-6C344F71272C}"/>
              </a:ext>
            </a:extLst>
          </p:cNvPr>
          <p:cNvSpPr txBox="1"/>
          <p:nvPr userDrawn="1"/>
        </p:nvSpPr>
        <p:spPr>
          <a:xfrm>
            <a:off x="619124" y="3440454"/>
            <a:ext cx="2542367" cy="281997"/>
          </a:xfrm>
          <a:prstGeom prst="rect">
            <a:avLst/>
          </a:prstGeom>
        </p:spPr>
        <p:txBody>
          <a:bodyPr vert="horz" wrap="non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a:ln>
                  <a:noFill/>
                </a:ln>
                <a:effectLst/>
                <a:uLnTx/>
                <a:uFillTx/>
                <a:latin typeface="+mn-lt"/>
                <a:ea typeface="+mn-ea"/>
                <a:cs typeface="+mn-cs"/>
              </a:rPr>
              <a:t>ARCHITECTURE RISKS</a:t>
            </a:r>
          </a:p>
        </p:txBody>
      </p:sp>
      <p:sp>
        <p:nvSpPr>
          <p:cNvPr id="22" name="Rectangle 21">
            <a:extLst>
              <a:ext uri="{FF2B5EF4-FFF2-40B4-BE49-F238E27FC236}">
                <a16:creationId xmlns:a16="http://schemas.microsoft.com/office/drawing/2014/main" id="{519C0FD6-A289-4CF2-BAE7-85C1EB3AD14A}"/>
              </a:ext>
            </a:extLst>
          </p:cNvPr>
          <p:cNvSpPr/>
          <p:nvPr userDrawn="1"/>
        </p:nvSpPr>
        <p:spPr>
          <a:xfrm>
            <a:off x="3711605" y="3752851"/>
            <a:ext cx="2542367" cy="21356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400" dirty="0"/>
          </a:p>
        </p:txBody>
      </p:sp>
      <p:sp>
        <p:nvSpPr>
          <p:cNvPr id="23" name="TextBox 22">
            <a:extLst>
              <a:ext uri="{FF2B5EF4-FFF2-40B4-BE49-F238E27FC236}">
                <a16:creationId xmlns:a16="http://schemas.microsoft.com/office/drawing/2014/main" id="{0A96BA78-5323-4513-A190-7FB5877CC57A}"/>
              </a:ext>
            </a:extLst>
          </p:cNvPr>
          <p:cNvSpPr txBox="1"/>
          <p:nvPr userDrawn="1"/>
        </p:nvSpPr>
        <p:spPr>
          <a:xfrm>
            <a:off x="3711605" y="3470851"/>
            <a:ext cx="2542367" cy="281997"/>
          </a:xfrm>
          <a:prstGeom prst="rect">
            <a:avLst/>
          </a:prstGeom>
        </p:spPr>
        <p:txBody>
          <a:bodyPr vert="horz" wrap="non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kumimoji="0" lang="fi-FI" sz="1200" i="0" u="none" strike="noStrike" kern="1200" spc="0" normalizeH="0" baseline="0" noProof="0" dirty="0">
                <a:ln>
                  <a:noFill/>
                </a:ln>
                <a:effectLst/>
                <a:uLnTx/>
                <a:uFillTx/>
                <a:latin typeface="+mn-lt"/>
                <a:ea typeface="+mn-ea"/>
                <a:cs typeface="+mn-cs"/>
              </a:rPr>
              <a:t>SECURITY RISKS</a:t>
            </a:r>
          </a:p>
        </p:txBody>
      </p:sp>
      <p:sp>
        <p:nvSpPr>
          <p:cNvPr id="24" name="Rectangle 23">
            <a:extLst>
              <a:ext uri="{FF2B5EF4-FFF2-40B4-BE49-F238E27FC236}">
                <a16:creationId xmlns:a16="http://schemas.microsoft.com/office/drawing/2014/main" id="{DF8635BD-3A25-4D0A-A853-8DA34A33D9EF}"/>
              </a:ext>
            </a:extLst>
          </p:cNvPr>
          <p:cNvSpPr/>
          <p:nvPr userDrawn="1"/>
        </p:nvSpPr>
        <p:spPr>
          <a:xfrm>
            <a:off x="6658815" y="3728991"/>
            <a:ext cx="2542367" cy="21356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i-FI" sz="1400" dirty="0"/>
          </a:p>
        </p:txBody>
      </p:sp>
      <p:sp>
        <p:nvSpPr>
          <p:cNvPr id="25" name="TextBox 24">
            <a:extLst>
              <a:ext uri="{FF2B5EF4-FFF2-40B4-BE49-F238E27FC236}">
                <a16:creationId xmlns:a16="http://schemas.microsoft.com/office/drawing/2014/main" id="{9FC8B848-3448-4CCF-B527-A297A1E53444}"/>
              </a:ext>
            </a:extLst>
          </p:cNvPr>
          <p:cNvSpPr txBox="1"/>
          <p:nvPr userDrawn="1"/>
        </p:nvSpPr>
        <p:spPr>
          <a:xfrm>
            <a:off x="6658815" y="3446991"/>
            <a:ext cx="2542367" cy="281997"/>
          </a:xfrm>
          <a:prstGeom prst="rect">
            <a:avLst/>
          </a:prstGeom>
        </p:spPr>
        <p:txBody>
          <a:bodyPr vert="horz" wrap="none" lIns="91440" tIns="45720" rIns="91440" bIns="45720" rtlCol="0">
            <a:normAutofit/>
          </a:bodyPr>
          <a:lstStyle/>
          <a:p>
            <a:pPr marR="0" algn="ctr" defTabSz="457200" rtl="0" eaLnBrk="1" fontAlgn="auto" latinLnBrk="0" hangingPunct="1">
              <a:lnSpc>
                <a:spcPct val="100000"/>
              </a:lnSpc>
              <a:spcAft>
                <a:spcPts val="0"/>
              </a:spcAft>
              <a:buClrTx/>
              <a:buSzTx/>
              <a:buFontTx/>
              <a:buNone/>
              <a:tabLst/>
            </a:pPr>
            <a:r>
              <a:rPr lang="fi-FI" sz="1200" dirty="0"/>
              <a:t>QUALITY</a:t>
            </a:r>
            <a:r>
              <a:rPr kumimoji="0" lang="fi-FI" sz="1200" i="0" u="none" strike="noStrike" kern="1200" spc="0" normalizeH="0" baseline="0" noProof="0" dirty="0">
                <a:ln>
                  <a:noFill/>
                </a:ln>
                <a:effectLst/>
                <a:uLnTx/>
                <a:uFillTx/>
                <a:latin typeface="+mn-lt"/>
                <a:ea typeface="+mn-ea"/>
                <a:cs typeface="+mn-cs"/>
              </a:rPr>
              <a:t> RISKS</a:t>
            </a:r>
          </a:p>
        </p:txBody>
      </p:sp>
      <p:sp>
        <p:nvSpPr>
          <p:cNvPr id="26" name="Title 1">
            <a:extLst>
              <a:ext uri="{FF2B5EF4-FFF2-40B4-BE49-F238E27FC236}">
                <a16:creationId xmlns:a16="http://schemas.microsoft.com/office/drawing/2014/main" id="{2E08E21F-C4E0-4A19-82F9-A3D32ED17972}"/>
              </a:ext>
            </a:extLst>
          </p:cNvPr>
          <p:cNvSpPr txBox="1">
            <a:spLocks/>
          </p:cNvSpPr>
          <p:nvPr userDrawn="1"/>
        </p:nvSpPr>
        <p:spPr>
          <a:xfrm>
            <a:off x="551684" y="288923"/>
            <a:ext cx="8491276" cy="579646"/>
          </a:xfrm>
          <a:prstGeom prst="rect">
            <a:avLst/>
          </a:prstGeom>
        </p:spPr>
        <p:txBody>
          <a:bodyPr vert="horz" lIns="91440" tIns="45720" rIns="91440" bIns="45720" rtlCol="0" anchor="t" anchorCtr="0">
            <a:spAutoFit/>
          </a:bodyPr>
          <a:lstStyle>
            <a:lvl1pPr algn="l" defTabSz="457200" rtl="0" eaLnBrk="1" latinLnBrk="0" hangingPunct="1">
              <a:lnSpc>
                <a:spcPts val="3800"/>
              </a:lnSpc>
              <a:spcBef>
                <a:spcPct val="0"/>
              </a:spcBef>
              <a:buNone/>
              <a:defRPr lang="en-GB" sz="3200" b="0" i="0" kern="1200" cap="none" noProof="0" dirty="0">
                <a:solidFill>
                  <a:srgbClr val="C30000"/>
                </a:solidFill>
                <a:latin typeface="+mj-lt"/>
                <a:ea typeface="+mj-ea"/>
                <a:cs typeface="+mj-cs"/>
              </a:defRPr>
            </a:lvl1pPr>
          </a:lstStyle>
          <a:p>
            <a:r>
              <a:rPr lang="fi-FI" sz="3200" dirty="0">
                <a:solidFill>
                  <a:srgbClr val="000000"/>
                </a:solidFill>
                <a:latin typeface="Berlin Sans FB" panose="020E0602020502020306" pitchFamily="34" charset="0"/>
              </a:rPr>
              <a:t>Business </a:t>
            </a:r>
            <a:r>
              <a:rPr lang="fi-FI" sz="3200" dirty="0" err="1">
                <a:solidFill>
                  <a:srgbClr val="000000"/>
                </a:solidFill>
                <a:latin typeface="Berlin Sans FB" panose="020E0602020502020306" pitchFamily="34" charset="0"/>
              </a:rPr>
              <a:t>impact</a:t>
            </a:r>
            <a:r>
              <a:rPr lang="fi-FI" sz="3200" dirty="0">
                <a:solidFill>
                  <a:srgbClr val="000000"/>
                </a:solidFill>
                <a:latin typeface="Berlin Sans FB" panose="020E0602020502020306" pitchFamily="34" charset="0"/>
              </a:rPr>
              <a:t> (</a:t>
            </a:r>
            <a:r>
              <a:rPr lang="fi-FI" sz="3200" dirty="0" err="1">
                <a:solidFill>
                  <a:srgbClr val="000000"/>
                </a:solidFill>
                <a:latin typeface="Berlin Sans FB" panose="020E0602020502020306" pitchFamily="34" charset="0"/>
              </a:rPr>
              <a:t>risk</a:t>
            </a:r>
            <a:r>
              <a:rPr lang="fi-FI" sz="3200" dirty="0">
                <a:solidFill>
                  <a:srgbClr val="000000"/>
                </a:solidFill>
                <a:latin typeface="Berlin Sans FB" panose="020E0602020502020306" pitchFamily="34" charset="0"/>
              </a:rPr>
              <a:t>) </a:t>
            </a:r>
            <a:r>
              <a:rPr lang="fi-FI" sz="3200" dirty="0" err="1">
                <a:solidFill>
                  <a:srgbClr val="000000"/>
                </a:solidFill>
                <a:latin typeface="Berlin Sans FB" panose="020E0602020502020306" pitchFamily="34" charset="0"/>
              </a:rPr>
              <a:t>mitigating</a:t>
            </a:r>
            <a:r>
              <a:rPr lang="fi-FI" sz="3200" dirty="0">
                <a:solidFill>
                  <a:srgbClr val="000000"/>
                </a:solidFill>
                <a:latin typeface="Berlin Sans FB" panose="020E0602020502020306" pitchFamily="34" charset="0"/>
              </a:rPr>
              <a:t> </a:t>
            </a:r>
            <a:r>
              <a:rPr lang="fi-FI" sz="3200" dirty="0" err="1">
                <a:solidFill>
                  <a:srgbClr val="000000"/>
                </a:solidFill>
                <a:latin typeface="Berlin Sans FB" panose="020E0602020502020306" pitchFamily="34" charset="0"/>
              </a:rPr>
              <a:t>activities</a:t>
            </a:r>
            <a:endParaRPr lang="fi-FI" sz="3200" dirty="0">
              <a:solidFill>
                <a:srgbClr val="000000"/>
              </a:solidFill>
              <a:latin typeface="Berlin Sans FB" panose="020E0602020502020306" pitchFamily="34" charset="0"/>
            </a:endParaRPr>
          </a:p>
        </p:txBody>
      </p:sp>
      <p:sp>
        <p:nvSpPr>
          <p:cNvPr id="27" name="Text Placeholder 15">
            <a:extLst>
              <a:ext uri="{FF2B5EF4-FFF2-40B4-BE49-F238E27FC236}">
                <a16:creationId xmlns:a16="http://schemas.microsoft.com/office/drawing/2014/main" id="{6C543B59-4542-4340-AF3A-68CE917F9932}"/>
              </a:ext>
            </a:extLst>
          </p:cNvPr>
          <p:cNvSpPr>
            <a:spLocks noGrp="1"/>
          </p:cNvSpPr>
          <p:nvPr>
            <p:ph type="body" sz="quarter" idx="13"/>
          </p:nvPr>
        </p:nvSpPr>
        <p:spPr>
          <a:xfrm>
            <a:off x="678818" y="3768891"/>
            <a:ext cx="2482674" cy="2095725"/>
          </a:xfrm>
          <a:prstGeom prst="rect">
            <a:avLst/>
          </a:prstGeom>
        </p:spPr>
        <p:txBody>
          <a:bodyPr>
            <a:normAutofit/>
          </a:bodyPr>
          <a:lstStyle>
            <a:lvl1pPr>
              <a:defRPr sz="1000">
                <a:solidFill>
                  <a:schemeClr val="tx1"/>
                </a:solidFill>
              </a:defRPr>
            </a:lvl1pPr>
          </a:lstStyle>
          <a:p>
            <a:pPr lvl="0"/>
            <a:endParaRPr lang="fi-FI" dirty="0"/>
          </a:p>
        </p:txBody>
      </p:sp>
      <p:sp>
        <p:nvSpPr>
          <p:cNvPr id="29" name="Text Placeholder 15">
            <a:extLst>
              <a:ext uri="{FF2B5EF4-FFF2-40B4-BE49-F238E27FC236}">
                <a16:creationId xmlns:a16="http://schemas.microsoft.com/office/drawing/2014/main" id="{4BAD0214-CCDB-4830-8A24-39A6522E877E}"/>
              </a:ext>
            </a:extLst>
          </p:cNvPr>
          <p:cNvSpPr>
            <a:spLocks noGrp="1"/>
          </p:cNvSpPr>
          <p:nvPr>
            <p:ph type="body" sz="quarter" idx="14"/>
          </p:nvPr>
        </p:nvSpPr>
        <p:spPr>
          <a:xfrm>
            <a:off x="3711606" y="3757600"/>
            <a:ext cx="2482674" cy="2095725"/>
          </a:xfrm>
          <a:prstGeom prst="rect">
            <a:avLst/>
          </a:prstGeom>
        </p:spPr>
        <p:txBody>
          <a:bodyPr>
            <a:normAutofit/>
          </a:bodyPr>
          <a:lstStyle>
            <a:lvl1pPr>
              <a:defRPr sz="1000">
                <a:solidFill>
                  <a:schemeClr val="tx1"/>
                </a:solidFill>
              </a:defRPr>
            </a:lvl1pPr>
          </a:lstStyle>
          <a:p>
            <a:pPr lvl="0"/>
            <a:endParaRPr lang="fi-FI" dirty="0"/>
          </a:p>
        </p:txBody>
      </p:sp>
      <p:sp>
        <p:nvSpPr>
          <p:cNvPr id="30" name="Text Placeholder 15">
            <a:extLst>
              <a:ext uri="{FF2B5EF4-FFF2-40B4-BE49-F238E27FC236}">
                <a16:creationId xmlns:a16="http://schemas.microsoft.com/office/drawing/2014/main" id="{0AD6895E-5478-4A28-A290-A1321A805A38}"/>
              </a:ext>
            </a:extLst>
          </p:cNvPr>
          <p:cNvSpPr>
            <a:spLocks noGrp="1"/>
          </p:cNvSpPr>
          <p:nvPr>
            <p:ph type="body" sz="quarter" idx="15"/>
          </p:nvPr>
        </p:nvSpPr>
        <p:spPr>
          <a:xfrm>
            <a:off x="6658816" y="3720058"/>
            <a:ext cx="2482674" cy="2095725"/>
          </a:xfrm>
          <a:prstGeom prst="rect">
            <a:avLst/>
          </a:prstGeom>
        </p:spPr>
        <p:txBody>
          <a:bodyPr>
            <a:normAutofit/>
          </a:bodyPr>
          <a:lstStyle>
            <a:lvl1pPr>
              <a:defRPr sz="1000">
                <a:solidFill>
                  <a:schemeClr val="tx1"/>
                </a:solidFill>
              </a:defRPr>
            </a:lvl1pPr>
          </a:lstStyle>
          <a:p>
            <a:pPr lvl="0"/>
            <a:endParaRPr lang="fi-FI" dirty="0"/>
          </a:p>
        </p:txBody>
      </p:sp>
    </p:spTree>
    <p:extLst>
      <p:ext uri="{BB962C8B-B14F-4D97-AF65-F5344CB8AC3E}">
        <p14:creationId xmlns:p14="http://schemas.microsoft.com/office/powerpoint/2010/main" val="2554985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3C51D3C-75C3-4BDF-A694-F7210B22C6E8}"/>
              </a:ext>
            </a:extLst>
          </p:cNvPr>
          <p:cNvGraphicFramePr>
            <a:graphicFrameLocks noGrp="1"/>
          </p:cNvGraphicFramePr>
          <p:nvPr userDrawn="1">
            <p:extLst>
              <p:ext uri="{D42A27DB-BD31-4B8C-83A1-F6EECF244321}">
                <p14:modId xmlns:p14="http://schemas.microsoft.com/office/powerpoint/2010/main" val="3003478858"/>
              </p:ext>
            </p:extLst>
          </p:nvPr>
        </p:nvGraphicFramePr>
        <p:xfrm>
          <a:off x="619125" y="1228492"/>
          <a:ext cx="8348389" cy="5638348"/>
        </p:xfrm>
        <a:graphic>
          <a:graphicData uri="http://schemas.openxmlformats.org/drawingml/2006/table">
            <a:tbl>
              <a:tblPr firstRow="1" bandRow="1">
                <a:tableStyleId>{9D7B26C5-4107-4FEC-AEDC-1716B250A1EF}</a:tableStyleId>
              </a:tblPr>
              <a:tblGrid>
                <a:gridCol w="1081283">
                  <a:extLst>
                    <a:ext uri="{9D8B030D-6E8A-4147-A177-3AD203B41FA5}">
                      <a16:colId xmlns:a16="http://schemas.microsoft.com/office/drawing/2014/main" val="2837764126"/>
                    </a:ext>
                  </a:extLst>
                </a:gridCol>
                <a:gridCol w="3738190">
                  <a:extLst>
                    <a:ext uri="{9D8B030D-6E8A-4147-A177-3AD203B41FA5}">
                      <a16:colId xmlns:a16="http://schemas.microsoft.com/office/drawing/2014/main" val="3726031576"/>
                    </a:ext>
                  </a:extLst>
                </a:gridCol>
                <a:gridCol w="3528916">
                  <a:extLst>
                    <a:ext uri="{9D8B030D-6E8A-4147-A177-3AD203B41FA5}">
                      <a16:colId xmlns:a16="http://schemas.microsoft.com/office/drawing/2014/main" val="24717776"/>
                    </a:ext>
                  </a:extLst>
                </a:gridCol>
              </a:tblGrid>
              <a:tr h="324321">
                <a:tc>
                  <a:txBody>
                    <a:bodyPr/>
                    <a:lstStyle/>
                    <a:p>
                      <a:r>
                        <a:rPr lang="fi-FI" sz="1200" dirty="0" err="1"/>
                        <a:t>Topic</a:t>
                      </a:r>
                      <a:endParaRPr lang="fi-FI" sz="1200" dirty="0"/>
                    </a:p>
                  </a:txBody>
                  <a:tcPr marL="99060" marR="99060" marT="60960" marB="60960"/>
                </a:tc>
                <a:tc>
                  <a:txBody>
                    <a:bodyPr/>
                    <a:lstStyle/>
                    <a:p>
                      <a:r>
                        <a:rPr lang="fi-FI" sz="1200" dirty="0" err="1"/>
                        <a:t>Questions</a:t>
                      </a:r>
                      <a:endParaRPr lang="fi-FI" sz="1200" dirty="0"/>
                    </a:p>
                  </a:txBody>
                  <a:tcPr marL="99060" marR="99060" marT="60960" marB="60960"/>
                </a:tc>
                <a:tc>
                  <a:txBody>
                    <a:bodyPr/>
                    <a:lstStyle/>
                    <a:p>
                      <a:r>
                        <a:rPr lang="fi-FI" sz="1200" dirty="0" err="1"/>
                        <a:t>Answers</a:t>
                      </a:r>
                      <a:endParaRPr lang="fi-FI" sz="1200" dirty="0"/>
                    </a:p>
                  </a:txBody>
                  <a:tcPr marL="99060" marR="99060" marT="60960" marB="60960"/>
                </a:tc>
                <a:extLst>
                  <a:ext uri="{0D108BD9-81ED-4DB2-BD59-A6C34878D82A}">
                    <a16:rowId xmlns:a16="http://schemas.microsoft.com/office/drawing/2014/main" val="406672325"/>
                  </a:ext>
                </a:extLst>
              </a:tr>
              <a:tr h="823276">
                <a:tc>
                  <a:txBody>
                    <a:bodyPr/>
                    <a:lstStyle/>
                    <a:p>
                      <a:r>
                        <a:rPr lang="fi-FI" sz="1200" b="1" dirty="0" err="1"/>
                        <a:t>Response</a:t>
                      </a:r>
                      <a:r>
                        <a:rPr lang="fi-FI" sz="1200" b="1" dirty="0"/>
                        <a:t> </a:t>
                      </a:r>
                      <a:r>
                        <a:rPr lang="fi-FI" sz="1200" b="1" dirty="0" err="1"/>
                        <a:t>times</a:t>
                      </a:r>
                      <a:endParaRPr lang="fi-FI" sz="1200" b="1" dirty="0"/>
                    </a:p>
                  </a:txBody>
                  <a:tcPr marL="99060" marR="99060" marT="60960" marB="60960"/>
                </a:tc>
                <a:tc>
                  <a:txBody>
                    <a:bodyPr/>
                    <a:lstStyle/>
                    <a:p>
                      <a:r>
                        <a:rPr lang="en-US" sz="1200" dirty="0">
                          <a:effectLst/>
                        </a:rPr>
                        <a:t>What is the maximum amount of time the API consumer can wait for a response to any request? What is the expected response time for API so they can keep their customers using their system?</a:t>
                      </a:r>
                      <a:endParaRPr lang="fi-FI" sz="1200" dirty="0"/>
                    </a:p>
                  </a:txBody>
                  <a:tcPr marL="99060" marR="99060" marT="60960" marB="60960"/>
                </a:tc>
                <a:tc>
                  <a:txBody>
                    <a:bodyPr/>
                    <a:lstStyle/>
                    <a:p>
                      <a:endParaRPr lang="fi-FI" sz="1200" dirty="0"/>
                    </a:p>
                  </a:txBody>
                  <a:tcPr marL="99060" marR="99060" marT="60960" marB="60960"/>
                </a:tc>
                <a:extLst>
                  <a:ext uri="{0D108BD9-81ED-4DB2-BD59-A6C34878D82A}">
                    <a16:rowId xmlns:a16="http://schemas.microsoft.com/office/drawing/2014/main" val="4275535634"/>
                  </a:ext>
                </a:extLst>
              </a:tr>
              <a:tr h="924907">
                <a:tc>
                  <a:txBody>
                    <a:bodyPr/>
                    <a:lstStyle/>
                    <a:p>
                      <a:r>
                        <a:rPr lang="fi-FI" sz="1200" b="1" dirty="0"/>
                        <a:t>Identity, </a:t>
                      </a:r>
                      <a:r>
                        <a:rPr lang="fi-FI" sz="1200" b="1" dirty="0" err="1"/>
                        <a:t>authentication</a:t>
                      </a:r>
                      <a:r>
                        <a:rPr lang="fi-FI" sz="1200" b="1" dirty="0"/>
                        <a:t>, </a:t>
                      </a:r>
                      <a:r>
                        <a:rPr lang="fi-FI" sz="1200" b="1" dirty="0" err="1"/>
                        <a:t>authorization</a:t>
                      </a:r>
                      <a:endParaRPr lang="fi-FI" sz="1200" b="1" dirty="0"/>
                    </a:p>
                  </a:txBody>
                  <a:tcPr marL="99060" marR="99060" marT="60960" marB="60960"/>
                </a:tc>
                <a:tc>
                  <a:txBody>
                    <a:bodyPr/>
                    <a:lstStyle/>
                    <a:p>
                      <a:r>
                        <a:rPr lang="en-US" sz="1200" dirty="0">
                          <a:effectLst/>
                        </a:rPr>
                        <a:t>Is there a need to identify users? What are the common identifiers between the API Consumer and the API (email, customer number, social  security number)? How are the API consumer's end-users authenticated?</a:t>
                      </a:r>
                      <a:endParaRPr lang="fi-FI" sz="1200" dirty="0"/>
                    </a:p>
                  </a:txBody>
                  <a:tcPr marL="99060" marR="99060" marT="60960" marB="60960"/>
                </a:tc>
                <a:tc>
                  <a:txBody>
                    <a:bodyPr/>
                    <a:lstStyle/>
                    <a:p>
                      <a:endParaRPr lang="fi-FI" sz="1200" dirty="0"/>
                    </a:p>
                  </a:txBody>
                  <a:tcPr marL="99060" marR="99060" marT="60960" marB="60960"/>
                </a:tc>
                <a:extLst>
                  <a:ext uri="{0D108BD9-81ED-4DB2-BD59-A6C34878D82A}">
                    <a16:rowId xmlns:a16="http://schemas.microsoft.com/office/drawing/2014/main" val="1970299705"/>
                  </a:ext>
                </a:extLst>
              </a:tr>
              <a:tr h="449059">
                <a:tc>
                  <a:txBody>
                    <a:bodyPr/>
                    <a:lstStyle/>
                    <a:p>
                      <a:r>
                        <a:rPr lang="fi-FI" sz="1200" b="1" dirty="0"/>
                        <a:t>Data </a:t>
                      </a:r>
                      <a:r>
                        <a:rPr lang="fi-FI" sz="1200" b="1" dirty="0" err="1"/>
                        <a:t>formats</a:t>
                      </a:r>
                      <a:endParaRPr lang="fi-FI" sz="1200" b="1" dirty="0"/>
                    </a:p>
                  </a:txBody>
                  <a:tcPr marL="99060" marR="99060" marT="60960" marB="60960"/>
                </a:tc>
                <a:tc>
                  <a:txBody>
                    <a:bodyPr/>
                    <a:lstStyle/>
                    <a:p>
                      <a:r>
                        <a:rPr lang="en-US" sz="1200" dirty="0">
                          <a:effectLst/>
                        </a:rPr>
                        <a:t>Which data formats the API consumers prefer and can easily process?</a:t>
                      </a:r>
                      <a:endParaRPr lang="fi-FI" sz="1200" dirty="0"/>
                    </a:p>
                  </a:txBody>
                  <a:tcPr marL="99060" marR="99060" marT="60960" marB="60960"/>
                </a:tc>
                <a:tc>
                  <a:txBody>
                    <a:bodyPr/>
                    <a:lstStyle/>
                    <a:p>
                      <a:endParaRPr lang="fi-FI" sz="1200" dirty="0"/>
                    </a:p>
                  </a:txBody>
                  <a:tcPr marL="99060" marR="99060" marT="60960" marB="60960"/>
                </a:tc>
                <a:extLst>
                  <a:ext uri="{0D108BD9-81ED-4DB2-BD59-A6C34878D82A}">
                    <a16:rowId xmlns:a16="http://schemas.microsoft.com/office/drawing/2014/main" val="2669102867"/>
                  </a:ext>
                </a:extLst>
              </a:tr>
              <a:tr h="670560">
                <a:tc>
                  <a:txBody>
                    <a:bodyPr/>
                    <a:lstStyle/>
                    <a:p>
                      <a:r>
                        <a:rPr lang="fi-FI" sz="1200" b="1" dirty="0" err="1"/>
                        <a:t>Making</a:t>
                      </a:r>
                      <a:r>
                        <a:rPr lang="fi-FI" sz="1200" b="1" dirty="0"/>
                        <a:t> </a:t>
                      </a:r>
                      <a:r>
                        <a:rPr lang="fi-FI" sz="1200" b="1" dirty="0" err="1"/>
                        <a:t>requests</a:t>
                      </a:r>
                      <a:endParaRPr lang="fi-FI" sz="1200" b="1" dirty="0"/>
                    </a:p>
                  </a:txBody>
                  <a:tcPr marL="99060" marR="99060" marT="60960" marB="60960"/>
                </a:tc>
                <a:tc>
                  <a:txBody>
                    <a:bodyPr/>
                    <a:lstStyle/>
                    <a:p>
                      <a:r>
                        <a:rPr lang="en-US" sz="1200" dirty="0">
                          <a:effectLst/>
                        </a:rPr>
                        <a:t>Does the API consumer have some technical limitations when calling the API? For example supported HTTP-verbs, headers?</a:t>
                      </a:r>
                    </a:p>
                    <a:p>
                      <a:endParaRPr lang="fi-FI" sz="1200" dirty="0"/>
                    </a:p>
                  </a:txBody>
                  <a:tcPr marL="99060" marR="99060" marT="60960" marB="60960"/>
                </a:tc>
                <a:tc>
                  <a:txBody>
                    <a:bodyPr/>
                    <a:lstStyle/>
                    <a:p>
                      <a:endParaRPr lang="fi-FI" sz="1200" dirty="0"/>
                    </a:p>
                  </a:txBody>
                  <a:tcPr marL="99060" marR="99060" marT="60960" marB="60960"/>
                </a:tc>
                <a:extLst>
                  <a:ext uri="{0D108BD9-81ED-4DB2-BD59-A6C34878D82A}">
                    <a16:rowId xmlns:a16="http://schemas.microsoft.com/office/drawing/2014/main" val="231214776"/>
                  </a:ext>
                </a:extLst>
              </a:tr>
              <a:tr h="670560">
                <a:tc>
                  <a:txBody>
                    <a:bodyPr/>
                    <a:lstStyle/>
                    <a:p>
                      <a:r>
                        <a:rPr lang="fi-FI" sz="1200" b="1" dirty="0" err="1"/>
                        <a:t>Handling</a:t>
                      </a:r>
                      <a:r>
                        <a:rPr lang="fi-FI" sz="1200" b="1" dirty="0"/>
                        <a:t> </a:t>
                      </a:r>
                      <a:r>
                        <a:rPr lang="fi-FI" sz="1200" b="1" dirty="0" err="1"/>
                        <a:t>responses</a:t>
                      </a:r>
                      <a:endParaRPr lang="fi-FI" sz="1200" b="1" dirty="0"/>
                    </a:p>
                  </a:txBody>
                  <a:tcPr marL="99060" marR="99060" marT="60960" marB="60960"/>
                </a:tc>
                <a:tc>
                  <a:txBody>
                    <a:bodyPr/>
                    <a:lstStyle/>
                    <a:p>
                      <a:r>
                        <a:rPr lang="en-US" sz="1200" dirty="0">
                          <a:effectLst/>
                        </a:rPr>
                        <a:t>What kind of responses the API Consumer is able to handle from the API? (Which HTTP response codes supported? Special requirements for errors+) </a:t>
                      </a:r>
                      <a:endParaRPr lang="fi-FI" sz="1200" dirty="0"/>
                    </a:p>
                  </a:txBody>
                  <a:tcPr marL="99060" marR="99060" marT="60960" marB="60960"/>
                </a:tc>
                <a:tc>
                  <a:txBody>
                    <a:bodyPr/>
                    <a:lstStyle/>
                    <a:p>
                      <a:endParaRPr lang="fi-FI" sz="1200" dirty="0"/>
                    </a:p>
                  </a:txBody>
                  <a:tcPr marL="99060" marR="99060" marT="60960" marB="60960"/>
                </a:tc>
                <a:extLst>
                  <a:ext uri="{0D108BD9-81ED-4DB2-BD59-A6C34878D82A}">
                    <a16:rowId xmlns:a16="http://schemas.microsoft.com/office/drawing/2014/main" val="604504095"/>
                  </a:ext>
                </a:extLst>
              </a:tr>
              <a:tr h="605020">
                <a:tc>
                  <a:txBody>
                    <a:bodyPr/>
                    <a:lstStyle/>
                    <a:p>
                      <a:r>
                        <a:rPr lang="fi-FI" sz="1200" b="1" dirty="0" err="1"/>
                        <a:t>Localization</a:t>
                      </a:r>
                      <a:r>
                        <a:rPr lang="fi-FI" sz="1200" b="1" dirty="0"/>
                        <a:t> and </a:t>
                      </a:r>
                      <a:r>
                        <a:rPr lang="fi-FI" sz="1200" b="1" dirty="0" err="1"/>
                        <a:t>standards</a:t>
                      </a:r>
                      <a:endParaRPr lang="fi-FI" sz="1200" b="1" dirty="0"/>
                    </a:p>
                  </a:txBody>
                  <a:tcPr marL="99060" marR="99060" marT="60960" marB="60960"/>
                </a:tc>
                <a:tc>
                  <a:txBody>
                    <a:bodyPr/>
                    <a:lstStyle/>
                    <a:p>
                      <a:r>
                        <a:rPr lang="en-US" sz="1200" dirty="0">
                          <a:effectLst/>
                        </a:rPr>
                        <a:t>Are there any specific requirements about language, currencies, codes, API specific error codes, error messages and time stamps?</a:t>
                      </a:r>
                      <a:endParaRPr lang="fi-FI" sz="1200" dirty="0"/>
                    </a:p>
                  </a:txBody>
                  <a:tcPr marL="99060" marR="99060" marT="60960" marB="60960"/>
                </a:tc>
                <a:tc>
                  <a:txBody>
                    <a:bodyPr/>
                    <a:lstStyle/>
                    <a:p>
                      <a:endParaRPr lang="fi-FI" sz="1200" dirty="0"/>
                    </a:p>
                  </a:txBody>
                  <a:tcPr marL="99060" marR="99060" marT="60960" marB="60960"/>
                </a:tc>
                <a:extLst>
                  <a:ext uri="{0D108BD9-81ED-4DB2-BD59-A6C34878D82A}">
                    <a16:rowId xmlns:a16="http://schemas.microsoft.com/office/drawing/2014/main" val="4175932053"/>
                  </a:ext>
                </a:extLst>
              </a:tr>
              <a:tr h="770025">
                <a:tc>
                  <a:txBody>
                    <a:bodyPr/>
                    <a:lstStyle/>
                    <a:p>
                      <a:r>
                        <a:rPr lang="fi-FI" sz="1200" b="1" dirty="0" err="1"/>
                        <a:t>Encryption</a:t>
                      </a:r>
                      <a:endParaRPr lang="fi-FI" sz="1200" b="1" dirty="0"/>
                    </a:p>
                  </a:txBody>
                  <a:tcPr marL="99060" marR="99060" marT="60960" marB="60960"/>
                </a:tc>
                <a:tc>
                  <a:txBody>
                    <a:bodyPr/>
                    <a:lstStyle/>
                    <a:p>
                      <a:r>
                        <a:rPr lang="en-US" sz="1200" dirty="0">
                          <a:effectLst/>
                        </a:rPr>
                        <a:t>Check if API consumers will be able to handle secure connections with TLS (i.e. HTTPS)? If API handles sensitive encrypted data, verify what encryption algorithms consumers can use? </a:t>
                      </a:r>
                      <a:endParaRPr lang="fi-FI" sz="1200" dirty="0"/>
                    </a:p>
                  </a:txBody>
                  <a:tcPr marL="99060" marR="99060" marT="60960" marB="60960"/>
                </a:tc>
                <a:tc>
                  <a:txBody>
                    <a:bodyPr/>
                    <a:lstStyle/>
                    <a:p>
                      <a:endParaRPr lang="fi-FI" sz="1200" dirty="0"/>
                    </a:p>
                  </a:txBody>
                  <a:tcPr marL="99060" marR="99060" marT="60960" marB="60960"/>
                </a:tc>
                <a:extLst>
                  <a:ext uri="{0D108BD9-81ED-4DB2-BD59-A6C34878D82A}">
                    <a16:rowId xmlns:a16="http://schemas.microsoft.com/office/drawing/2014/main" val="4208157517"/>
                  </a:ext>
                </a:extLst>
              </a:tr>
            </a:tbl>
          </a:graphicData>
        </a:graphic>
      </p:graphicFrame>
      <p:sp>
        <p:nvSpPr>
          <p:cNvPr id="5" name="Title 1">
            <a:extLst>
              <a:ext uri="{FF2B5EF4-FFF2-40B4-BE49-F238E27FC236}">
                <a16:creationId xmlns:a16="http://schemas.microsoft.com/office/drawing/2014/main" id="{57E79955-2475-48C4-949C-D24961D672F4}"/>
              </a:ext>
            </a:extLst>
          </p:cNvPr>
          <p:cNvSpPr txBox="1">
            <a:spLocks/>
          </p:cNvSpPr>
          <p:nvPr userDrawn="1"/>
        </p:nvSpPr>
        <p:spPr>
          <a:xfrm>
            <a:off x="551684" y="288923"/>
            <a:ext cx="8491276" cy="579646"/>
          </a:xfrm>
          <a:prstGeom prst="rect">
            <a:avLst/>
          </a:prstGeom>
        </p:spPr>
        <p:txBody>
          <a:bodyPr vert="horz" lIns="91440" tIns="45720" rIns="91440" bIns="45720" rtlCol="0" anchor="t" anchorCtr="0">
            <a:spAutoFit/>
          </a:bodyPr>
          <a:lstStyle>
            <a:lvl1pPr algn="l" defTabSz="457200" rtl="0" eaLnBrk="1" latinLnBrk="0" hangingPunct="1">
              <a:lnSpc>
                <a:spcPts val="3800"/>
              </a:lnSpc>
              <a:spcBef>
                <a:spcPct val="0"/>
              </a:spcBef>
              <a:buNone/>
              <a:defRPr lang="en-GB" sz="3200" b="0" i="0" kern="1200" cap="none" noProof="0" dirty="0">
                <a:solidFill>
                  <a:srgbClr val="C30000"/>
                </a:solidFill>
                <a:latin typeface="+mj-lt"/>
                <a:ea typeface="+mj-ea"/>
                <a:cs typeface="+mj-cs"/>
              </a:defRPr>
            </a:lvl1pPr>
          </a:lstStyle>
          <a:p>
            <a:r>
              <a:rPr lang="fi-FI" sz="3200" dirty="0">
                <a:solidFill>
                  <a:srgbClr val="000000"/>
                </a:solidFill>
                <a:latin typeface="Berlin Sans FB" panose="020E0602020502020306" pitchFamily="34" charset="0"/>
              </a:rPr>
              <a:t>API Consumer </a:t>
            </a:r>
            <a:r>
              <a:rPr lang="fi-FI" sz="3200" dirty="0" err="1">
                <a:solidFill>
                  <a:srgbClr val="000000"/>
                </a:solidFill>
                <a:latin typeface="Berlin Sans FB" panose="020E0602020502020306" pitchFamily="34" charset="0"/>
              </a:rPr>
              <a:t>interview</a:t>
            </a:r>
            <a:endParaRPr lang="fi-FI" sz="3200" dirty="0">
              <a:solidFill>
                <a:srgbClr val="000000"/>
              </a:solidFill>
              <a:latin typeface="Berlin Sans FB" panose="020E0602020502020306" pitchFamily="34" charset="0"/>
            </a:endParaRPr>
          </a:p>
        </p:txBody>
      </p:sp>
      <p:sp>
        <p:nvSpPr>
          <p:cNvPr id="6" name="Text Placeholder 15">
            <a:extLst>
              <a:ext uri="{FF2B5EF4-FFF2-40B4-BE49-F238E27FC236}">
                <a16:creationId xmlns:a16="http://schemas.microsoft.com/office/drawing/2014/main" id="{C2C4562F-D387-4F31-A12B-22142D485071}"/>
              </a:ext>
            </a:extLst>
          </p:cNvPr>
          <p:cNvSpPr>
            <a:spLocks noGrp="1"/>
          </p:cNvSpPr>
          <p:nvPr>
            <p:ph type="body" sz="quarter" idx="13" hasCustomPrompt="1"/>
          </p:nvPr>
        </p:nvSpPr>
        <p:spPr>
          <a:xfrm>
            <a:off x="5112161" y="559496"/>
            <a:ext cx="3778882" cy="502288"/>
          </a:xfrm>
          <a:prstGeom prst="rect">
            <a:avLst/>
          </a:prstGeom>
        </p:spPr>
        <p:txBody>
          <a:bodyPr>
            <a:noAutofit/>
          </a:bodyPr>
          <a:lstStyle>
            <a:lvl1pPr marL="0" indent="0">
              <a:buNone/>
              <a:defRPr sz="1400">
                <a:solidFill>
                  <a:schemeClr val="tx1"/>
                </a:solidFill>
              </a:defRPr>
            </a:lvl1pPr>
          </a:lstStyle>
          <a:p>
            <a:pPr lvl="0"/>
            <a:r>
              <a:rPr lang="fi-FI" dirty="0"/>
              <a:t>API </a:t>
            </a:r>
            <a:r>
              <a:rPr lang="fi-FI" dirty="0" err="1"/>
              <a:t>consuming</a:t>
            </a:r>
            <a:r>
              <a:rPr lang="fi-FI" dirty="0"/>
              <a:t> </a:t>
            </a:r>
            <a:r>
              <a:rPr lang="fi-FI" dirty="0" err="1"/>
              <a:t>application</a:t>
            </a:r>
            <a:r>
              <a:rPr lang="fi-FI" dirty="0"/>
              <a:t> and team </a:t>
            </a:r>
            <a:r>
              <a:rPr lang="fi-FI" dirty="0" err="1"/>
              <a:t>name</a:t>
            </a:r>
            <a:endParaRPr lang="fi-FI" dirty="0"/>
          </a:p>
        </p:txBody>
      </p:sp>
      <p:sp>
        <p:nvSpPr>
          <p:cNvPr id="7" name="Text Placeholder 15">
            <a:extLst>
              <a:ext uri="{FF2B5EF4-FFF2-40B4-BE49-F238E27FC236}">
                <a16:creationId xmlns:a16="http://schemas.microsoft.com/office/drawing/2014/main" id="{0A48D062-EAD4-482B-8CE7-34B29A906C51}"/>
              </a:ext>
            </a:extLst>
          </p:cNvPr>
          <p:cNvSpPr>
            <a:spLocks noGrp="1"/>
          </p:cNvSpPr>
          <p:nvPr>
            <p:ph type="body" sz="quarter" idx="16"/>
          </p:nvPr>
        </p:nvSpPr>
        <p:spPr>
          <a:xfrm>
            <a:off x="5574966" y="1562458"/>
            <a:ext cx="3392548" cy="775735"/>
          </a:xfrm>
          <a:prstGeom prst="rect">
            <a:avLst/>
          </a:prstGeom>
        </p:spPr>
        <p:txBody>
          <a:bodyPr>
            <a:normAutofit/>
          </a:bodyPr>
          <a:lstStyle>
            <a:lvl1pPr>
              <a:defRPr sz="1000">
                <a:solidFill>
                  <a:schemeClr val="tx1"/>
                </a:solidFill>
              </a:defRPr>
            </a:lvl1pPr>
          </a:lstStyle>
          <a:p>
            <a:pPr lvl="0"/>
            <a:endParaRPr lang="fi-FI" dirty="0"/>
          </a:p>
        </p:txBody>
      </p:sp>
      <p:sp>
        <p:nvSpPr>
          <p:cNvPr id="8" name="Text Placeholder 15">
            <a:extLst>
              <a:ext uri="{FF2B5EF4-FFF2-40B4-BE49-F238E27FC236}">
                <a16:creationId xmlns:a16="http://schemas.microsoft.com/office/drawing/2014/main" id="{55F9FD9B-29C3-474F-A7D0-8E10CC6B906D}"/>
              </a:ext>
            </a:extLst>
          </p:cNvPr>
          <p:cNvSpPr>
            <a:spLocks noGrp="1"/>
          </p:cNvSpPr>
          <p:nvPr>
            <p:ph type="body" sz="quarter" idx="17"/>
          </p:nvPr>
        </p:nvSpPr>
        <p:spPr>
          <a:xfrm>
            <a:off x="5574966" y="2408663"/>
            <a:ext cx="3392548" cy="775735"/>
          </a:xfrm>
          <a:prstGeom prst="rect">
            <a:avLst/>
          </a:prstGeom>
        </p:spPr>
        <p:txBody>
          <a:bodyPr>
            <a:normAutofit/>
          </a:bodyPr>
          <a:lstStyle>
            <a:lvl1pPr>
              <a:defRPr sz="1000">
                <a:solidFill>
                  <a:schemeClr val="tx1"/>
                </a:solidFill>
              </a:defRPr>
            </a:lvl1pPr>
          </a:lstStyle>
          <a:p>
            <a:pPr lvl="0"/>
            <a:endParaRPr lang="fi-FI" dirty="0"/>
          </a:p>
        </p:txBody>
      </p:sp>
      <p:sp>
        <p:nvSpPr>
          <p:cNvPr id="9" name="Text Placeholder 15">
            <a:extLst>
              <a:ext uri="{FF2B5EF4-FFF2-40B4-BE49-F238E27FC236}">
                <a16:creationId xmlns:a16="http://schemas.microsoft.com/office/drawing/2014/main" id="{3AF5E284-1F2C-4D37-A14C-1838982E9437}"/>
              </a:ext>
            </a:extLst>
          </p:cNvPr>
          <p:cNvSpPr>
            <a:spLocks noGrp="1"/>
          </p:cNvSpPr>
          <p:nvPr>
            <p:ph type="body" sz="quarter" idx="18"/>
          </p:nvPr>
        </p:nvSpPr>
        <p:spPr>
          <a:xfrm>
            <a:off x="5574966" y="3323270"/>
            <a:ext cx="3392548" cy="409489"/>
          </a:xfrm>
          <a:prstGeom prst="rect">
            <a:avLst/>
          </a:prstGeom>
        </p:spPr>
        <p:txBody>
          <a:bodyPr>
            <a:normAutofit/>
          </a:bodyPr>
          <a:lstStyle>
            <a:lvl1pPr>
              <a:defRPr sz="1000">
                <a:solidFill>
                  <a:schemeClr val="tx1"/>
                </a:solidFill>
              </a:defRPr>
            </a:lvl1pPr>
          </a:lstStyle>
          <a:p>
            <a:pPr lvl="0"/>
            <a:endParaRPr lang="fi-FI" dirty="0"/>
          </a:p>
        </p:txBody>
      </p:sp>
      <p:sp>
        <p:nvSpPr>
          <p:cNvPr id="10" name="Text Placeholder 15">
            <a:extLst>
              <a:ext uri="{FF2B5EF4-FFF2-40B4-BE49-F238E27FC236}">
                <a16:creationId xmlns:a16="http://schemas.microsoft.com/office/drawing/2014/main" id="{BAC85CAE-32FE-48A6-8FCD-2220CC14605D}"/>
              </a:ext>
            </a:extLst>
          </p:cNvPr>
          <p:cNvSpPr>
            <a:spLocks noGrp="1"/>
          </p:cNvSpPr>
          <p:nvPr>
            <p:ph type="body" sz="quarter" idx="19"/>
          </p:nvPr>
        </p:nvSpPr>
        <p:spPr>
          <a:xfrm>
            <a:off x="5574966" y="3732759"/>
            <a:ext cx="3392548" cy="684756"/>
          </a:xfrm>
          <a:prstGeom prst="rect">
            <a:avLst/>
          </a:prstGeom>
        </p:spPr>
        <p:txBody>
          <a:bodyPr>
            <a:normAutofit/>
          </a:bodyPr>
          <a:lstStyle>
            <a:lvl1pPr>
              <a:defRPr sz="1000">
                <a:solidFill>
                  <a:schemeClr val="tx1"/>
                </a:solidFill>
              </a:defRPr>
            </a:lvl1pPr>
          </a:lstStyle>
          <a:p>
            <a:pPr lvl="0"/>
            <a:endParaRPr lang="fi-FI" dirty="0"/>
          </a:p>
        </p:txBody>
      </p:sp>
      <p:sp>
        <p:nvSpPr>
          <p:cNvPr id="11" name="Text Placeholder 15">
            <a:extLst>
              <a:ext uri="{FF2B5EF4-FFF2-40B4-BE49-F238E27FC236}">
                <a16:creationId xmlns:a16="http://schemas.microsoft.com/office/drawing/2014/main" id="{57ECC3DA-55A9-4D2B-A7AE-FD34DB266FF5}"/>
              </a:ext>
            </a:extLst>
          </p:cNvPr>
          <p:cNvSpPr>
            <a:spLocks noGrp="1"/>
          </p:cNvSpPr>
          <p:nvPr>
            <p:ph type="body" sz="quarter" idx="20"/>
          </p:nvPr>
        </p:nvSpPr>
        <p:spPr>
          <a:xfrm>
            <a:off x="5574966" y="4403594"/>
            <a:ext cx="3392548" cy="684756"/>
          </a:xfrm>
          <a:prstGeom prst="rect">
            <a:avLst/>
          </a:prstGeom>
        </p:spPr>
        <p:txBody>
          <a:bodyPr>
            <a:normAutofit/>
          </a:bodyPr>
          <a:lstStyle>
            <a:lvl1pPr>
              <a:defRPr sz="1000">
                <a:solidFill>
                  <a:schemeClr val="tx1"/>
                </a:solidFill>
              </a:defRPr>
            </a:lvl1pPr>
          </a:lstStyle>
          <a:p>
            <a:pPr lvl="0"/>
            <a:endParaRPr lang="fi-FI" dirty="0"/>
          </a:p>
        </p:txBody>
      </p:sp>
      <p:sp>
        <p:nvSpPr>
          <p:cNvPr id="12" name="Text Placeholder 15">
            <a:extLst>
              <a:ext uri="{FF2B5EF4-FFF2-40B4-BE49-F238E27FC236}">
                <a16:creationId xmlns:a16="http://schemas.microsoft.com/office/drawing/2014/main" id="{DA55A880-416F-4350-BD5D-9939D53AC520}"/>
              </a:ext>
            </a:extLst>
          </p:cNvPr>
          <p:cNvSpPr>
            <a:spLocks noGrp="1"/>
          </p:cNvSpPr>
          <p:nvPr>
            <p:ph type="body" sz="quarter" idx="21"/>
          </p:nvPr>
        </p:nvSpPr>
        <p:spPr>
          <a:xfrm>
            <a:off x="5574966" y="5074434"/>
            <a:ext cx="3392548" cy="595668"/>
          </a:xfrm>
          <a:prstGeom prst="rect">
            <a:avLst/>
          </a:prstGeom>
        </p:spPr>
        <p:txBody>
          <a:bodyPr>
            <a:normAutofit/>
          </a:bodyPr>
          <a:lstStyle>
            <a:lvl1pPr>
              <a:defRPr sz="1000">
                <a:solidFill>
                  <a:schemeClr val="tx1"/>
                </a:solidFill>
              </a:defRPr>
            </a:lvl1pPr>
          </a:lstStyle>
          <a:p>
            <a:pPr lvl="0"/>
            <a:endParaRPr lang="fi-FI" dirty="0"/>
          </a:p>
        </p:txBody>
      </p:sp>
      <p:sp>
        <p:nvSpPr>
          <p:cNvPr id="13" name="Text Placeholder 15">
            <a:extLst>
              <a:ext uri="{FF2B5EF4-FFF2-40B4-BE49-F238E27FC236}">
                <a16:creationId xmlns:a16="http://schemas.microsoft.com/office/drawing/2014/main" id="{4E81E346-659D-4048-BCAB-64C40A868752}"/>
              </a:ext>
            </a:extLst>
          </p:cNvPr>
          <p:cNvSpPr>
            <a:spLocks noGrp="1"/>
          </p:cNvSpPr>
          <p:nvPr>
            <p:ph type="body" sz="quarter" idx="22"/>
          </p:nvPr>
        </p:nvSpPr>
        <p:spPr>
          <a:xfrm>
            <a:off x="5574966" y="5725785"/>
            <a:ext cx="3392548" cy="684756"/>
          </a:xfrm>
          <a:prstGeom prst="rect">
            <a:avLst/>
          </a:prstGeom>
        </p:spPr>
        <p:txBody>
          <a:bodyPr>
            <a:normAutofit/>
          </a:bodyPr>
          <a:lstStyle>
            <a:lvl1pPr>
              <a:defRPr sz="1000">
                <a:solidFill>
                  <a:schemeClr val="tx1"/>
                </a:solidFill>
              </a:defRPr>
            </a:lvl1pPr>
          </a:lstStyle>
          <a:p>
            <a:pPr lvl="0"/>
            <a:endParaRPr lang="fi-FI" dirty="0"/>
          </a:p>
        </p:txBody>
      </p:sp>
    </p:spTree>
    <p:extLst>
      <p:ext uri="{BB962C8B-B14F-4D97-AF65-F5344CB8AC3E}">
        <p14:creationId xmlns:p14="http://schemas.microsoft.com/office/powerpoint/2010/main" val="2349132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15D6-9C06-45E5-97B7-BF8099F712AA}"/>
              </a:ext>
            </a:extLst>
          </p:cNvPr>
          <p:cNvSpPr>
            <a:spLocks noGrp="1"/>
          </p:cNvSpPr>
          <p:nvPr>
            <p:ph type="title"/>
          </p:nvPr>
        </p:nvSpPr>
        <p:spPr/>
        <p:txBody>
          <a:bodyPr/>
          <a:lstStyle/>
          <a:p>
            <a:r>
              <a:rPr lang="en-US" dirty="0"/>
              <a:t>Click to edit Master title style</a:t>
            </a:r>
            <a:endParaRPr lang="fi-FI" dirty="0"/>
          </a:p>
        </p:txBody>
      </p:sp>
    </p:spTree>
    <p:extLst>
      <p:ext uri="{BB962C8B-B14F-4D97-AF65-F5344CB8AC3E}">
        <p14:creationId xmlns:p14="http://schemas.microsoft.com/office/powerpoint/2010/main" val="414273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DCE648C-BFBC-417C-A553-38D8E52472F6}"/>
              </a:ext>
            </a:extLst>
          </p:cNvPr>
          <p:cNvGraphicFramePr/>
          <p:nvPr userDrawn="1">
            <p:extLst>
              <p:ext uri="{D42A27DB-BD31-4B8C-83A1-F6EECF244321}">
                <p14:modId xmlns:p14="http://schemas.microsoft.com/office/powerpoint/2010/main" val="485482789"/>
              </p:ext>
            </p:extLst>
          </p:nvPr>
        </p:nvGraphicFramePr>
        <p:xfrm>
          <a:off x="1024145" y="1401687"/>
          <a:ext cx="7348706" cy="4624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6B86EEDB-AE53-415C-8127-2174D605F333}"/>
              </a:ext>
            </a:extLst>
          </p:cNvPr>
          <p:cNvSpPr txBox="1"/>
          <p:nvPr userDrawn="1"/>
        </p:nvSpPr>
        <p:spPr>
          <a:xfrm>
            <a:off x="1644590" y="2390431"/>
            <a:ext cx="990600" cy="1219200"/>
          </a:xfrm>
          <a:prstGeom prst="rect">
            <a:avLst/>
          </a:prstGeom>
        </p:spPr>
        <p:txBody>
          <a:bodyPr vert="horz" wrap="none" lIns="91440" tIns="45720" rIns="91440" bIns="45720" rtlCol="0">
            <a:normAutofit/>
          </a:bodyPr>
          <a:lstStyle/>
          <a:p>
            <a:pPr marR="0" algn="l" defTabSz="457200" rtl="0" eaLnBrk="1" fontAlgn="auto" latinLnBrk="0" hangingPunct="1">
              <a:lnSpc>
                <a:spcPct val="100000"/>
              </a:lnSpc>
              <a:spcAft>
                <a:spcPts val="0"/>
              </a:spcAft>
              <a:buClrTx/>
              <a:buSzTx/>
              <a:buFontTx/>
              <a:buNone/>
              <a:tabLst/>
            </a:pPr>
            <a:endParaRPr kumimoji="0" lang="fi-FI" sz="1200" i="0" u="none" strike="noStrike" kern="1200" spc="0" normalizeH="0" baseline="0" noProof="0" dirty="0">
              <a:ln>
                <a:noFill/>
              </a:ln>
              <a:effectLst/>
              <a:uLnTx/>
              <a:uFillTx/>
              <a:latin typeface="+mn-lt"/>
              <a:ea typeface="+mn-ea"/>
              <a:cs typeface="+mn-cs"/>
            </a:endParaRPr>
          </a:p>
        </p:txBody>
      </p:sp>
      <p:sp>
        <p:nvSpPr>
          <p:cNvPr id="8" name="Text Placeholder 15">
            <a:extLst>
              <a:ext uri="{FF2B5EF4-FFF2-40B4-BE49-F238E27FC236}">
                <a16:creationId xmlns:a16="http://schemas.microsoft.com/office/drawing/2014/main" id="{EC84DA38-7745-4DCA-878E-BC09C10BC2E7}"/>
              </a:ext>
            </a:extLst>
          </p:cNvPr>
          <p:cNvSpPr>
            <a:spLocks noGrp="1"/>
          </p:cNvSpPr>
          <p:nvPr>
            <p:ph type="body" sz="quarter" idx="12"/>
          </p:nvPr>
        </p:nvSpPr>
        <p:spPr>
          <a:xfrm>
            <a:off x="1226656" y="3902784"/>
            <a:ext cx="2293342" cy="1828943"/>
          </a:xfrm>
          <a:prstGeom prst="rect">
            <a:avLst/>
          </a:prstGeom>
        </p:spPr>
        <p:txBody>
          <a:bodyPr>
            <a:normAutofit/>
          </a:bodyPr>
          <a:lstStyle>
            <a:lvl1pPr>
              <a:defRPr sz="1000">
                <a:solidFill>
                  <a:schemeClr val="tx1"/>
                </a:solidFill>
              </a:defRPr>
            </a:lvl1pPr>
          </a:lstStyle>
          <a:p>
            <a:pPr lvl="0"/>
            <a:endParaRPr lang="fi-FI" dirty="0"/>
          </a:p>
        </p:txBody>
      </p:sp>
      <p:sp>
        <p:nvSpPr>
          <p:cNvPr id="9" name="Text Placeholder 15">
            <a:extLst>
              <a:ext uri="{FF2B5EF4-FFF2-40B4-BE49-F238E27FC236}">
                <a16:creationId xmlns:a16="http://schemas.microsoft.com/office/drawing/2014/main" id="{26FAD853-63C6-4C99-ACA8-5FBFCE7C7477}"/>
              </a:ext>
            </a:extLst>
          </p:cNvPr>
          <p:cNvSpPr>
            <a:spLocks noGrp="1"/>
          </p:cNvSpPr>
          <p:nvPr>
            <p:ph type="body" sz="quarter" idx="13"/>
          </p:nvPr>
        </p:nvSpPr>
        <p:spPr>
          <a:xfrm>
            <a:off x="1226656" y="1895707"/>
            <a:ext cx="2293342" cy="1712215"/>
          </a:xfrm>
          <a:prstGeom prst="rect">
            <a:avLst/>
          </a:prstGeom>
        </p:spPr>
        <p:txBody>
          <a:bodyPr>
            <a:normAutofit/>
          </a:bodyPr>
          <a:lstStyle>
            <a:lvl1pPr>
              <a:defRPr sz="1000">
                <a:solidFill>
                  <a:schemeClr val="tx1"/>
                </a:solidFill>
              </a:defRPr>
            </a:lvl1pPr>
          </a:lstStyle>
          <a:p>
            <a:pPr lvl="0"/>
            <a:endParaRPr lang="fi-FI" dirty="0"/>
          </a:p>
        </p:txBody>
      </p:sp>
      <p:sp>
        <p:nvSpPr>
          <p:cNvPr id="10" name="Text Placeholder 15">
            <a:extLst>
              <a:ext uri="{FF2B5EF4-FFF2-40B4-BE49-F238E27FC236}">
                <a16:creationId xmlns:a16="http://schemas.microsoft.com/office/drawing/2014/main" id="{CA58529B-D20B-43D6-B01A-67CE7C5ACFB3}"/>
              </a:ext>
            </a:extLst>
          </p:cNvPr>
          <p:cNvSpPr>
            <a:spLocks noGrp="1"/>
          </p:cNvSpPr>
          <p:nvPr>
            <p:ph type="body" sz="quarter" idx="14"/>
          </p:nvPr>
        </p:nvSpPr>
        <p:spPr>
          <a:xfrm>
            <a:off x="5863881" y="1895707"/>
            <a:ext cx="2293342" cy="1713923"/>
          </a:xfrm>
          <a:prstGeom prst="rect">
            <a:avLst/>
          </a:prstGeom>
        </p:spPr>
        <p:txBody>
          <a:bodyPr>
            <a:normAutofit/>
          </a:bodyPr>
          <a:lstStyle>
            <a:lvl1pPr>
              <a:defRPr sz="1000">
                <a:solidFill>
                  <a:schemeClr val="tx1"/>
                </a:solidFill>
              </a:defRPr>
            </a:lvl1pPr>
          </a:lstStyle>
          <a:p>
            <a:pPr lvl="0"/>
            <a:endParaRPr lang="fi-FI" dirty="0"/>
          </a:p>
        </p:txBody>
      </p:sp>
      <p:sp>
        <p:nvSpPr>
          <p:cNvPr id="11" name="Text Placeholder 15">
            <a:extLst>
              <a:ext uri="{FF2B5EF4-FFF2-40B4-BE49-F238E27FC236}">
                <a16:creationId xmlns:a16="http://schemas.microsoft.com/office/drawing/2014/main" id="{84442184-9275-4AAD-B11D-07535DAB072F}"/>
              </a:ext>
            </a:extLst>
          </p:cNvPr>
          <p:cNvSpPr>
            <a:spLocks noGrp="1"/>
          </p:cNvSpPr>
          <p:nvPr>
            <p:ph type="body" sz="quarter" idx="15"/>
          </p:nvPr>
        </p:nvSpPr>
        <p:spPr>
          <a:xfrm>
            <a:off x="5875102" y="3902784"/>
            <a:ext cx="2293342" cy="1639372"/>
          </a:xfrm>
          <a:prstGeom prst="rect">
            <a:avLst/>
          </a:prstGeom>
        </p:spPr>
        <p:txBody>
          <a:bodyPr>
            <a:normAutofit/>
          </a:bodyPr>
          <a:lstStyle>
            <a:lvl1pPr>
              <a:defRPr sz="1000">
                <a:solidFill>
                  <a:schemeClr val="tx1"/>
                </a:solidFill>
              </a:defRPr>
            </a:lvl1pPr>
          </a:lstStyle>
          <a:p>
            <a:pPr lvl="0"/>
            <a:endParaRPr lang="fi-FI" dirty="0"/>
          </a:p>
        </p:txBody>
      </p:sp>
      <p:sp>
        <p:nvSpPr>
          <p:cNvPr id="12" name="Text Placeholder 15">
            <a:extLst>
              <a:ext uri="{FF2B5EF4-FFF2-40B4-BE49-F238E27FC236}">
                <a16:creationId xmlns:a16="http://schemas.microsoft.com/office/drawing/2014/main" id="{564868DC-EE75-4A2F-9A04-671C37BFE6C5}"/>
              </a:ext>
            </a:extLst>
          </p:cNvPr>
          <p:cNvSpPr>
            <a:spLocks noGrp="1"/>
          </p:cNvSpPr>
          <p:nvPr>
            <p:ph type="body" sz="quarter" idx="16"/>
          </p:nvPr>
        </p:nvSpPr>
        <p:spPr>
          <a:xfrm>
            <a:off x="3591923" y="2872513"/>
            <a:ext cx="2178565" cy="2078180"/>
          </a:xfrm>
          <a:prstGeom prst="rect">
            <a:avLst/>
          </a:prstGeom>
        </p:spPr>
        <p:txBody>
          <a:bodyPr>
            <a:normAutofit/>
          </a:bodyPr>
          <a:lstStyle>
            <a:lvl1pPr>
              <a:defRPr sz="1000">
                <a:solidFill>
                  <a:schemeClr val="tx1"/>
                </a:solidFill>
              </a:defRPr>
            </a:lvl1pPr>
          </a:lstStyle>
          <a:p>
            <a:pPr lvl="0"/>
            <a:endParaRPr lang="fi-FI" dirty="0"/>
          </a:p>
        </p:txBody>
      </p:sp>
      <p:sp>
        <p:nvSpPr>
          <p:cNvPr id="14" name="Title 1">
            <a:extLst>
              <a:ext uri="{FF2B5EF4-FFF2-40B4-BE49-F238E27FC236}">
                <a16:creationId xmlns:a16="http://schemas.microsoft.com/office/drawing/2014/main" id="{FDE0CB25-6531-46CF-B146-E73F88250DDD}"/>
              </a:ext>
            </a:extLst>
          </p:cNvPr>
          <p:cNvSpPr txBox="1">
            <a:spLocks/>
          </p:cNvSpPr>
          <p:nvPr userDrawn="1"/>
        </p:nvSpPr>
        <p:spPr>
          <a:xfrm>
            <a:off x="551684" y="288923"/>
            <a:ext cx="8491276" cy="579646"/>
          </a:xfrm>
          <a:prstGeom prst="rect">
            <a:avLst/>
          </a:prstGeom>
        </p:spPr>
        <p:txBody>
          <a:bodyPr vert="horz" lIns="91440" tIns="45720" rIns="91440" bIns="45720" rtlCol="0" anchor="t" anchorCtr="0">
            <a:spAutoFit/>
          </a:bodyPr>
          <a:lstStyle>
            <a:lvl1pPr algn="l" defTabSz="457200" rtl="0" eaLnBrk="1" latinLnBrk="0" hangingPunct="1">
              <a:lnSpc>
                <a:spcPts val="3800"/>
              </a:lnSpc>
              <a:spcBef>
                <a:spcPct val="0"/>
              </a:spcBef>
              <a:buNone/>
              <a:defRPr lang="en-GB" sz="3200" b="0" i="0" kern="1200" cap="none" noProof="0" dirty="0">
                <a:solidFill>
                  <a:srgbClr val="C30000"/>
                </a:solidFill>
                <a:latin typeface="+mj-lt"/>
                <a:ea typeface="+mj-ea"/>
                <a:cs typeface="+mj-cs"/>
              </a:defRPr>
            </a:lvl1pPr>
          </a:lstStyle>
          <a:p>
            <a:r>
              <a:rPr lang="en-US" sz="3200" dirty="0">
                <a:solidFill>
                  <a:srgbClr val="000000"/>
                </a:solidFill>
                <a:latin typeface="Berlin Sans FB" panose="020E0602020502020306" pitchFamily="34" charset="0"/>
              </a:rPr>
              <a:t>Data requirements</a:t>
            </a:r>
            <a:endParaRPr lang="fi-FI" sz="3200" dirty="0">
              <a:solidFill>
                <a:srgbClr val="000000"/>
              </a:solidFill>
              <a:latin typeface="Berlin Sans FB" panose="020E0602020502020306" pitchFamily="34" charset="0"/>
            </a:endParaRPr>
          </a:p>
        </p:txBody>
      </p:sp>
    </p:spTree>
    <p:extLst>
      <p:ext uri="{BB962C8B-B14F-4D97-AF65-F5344CB8AC3E}">
        <p14:creationId xmlns:p14="http://schemas.microsoft.com/office/powerpoint/2010/main" val="1152178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hyperlink" Target="https://en.wikipedia.org/wiki/Business_Model_Canvas" TargetMode="Externa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hyperlink" Target="http://www.slideshare.net/3scale/api-model-canvas-apidays-mediterranea-2015" TargetMode="Externa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hyperlink" Target="http://creativecommons.org/licenses/by-sa/4.0/" TargetMode="Externa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28" Type="http://schemas.openxmlformats.org/officeDocument/2006/relationships/hyperlink" Target="http://www.osaango.com/" TargetMode="Externa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hyperlink" Target="http://www.apiopscycles.com/" TargetMode="Externa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hyperlink" Target="http://www.digia.com/" TargetMode="External"/><Relationship Id="rId30"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hyperlink" Target="https://en.wikipedia.org/wiki/Business_Model_Canvas" TargetMode="External"/><Relationship Id="rId3" Type="http://schemas.openxmlformats.org/officeDocument/2006/relationships/slideLayout" Target="../slideLayouts/slideLayout25.xml"/><Relationship Id="rId21" Type="http://schemas.openxmlformats.org/officeDocument/2006/relationships/theme" Target="../theme/theme2.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hyperlink" Target="http://www.slideshare.net/3scale/api-model-canvas-apidays-mediterranea-2015" TargetMode="Externa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hyperlink" Target="http://www.apiopscycles.com/" TargetMode="Externa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image" Target="../media/image2.png"/><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image" Target="../media/image1.png"/><Relationship Id="rId28" Type="http://schemas.openxmlformats.org/officeDocument/2006/relationships/hyperlink" Target="http://www.osaango.com/" TargetMode="Externa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hyperlink" Target="http://creativecommons.org/licenses/by-sa/4.0/" TargetMode="External"/><Relationship Id="rId27" Type="http://schemas.openxmlformats.org/officeDocument/2006/relationships/hyperlink" Target="http://www.digia.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F84757A0-1FAF-4737-946B-8EDD785E4E40}"/>
              </a:ext>
            </a:extLst>
          </p:cNvPr>
          <p:cNvSpPr>
            <a:spLocks noChangeArrowheads="1"/>
          </p:cNvSpPr>
          <p:nvPr userDrawn="1"/>
        </p:nvSpPr>
        <p:spPr bwMode="auto">
          <a:xfrm>
            <a:off x="1403354" y="6083799"/>
            <a:ext cx="3936742" cy="83099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i-FI" altLang="fi-FI" sz="800" b="0" i="0" u="none" strike="noStrike" cap="none" normalizeH="0" baseline="0" dirty="0">
                <a:ln>
                  <a:noFill/>
                </a:ln>
                <a:solidFill>
                  <a:schemeClr val="tx1"/>
                </a:solidFill>
                <a:effectLst/>
                <a:latin typeface="Source Sans Pro"/>
              </a:rPr>
              <a:t>API </a:t>
            </a:r>
            <a:r>
              <a:rPr kumimoji="0" lang="fi-FI" altLang="fi-FI" sz="800" b="0" i="0" u="none" strike="noStrike" cap="none" normalizeH="0" baseline="0" dirty="0" err="1">
                <a:ln>
                  <a:noFill/>
                </a:ln>
                <a:solidFill>
                  <a:schemeClr val="tx1"/>
                </a:solidFill>
                <a:effectLst/>
                <a:latin typeface="Source Sans Pro"/>
              </a:rPr>
              <a:t>Canvas</a:t>
            </a:r>
            <a:r>
              <a:rPr kumimoji="0" lang="fi-FI" altLang="fi-FI" sz="800" b="0" i="0" u="none" strike="noStrike" cap="none" normalizeH="0" baseline="0" dirty="0">
                <a:ln>
                  <a:noFill/>
                </a:ln>
                <a:solidFill>
                  <a:schemeClr val="tx1"/>
                </a:solidFill>
                <a:effectLst/>
                <a:latin typeface="Source Sans Pro"/>
              </a:rPr>
              <a:t> and API Value Proposition </a:t>
            </a:r>
            <a:r>
              <a:rPr kumimoji="0" lang="fi-FI" altLang="fi-FI" sz="800" b="0" i="0" u="none" strike="noStrike" cap="none" normalizeH="0" baseline="0" dirty="0" err="1">
                <a:ln>
                  <a:noFill/>
                </a:ln>
                <a:solidFill>
                  <a:schemeClr val="tx1"/>
                </a:solidFill>
                <a:effectLst/>
                <a:latin typeface="Source Sans Pro"/>
              </a:rPr>
              <a:t>templates</a:t>
            </a:r>
            <a:r>
              <a:rPr kumimoji="0" lang="fi-FI" altLang="fi-FI" sz="800" b="0" i="0" u="none" strike="noStrike" cap="none" normalizeH="0" baseline="0" dirty="0">
                <a:ln>
                  <a:noFill/>
                </a:ln>
                <a:solidFill>
                  <a:schemeClr val="tx1"/>
                </a:solidFill>
                <a:effectLst/>
                <a:latin typeface="Source Sans Pro"/>
              </a:rPr>
              <a:t> and </a:t>
            </a:r>
            <a:r>
              <a:rPr kumimoji="0" lang="fi-FI" altLang="fi-FI" sz="800" b="0" i="0" u="none" strike="noStrike" cap="none" normalizeH="0" baseline="0" dirty="0" err="1">
                <a:ln>
                  <a:noFill/>
                </a:ln>
                <a:solidFill>
                  <a:schemeClr val="tx1"/>
                </a:solidFill>
                <a:effectLst/>
                <a:latin typeface="Source Sans Pro"/>
              </a:rPr>
              <a:t>method</a:t>
            </a:r>
            <a:r>
              <a:rPr kumimoji="0" lang="fi-FI" altLang="fi-FI" sz="800" b="0" i="0" u="none" strike="noStrike" cap="none" normalizeH="0" baseline="0" dirty="0">
                <a:ln>
                  <a:noFill/>
                </a:ln>
                <a:solidFill>
                  <a:schemeClr val="tx1"/>
                </a:solidFill>
                <a:effectLst/>
                <a:latin typeface="Source Sans Pro"/>
              </a:rPr>
              <a:t> </a:t>
            </a:r>
            <a:r>
              <a:rPr kumimoji="0" lang="fi-FI" altLang="fi-FI" sz="800" b="0" i="0" u="none" strike="noStrike" cap="none" normalizeH="0" baseline="0" dirty="0" err="1">
                <a:ln>
                  <a:noFill/>
                </a:ln>
                <a:solidFill>
                  <a:schemeClr val="tx1"/>
                </a:solidFill>
                <a:effectLst/>
                <a:latin typeface="Source Sans Pro"/>
              </a:rPr>
              <a:t>by</a:t>
            </a:r>
            <a:r>
              <a:rPr kumimoji="0" lang="fi-FI" altLang="fi-FI" sz="800" b="0" i="0" u="none" strike="noStrike" cap="none" normalizeH="0" baseline="0" dirty="0">
                <a:ln>
                  <a:noFill/>
                </a:ln>
                <a:solidFill>
                  <a:schemeClr val="tx1"/>
                </a:solidFill>
                <a:effectLst/>
                <a:latin typeface="Source Sans Pro"/>
              </a:rPr>
              <a:t> </a:t>
            </a:r>
            <a:r>
              <a:rPr kumimoji="0" lang="fi-FI" altLang="fi-FI" sz="800" b="0" i="0" u="none" strike="noStrike" cap="none" normalizeH="0" baseline="0" dirty="0" err="1">
                <a:ln>
                  <a:noFill/>
                </a:ln>
                <a:solidFill>
                  <a:schemeClr val="tx1"/>
                </a:solidFill>
                <a:effectLst/>
                <a:latin typeface="Source Sans Pro"/>
              </a:rPr>
              <a:t>Digia</a:t>
            </a:r>
            <a:r>
              <a:rPr kumimoji="0" lang="fi-FI" altLang="fi-FI" sz="800" b="0" i="0" u="none" strike="noStrike" cap="none" normalizeH="0" baseline="0" dirty="0">
                <a:ln>
                  <a:noFill/>
                </a:ln>
                <a:solidFill>
                  <a:schemeClr val="tx1"/>
                </a:solidFill>
                <a:effectLst/>
                <a:latin typeface="Source Sans Pro"/>
              </a:rPr>
              <a:t> </a:t>
            </a:r>
            <a:r>
              <a:rPr kumimoji="0" lang="fi-FI" altLang="fi-FI" sz="800" b="0" i="0" u="none" strike="noStrike" cap="none" normalizeH="0" baseline="0" dirty="0" err="1">
                <a:ln>
                  <a:noFill/>
                </a:ln>
                <a:solidFill>
                  <a:schemeClr val="tx1"/>
                </a:solidFill>
                <a:effectLst/>
                <a:latin typeface="Source Sans Pro"/>
              </a:rPr>
              <a:t>Plc</a:t>
            </a:r>
            <a:r>
              <a:rPr kumimoji="0" lang="fi-FI" altLang="fi-FI" sz="800" b="0" i="0" u="none" strike="noStrike" cap="none" normalizeH="0" baseline="0" dirty="0">
                <a:ln>
                  <a:noFill/>
                </a:ln>
                <a:solidFill>
                  <a:schemeClr val="tx1"/>
                </a:solidFill>
                <a:effectLst/>
                <a:latin typeface="Source Sans Pro"/>
              </a:rPr>
              <a:t> is </a:t>
            </a:r>
            <a:r>
              <a:rPr kumimoji="0" lang="fi-FI" altLang="fi-FI" sz="800" b="0" i="0" u="none" strike="noStrike" cap="none" normalizeH="0" baseline="0" dirty="0" err="1">
                <a:ln>
                  <a:noFill/>
                </a:ln>
                <a:solidFill>
                  <a:schemeClr val="tx1"/>
                </a:solidFill>
                <a:effectLst/>
                <a:latin typeface="Source Sans Pro"/>
              </a:rPr>
              <a:t>licensed</a:t>
            </a:r>
            <a:r>
              <a:rPr kumimoji="0" lang="fi-FI" altLang="fi-FI" sz="800" b="0" i="0" u="none" strike="noStrike" cap="none" normalizeH="0" baseline="0" dirty="0">
                <a:ln>
                  <a:noFill/>
                </a:ln>
                <a:solidFill>
                  <a:schemeClr val="tx1"/>
                </a:solidFill>
                <a:effectLst/>
                <a:latin typeface="Source Sans Pro"/>
              </a:rPr>
              <a:t> </a:t>
            </a:r>
            <a:r>
              <a:rPr kumimoji="0" lang="fi-FI" altLang="fi-FI" sz="800" b="0" i="0" u="none" strike="noStrike" cap="none" normalizeH="0" baseline="0" dirty="0" err="1">
                <a:ln>
                  <a:noFill/>
                </a:ln>
                <a:solidFill>
                  <a:schemeClr val="tx1"/>
                </a:solidFill>
                <a:effectLst/>
                <a:latin typeface="Source Sans Pro"/>
              </a:rPr>
              <a:t>under</a:t>
            </a:r>
            <a:r>
              <a:rPr kumimoji="0" lang="fi-FI" altLang="fi-FI" sz="800" b="0" i="0" u="none" strike="noStrike" cap="none" normalizeH="0" baseline="0" dirty="0">
                <a:ln>
                  <a:noFill/>
                </a:ln>
                <a:solidFill>
                  <a:schemeClr val="tx1"/>
                </a:solidFill>
                <a:effectLst/>
                <a:latin typeface="Source Sans Pro"/>
              </a:rPr>
              <a:t> a </a:t>
            </a:r>
            <a:r>
              <a:rPr kumimoji="0" lang="fi-FI" altLang="fi-FI" sz="800" b="0" i="0" u="none" strike="noStrike" cap="none" normalizeH="0" baseline="0" dirty="0">
                <a:ln>
                  <a:noFill/>
                </a:ln>
                <a:solidFill>
                  <a:schemeClr val="tx1"/>
                </a:solidFill>
                <a:effectLst/>
                <a:latin typeface="Source Sans Pro"/>
                <a:hlinkClick r:id="rId24"/>
              </a:rPr>
              <a:t>Creative </a:t>
            </a:r>
            <a:r>
              <a:rPr kumimoji="0" lang="fi-FI" altLang="fi-FI" sz="800" b="0" i="0" u="none" strike="noStrike" cap="none" normalizeH="0" baseline="0" dirty="0" err="1">
                <a:ln>
                  <a:noFill/>
                </a:ln>
                <a:solidFill>
                  <a:schemeClr val="tx1"/>
                </a:solidFill>
                <a:effectLst/>
                <a:latin typeface="Source Sans Pro"/>
                <a:hlinkClick r:id="rId24"/>
              </a:rPr>
              <a:t>Commons</a:t>
            </a:r>
            <a:r>
              <a:rPr kumimoji="0" lang="fi-FI" altLang="fi-FI" sz="800" b="0" i="0" u="none" strike="noStrike" cap="none" normalizeH="0" baseline="0" dirty="0">
                <a:ln>
                  <a:noFill/>
                </a:ln>
                <a:solidFill>
                  <a:schemeClr val="tx1"/>
                </a:solidFill>
                <a:effectLst/>
                <a:latin typeface="Source Sans Pro"/>
                <a:hlinkClick r:id="rId24"/>
              </a:rPr>
              <a:t> </a:t>
            </a:r>
            <a:r>
              <a:rPr kumimoji="0" lang="fi-FI" altLang="fi-FI" sz="800" b="0" i="0" u="none" strike="noStrike" cap="none" normalizeH="0" baseline="0" dirty="0" err="1">
                <a:ln>
                  <a:noFill/>
                </a:ln>
                <a:solidFill>
                  <a:schemeClr val="tx1"/>
                </a:solidFill>
                <a:effectLst/>
                <a:latin typeface="Source Sans Pro"/>
                <a:hlinkClick r:id="rId24"/>
              </a:rPr>
              <a:t>Attribution-ShareAlike</a:t>
            </a:r>
            <a:r>
              <a:rPr kumimoji="0" lang="fi-FI" altLang="fi-FI" sz="800" b="0" i="0" u="none" strike="noStrike" cap="none" normalizeH="0" baseline="0" dirty="0">
                <a:ln>
                  <a:noFill/>
                </a:ln>
                <a:solidFill>
                  <a:schemeClr val="tx1"/>
                </a:solidFill>
                <a:effectLst/>
                <a:latin typeface="Source Sans Pro"/>
                <a:hlinkClick r:id="rId24"/>
              </a:rPr>
              <a:t> 4.0 International License</a:t>
            </a:r>
            <a:r>
              <a:rPr kumimoji="0" lang="fi-FI" altLang="fi-FI" sz="800" b="0" i="0" u="none" strike="noStrike" cap="none" normalizeH="0" baseline="0" dirty="0">
                <a:ln>
                  <a:noFill/>
                </a:ln>
                <a:solidFill>
                  <a:schemeClr val="tx1"/>
                </a:solidFill>
                <a:effectLst/>
                <a:latin typeface="Source Sans Pro"/>
              </a:rPr>
              <a:t> </a:t>
            </a:r>
            <a:r>
              <a:rPr kumimoji="0" lang="fi-FI" altLang="fi-FI" sz="800" b="0" i="0" u="none" strike="noStrike" kern="1200" cap="none" normalizeH="0" baseline="0" dirty="0" err="1">
                <a:ln>
                  <a:noFill/>
                </a:ln>
                <a:solidFill>
                  <a:schemeClr val="tx1"/>
                </a:solidFill>
                <a:effectLst/>
                <a:latin typeface="Source Sans Pro"/>
                <a:ea typeface="+mn-ea"/>
                <a:cs typeface="+mn-cs"/>
              </a:rPr>
              <a:t>re-interpreted</a:t>
            </a:r>
            <a:r>
              <a:rPr kumimoji="0" lang="fi-FI" altLang="fi-FI" sz="800" b="0" i="0" u="none" strike="noStrike" kern="1200" cap="none" normalizeH="0" baseline="0" dirty="0">
                <a:ln>
                  <a:noFill/>
                </a:ln>
                <a:solidFill>
                  <a:schemeClr val="tx1"/>
                </a:solidFill>
                <a:effectLst/>
                <a:latin typeface="Source Sans Pro"/>
                <a:ea typeface="+mn-ea"/>
                <a:cs typeface="+mn-cs"/>
              </a:rPr>
              <a:t> </a:t>
            </a:r>
            <a:r>
              <a:rPr kumimoji="0" lang="fi-FI" altLang="fi-FI" sz="800" b="0" i="0" u="none" strike="noStrike" kern="1200" cap="none" normalizeH="0" baseline="0" dirty="0" err="1">
                <a:ln>
                  <a:noFill/>
                </a:ln>
                <a:solidFill>
                  <a:schemeClr val="tx1"/>
                </a:solidFill>
                <a:effectLst/>
                <a:latin typeface="Source Sans Pro"/>
                <a:ea typeface="+mn-ea"/>
                <a:cs typeface="+mn-cs"/>
              </a:rPr>
              <a:t>from</a:t>
            </a:r>
            <a:r>
              <a:rPr kumimoji="0" lang="fi-FI" altLang="fi-FI" sz="800" b="0" i="0" u="none" strike="noStrike" kern="1200" cap="none" normalizeH="0" baseline="0" dirty="0">
                <a:ln>
                  <a:noFill/>
                </a:ln>
                <a:solidFill>
                  <a:schemeClr val="tx1"/>
                </a:solidFill>
                <a:effectLst/>
                <a:latin typeface="Source Sans Pro"/>
                <a:ea typeface="+mn-ea"/>
                <a:cs typeface="+mn-cs"/>
              </a:rPr>
              <a:t> </a:t>
            </a:r>
            <a:r>
              <a:rPr kumimoji="0" lang="fi-FI" sz="800" b="0" i="0" u="none" strike="noStrike" kern="1200" cap="none" normalizeH="0" baseline="0" dirty="0" err="1">
                <a:ln>
                  <a:noFill/>
                </a:ln>
                <a:solidFill>
                  <a:schemeClr val="tx1"/>
                </a:solidFill>
                <a:effectLst/>
                <a:latin typeface="Source Sans Pro"/>
                <a:ea typeface="+mn-ea"/>
                <a:cs typeface="+mn-cs"/>
                <a:hlinkClick r:id="rId25"/>
              </a:rPr>
              <a:t>Manfred</a:t>
            </a:r>
            <a:r>
              <a:rPr kumimoji="0" lang="fi-FI" sz="800" b="0" i="0" u="none" strike="noStrike" kern="1200" cap="none" normalizeH="0" baseline="0" dirty="0">
                <a:ln>
                  <a:noFill/>
                </a:ln>
                <a:solidFill>
                  <a:schemeClr val="tx1"/>
                </a:solidFill>
                <a:effectLst/>
                <a:latin typeface="Source Sans Pro"/>
                <a:ea typeface="+mn-ea"/>
                <a:cs typeface="+mn-cs"/>
                <a:hlinkClick r:id="rId25"/>
              </a:rPr>
              <a:t> </a:t>
            </a:r>
            <a:r>
              <a:rPr kumimoji="0" lang="fi-FI" sz="800" b="0" i="0" u="none" strike="noStrike" kern="1200" cap="none" normalizeH="0" baseline="0" dirty="0" err="1">
                <a:ln>
                  <a:noFill/>
                </a:ln>
                <a:solidFill>
                  <a:schemeClr val="tx1"/>
                </a:solidFill>
                <a:effectLst/>
                <a:latin typeface="Source Sans Pro"/>
                <a:ea typeface="+mn-ea"/>
                <a:cs typeface="+mn-cs"/>
                <a:hlinkClick r:id="rId25"/>
              </a:rPr>
              <a:t>Bortenschlager</a:t>
            </a:r>
            <a:r>
              <a:rPr kumimoji="0" lang="fi-FI" sz="800" b="0" i="0" u="none" strike="noStrike" kern="1200" cap="none" normalizeH="0" baseline="0" dirty="0">
                <a:ln>
                  <a:noFill/>
                </a:ln>
                <a:solidFill>
                  <a:schemeClr val="tx1"/>
                </a:solidFill>
                <a:effectLst/>
                <a:latin typeface="Source Sans Pro"/>
                <a:ea typeface="+mn-ea"/>
                <a:cs typeface="+mn-cs"/>
              </a:rPr>
              <a:t> and </a:t>
            </a:r>
            <a:r>
              <a:rPr kumimoji="0" lang="fi-FI" sz="800" b="0" i="0" u="none" strike="noStrike" kern="1200" cap="none" normalizeH="0" baseline="0" dirty="0" err="1">
                <a:ln>
                  <a:noFill/>
                </a:ln>
                <a:solidFill>
                  <a:schemeClr val="tx1"/>
                </a:solidFill>
                <a:effectLst/>
                <a:latin typeface="Source Sans Pro"/>
                <a:ea typeface="+mn-ea"/>
                <a:cs typeface="+mn-cs"/>
                <a:hlinkClick r:id="rId26"/>
              </a:rPr>
              <a:t>Ostervalder</a:t>
            </a:r>
            <a:r>
              <a:rPr kumimoji="0" lang="fi-FI" sz="800" b="0" i="0" u="none" strike="noStrike" kern="1200" cap="none" normalizeH="0" baseline="0" dirty="0">
                <a:ln>
                  <a:noFill/>
                </a:ln>
                <a:solidFill>
                  <a:schemeClr val="tx1"/>
                </a:solidFill>
                <a:effectLst/>
                <a:latin typeface="Source Sans Pro"/>
                <a:ea typeface="+mn-ea"/>
                <a:cs typeface="+mn-cs"/>
                <a:hlinkClick r:id="rId26"/>
              </a:rPr>
              <a:t> &amp; </a:t>
            </a:r>
            <a:r>
              <a:rPr kumimoji="0" lang="fi-FI" sz="800" b="0" i="0" u="none" strike="noStrike" kern="1200" cap="none" normalizeH="0" baseline="0" dirty="0" err="1">
                <a:ln>
                  <a:noFill/>
                </a:ln>
                <a:solidFill>
                  <a:schemeClr val="tx1"/>
                </a:solidFill>
                <a:effectLst/>
                <a:latin typeface="Source Sans Pro"/>
                <a:ea typeface="+mn-ea"/>
                <a:cs typeface="+mn-cs"/>
                <a:hlinkClick r:id="rId26"/>
              </a:rPr>
              <a:t>Pigneur</a:t>
            </a:r>
            <a:r>
              <a:rPr kumimoji="0" lang="fi-FI" sz="800" b="0" i="0" u="none" strike="noStrike" kern="1200" cap="none" normalizeH="0" baseline="0" dirty="0">
                <a:ln>
                  <a:noFill/>
                </a:ln>
                <a:solidFill>
                  <a:schemeClr val="tx1"/>
                </a:solidFill>
                <a:effectLst/>
                <a:latin typeface="Source Sans Pro"/>
                <a:ea typeface="+mn-ea"/>
                <a:cs typeface="+mn-cs"/>
              </a:rPr>
              <a:t>. API MVA </a:t>
            </a:r>
            <a:r>
              <a:rPr kumimoji="0" lang="fi-FI" sz="800" b="0" i="0" u="none" strike="noStrike" kern="1200" cap="none" normalizeH="0" baseline="0" dirty="0" err="1">
                <a:ln>
                  <a:noFill/>
                </a:ln>
                <a:solidFill>
                  <a:schemeClr val="tx1"/>
                </a:solidFill>
                <a:effectLst/>
                <a:latin typeface="Source Sans Pro"/>
                <a:ea typeface="+mn-ea"/>
                <a:cs typeface="+mn-cs"/>
              </a:rPr>
              <a:t>templates</a:t>
            </a:r>
            <a:r>
              <a:rPr kumimoji="0" lang="fi-FI" sz="800" b="0" i="0" u="none" strike="noStrike" kern="1200" cap="none" normalizeH="0" baseline="0" dirty="0">
                <a:ln>
                  <a:noFill/>
                </a:ln>
                <a:solidFill>
                  <a:schemeClr val="tx1"/>
                </a:solidFill>
                <a:effectLst/>
                <a:latin typeface="Source Sans Pro"/>
                <a:ea typeface="+mn-ea"/>
                <a:cs typeface="+mn-cs"/>
              </a:rPr>
              <a:t> </a:t>
            </a:r>
            <a:r>
              <a:rPr kumimoji="0" lang="fi-FI" sz="800" b="0" i="0" u="none" strike="noStrike" kern="1200" cap="none" normalizeH="0" baseline="0" dirty="0" err="1">
                <a:ln>
                  <a:noFill/>
                </a:ln>
                <a:solidFill>
                  <a:schemeClr val="tx1"/>
                </a:solidFill>
                <a:effectLst/>
                <a:latin typeface="Source Sans Pro"/>
                <a:ea typeface="+mn-ea"/>
                <a:cs typeface="+mn-cs"/>
              </a:rPr>
              <a:t>created</a:t>
            </a:r>
            <a:r>
              <a:rPr kumimoji="0" lang="fi-FI" sz="800" b="0" i="0" u="none" strike="noStrike" kern="1200" cap="none" normalizeH="0" baseline="0" dirty="0">
                <a:ln>
                  <a:noFill/>
                </a:ln>
                <a:solidFill>
                  <a:schemeClr val="tx1"/>
                </a:solidFill>
                <a:effectLst/>
                <a:latin typeface="Source Sans Pro"/>
                <a:ea typeface="+mn-ea"/>
                <a:cs typeface="+mn-cs"/>
              </a:rPr>
              <a:t> </a:t>
            </a:r>
            <a:r>
              <a:rPr kumimoji="0" lang="fi-FI" sz="800" b="0" i="0" u="none" strike="noStrike" kern="1200" cap="none" normalizeH="0" baseline="0" dirty="0" err="1">
                <a:ln>
                  <a:noFill/>
                </a:ln>
                <a:solidFill>
                  <a:schemeClr val="tx1"/>
                </a:solidFill>
                <a:effectLst/>
                <a:latin typeface="Source Sans Pro"/>
                <a:ea typeface="+mn-ea"/>
                <a:cs typeface="+mn-cs"/>
              </a:rPr>
              <a:t>by</a:t>
            </a:r>
            <a:r>
              <a:rPr kumimoji="0" lang="fi-FI" altLang="fi-FI" sz="800" b="0" i="0" u="none" strike="noStrike" cap="none" normalizeH="0" baseline="0" dirty="0">
                <a:ln>
                  <a:noFill/>
                </a:ln>
                <a:solidFill>
                  <a:schemeClr val="tx1"/>
                </a:solidFill>
                <a:effectLst/>
                <a:latin typeface="Source Sans Pro"/>
              </a:rPr>
              <a:t> Digia </a:t>
            </a:r>
            <a:r>
              <a:rPr kumimoji="0" lang="fi-FI" altLang="fi-FI" sz="800" b="0" i="0" u="none" strike="noStrike" cap="none" normalizeH="0" baseline="0" dirty="0" err="1">
                <a:ln>
                  <a:noFill/>
                </a:ln>
                <a:solidFill>
                  <a:schemeClr val="tx1"/>
                </a:solidFill>
                <a:effectLst/>
                <a:latin typeface="Source Sans Pro"/>
              </a:rPr>
              <a:t>Plc</a:t>
            </a:r>
            <a:r>
              <a:rPr kumimoji="0" lang="fi-FI" altLang="fi-FI" sz="800" b="0" i="0" u="none" strike="noStrike" cap="none" normalizeH="0" baseline="0" dirty="0">
                <a:ln>
                  <a:noFill/>
                </a:ln>
                <a:solidFill>
                  <a:schemeClr val="tx1"/>
                </a:solidFill>
                <a:effectLst/>
                <a:latin typeface="Source Sans Pro"/>
              </a:rPr>
              <a:t> </a:t>
            </a:r>
            <a:r>
              <a:rPr kumimoji="0" lang="fi-FI" altLang="fi-FI" sz="800" b="0" i="0" u="none" strike="noStrike" cap="none" normalizeH="0" baseline="0" dirty="0">
                <a:ln>
                  <a:noFill/>
                </a:ln>
                <a:solidFill>
                  <a:schemeClr val="tx1"/>
                </a:solidFill>
                <a:effectLst/>
                <a:latin typeface="Source Sans Pro"/>
                <a:hlinkClick r:id="rId27"/>
              </a:rPr>
              <a:t>www.digia.com</a:t>
            </a:r>
            <a:r>
              <a:rPr kumimoji="0" lang="fi-FI" altLang="fi-FI" sz="800" b="0" i="0" u="none" strike="noStrike" cap="none" normalizeH="0" baseline="0" dirty="0">
                <a:ln>
                  <a:noFill/>
                </a:ln>
                <a:solidFill>
                  <a:schemeClr val="tx1"/>
                </a:solidFill>
                <a:effectLst/>
                <a:latin typeface="Source Sans Pro"/>
              </a:rPr>
              <a:t>. </a:t>
            </a:r>
            <a:r>
              <a:rPr kumimoji="0" lang="fi-FI" sz="800" b="0" i="0" u="none" strike="noStrike" kern="1200" cap="none" normalizeH="0" baseline="0" dirty="0">
                <a:ln>
                  <a:noFill/>
                </a:ln>
                <a:solidFill>
                  <a:schemeClr val="tx1"/>
                </a:solidFill>
                <a:effectLst/>
                <a:latin typeface="Source Sans Pro"/>
                <a:ea typeface="+mn-ea"/>
                <a:cs typeface="+mn-cs"/>
              </a:rPr>
              <a:t>Method </a:t>
            </a:r>
            <a:r>
              <a:rPr kumimoji="0" lang="fi-FI" sz="800" b="0" i="0" u="none" strike="noStrike" kern="1200" cap="none" normalizeH="0" baseline="0" dirty="0" err="1">
                <a:ln>
                  <a:noFill/>
                </a:ln>
                <a:solidFill>
                  <a:schemeClr val="tx1"/>
                </a:solidFill>
                <a:effectLst/>
                <a:latin typeface="Source Sans Pro"/>
                <a:ea typeface="+mn-ea"/>
                <a:cs typeface="+mn-cs"/>
              </a:rPr>
              <a:t>further</a:t>
            </a:r>
            <a:r>
              <a:rPr kumimoji="0" lang="fi-FI" sz="800" b="0" i="0" u="none" strike="noStrike" kern="1200" cap="none" normalizeH="0" baseline="0" dirty="0">
                <a:ln>
                  <a:noFill/>
                </a:ln>
                <a:solidFill>
                  <a:schemeClr val="tx1"/>
                </a:solidFill>
                <a:effectLst/>
                <a:latin typeface="Source Sans Pro"/>
                <a:ea typeface="+mn-ea"/>
                <a:cs typeface="+mn-cs"/>
              </a:rPr>
              <a:t> </a:t>
            </a:r>
            <a:r>
              <a:rPr kumimoji="0" lang="fi-FI" sz="800" b="0" i="0" u="none" strike="noStrike" kern="1200" cap="none" normalizeH="0" baseline="0" dirty="0" err="1">
                <a:ln>
                  <a:noFill/>
                </a:ln>
                <a:solidFill>
                  <a:schemeClr val="tx1"/>
                </a:solidFill>
                <a:effectLst/>
                <a:latin typeface="Source Sans Pro"/>
                <a:ea typeface="+mn-ea"/>
                <a:cs typeface="+mn-cs"/>
              </a:rPr>
              <a:t>developed</a:t>
            </a:r>
            <a:r>
              <a:rPr kumimoji="0" lang="fi-FI" sz="800" b="0" i="0" u="none" strike="noStrike" kern="1200" cap="none" normalizeH="0" baseline="0" dirty="0">
                <a:ln>
                  <a:noFill/>
                </a:ln>
                <a:solidFill>
                  <a:schemeClr val="tx1"/>
                </a:solidFill>
                <a:effectLst/>
                <a:latin typeface="Source Sans Pro"/>
                <a:ea typeface="+mn-ea"/>
                <a:cs typeface="+mn-cs"/>
              </a:rPr>
              <a:t> </a:t>
            </a:r>
            <a:r>
              <a:rPr kumimoji="0" lang="fi-FI" sz="800" b="0" i="0" u="none" strike="noStrike" kern="1200" cap="none" normalizeH="0" baseline="0" dirty="0" err="1">
                <a:ln>
                  <a:noFill/>
                </a:ln>
                <a:solidFill>
                  <a:schemeClr val="tx1"/>
                </a:solidFill>
                <a:effectLst/>
                <a:latin typeface="Source Sans Pro"/>
                <a:ea typeface="+mn-ea"/>
                <a:cs typeface="+mn-cs"/>
              </a:rPr>
              <a:t>by</a:t>
            </a:r>
            <a:r>
              <a:rPr kumimoji="0" lang="fi-FI" sz="800" b="0" i="0" u="none" strike="noStrike" kern="1200" cap="none" normalizeH="0" baseline="0" dirty="0">
                <a:ln>
                  <a:noFill/>
                </a:ln>
                <a:solidFill>
                  <a:schemeClr val="tx1"/>
                </a:solidFill>
                <a:effectLst/>
                <a:latin typeface="Source Sans Pro"/>
                <a:ea typeface="+mn-ea"/>
                <a:cs typeface="+mn-cs"/>
              </a:rPr>
              <a:t> </a:t>
            </a:r>
            <a:r>
              <a:rPr kumimoji="0" lang="fi-FI" sz="800" b="0" i="0" u="none" strike="noStrike" kern="1200" cap="none" normalizeH="0" baseline="0" dirty="0" err="1">
                <a:ln>
                  <a:noFill/>
                </a:ln>
                <a:solidFill>
                  <a:schemeClr val="tx1"/>
                </a:solidFill>
                <a:effectLst/>
                <a:latin typeface="Source Sans Pro"/>
                <a:ea typeface="+mn-ea"/>
                <a:cs typeface="+mn-cs"/>
              </a:rPr>
              <a:t>Osaango</a:t>
            </a:r>
            <a:r>
              <a:rPr kumimoji="0" lang="fi-FI" sz="800" b="0" i="0" u="none" strike="noStrike" kern="1200" cap="none" normalizeH="0" baseline="0" dirty="0">
                <a:ln>
                  <a:noFill/>
                </a:ln>
                <a:solidFill>
                  <a:schemeClr val="tx1"/>
                </a:solidFill>
                <a:effectLst/>
                <a:latin typeface="Source Sans Pro"/>
                <a:ea typeface="+mn-ea"/>
                <a:cs typeface="+mn-cs"/>
              </a:rPr>
              <a:t> Ltd. </a:t>
            </a:r>
            <a:r>
              <a:rPr kumimoji="0" lang="fi-FI" sz="800" b="0" i="0" u="none" strike="noStrike" kern="1200" cap="none" normalizeH="0" baseline="0" dirty="0">
                <a:ln>
                  <a:noFill/>
                </a:ln>
                <a:solidFill>
                  <a:schemeClr val="tx1"/>
                </a:solidFill>
                <a:effectLst/>
                <a:latin typeface="Source Sans Pro"/>
                <a:ea typeface="+mn-ea"/>
                <a:cs typeface="+mn-cs"/>
                <a:hlinkClick r:id="rId28"/>
              </a:rPr>
              <a:t>www.osaango.com</a:t>
            </a:r>
            <a:r>
              <a:rPr kumimoji="0" lang="fi-FI" sz="800" b="0" i="0" u="none" strike="noStrike" kern="1200" cap="none" normalizeH="0" baseline="0" dirty="0">
                <a:ln>
                  <a:noFill/>
                </a:ln>
                <a:solidFill>
                  <a:schemeClr val="tx1"/>
                </a:solidFill>
                <a:effectLst/>
                <a:latin typeface="Source Sans Pro"/>
                <a:ea typeface="+mn-ea"/>
                <a:cs typeface="+mn-cs"/>
              </a:rPr>
              <a:t>, </a:t>
            </a:r>
            <a:r>
              <a:rPr kumimoji="0" lang="fi-FI" sz="800" b="0" i="0" u="none" strike="noStrike" kern="1200" cap="none" normalizeH="0" baseline="0" dirty="0" err="1">
                <a:ln>
                  <a:noFill/>
                </a:ln>
                <a:solidFill>
                  <a:schemeClr val="tx1"/>
                </a:solidFill>
                <a:effectLst/>
                <a:latin typeface="Source Sans Pro"/>
                <a:ea typeface="+mn-ea"/>
                <a:cs typeface="+mn-cs"/>
              </a:rPr>
              <a:t>APIOps</a:t>
            </a:r>
            <a:r>
              <a:rPr kumimoji="0" lang="fi-FI" sz="800" b="0" i="0" u="none" strike="noStrike" kern="1200" cap="none" normalizeH="0" baseline="0" dirty="0">
                <a:ln>
                  <a:noFill/>
                </a:ln>
                <a:solidFill>
                  <a:schemeClr val="tx1"/>
                </a:solidFill>
                <a:effectLst/>
                <a:latin typeface="Source Sans Pro"/>
                <a:ea typeface="+mn-ea"/>
                <a:cs typeface="+mn-cs"/>
              </a:rPr>
              <a:t> </a:t>
            </a:r>
            <a:r>
              <a:rPr kumimoji="0" lang="fi-FI" sz="800" b="0" i="0" u="none" strike="noStrike" kern="1200" cap="none" normalizeH="0" baseline="0" dirty="0" err="1">
                <a:ln>
                  <a:noFill/>
                </a:ln>
                <a:solidFill>
                  <a:schemeClr val="tx1"/>
                </a:solidFill>
                <a:effectLst/>
                <a:latin typeface="Source Sans Pro"/>
                <a:ea typeface="+mn-ea"/>
                <a:cs typeface="+mn-cs"/>
              </a:rPr>
              <a:t>trademark</a:t>
            </a:r>
            <a:r>
              <a:rPr kumimoji="0" lang="fi-FI" sz="800" b="0" i="0" u="none" strike="noStrike" kern="1200" cap="none" normalizeH="0" baseline="0" dirty="0">
                <a:ln>
                  <a:noFill/>
                </a:ln>
                <a:solidFill>
                  <a:schemeClr val="tx1"/>
                </a:solidFill>
                <a:effectLst/>
                <a:latin typeface="Source Sans Pro"/>
                <a:ea typeface="+mn-ea"/>
                <a:cs typeface="+mn-cs"/>
              </a:rPr>
              <a:t> </a:t>
            </a:r>
            <a:r>
              <a:rPr kumimoji="0" lang="fi-FI" sz="800" b="0" i="0" u="none" strike="noStrike" kern="1200" cap="none" normalizeH="0" baseline="0" dirty="0" err="1">
                <a:ln>
                  <a:noFill/>
                </a:ln>
                <a:solidFill>
                  <a:schemeClr val="tx1"/>
                </a:solidFill>
                <a:effectLst/>
                <a:latin typeface="Source Sans Pro"/>
                <a:ea typeface="+mn-ea"/>
                <a:cs typeface="+mn-cs"/>
              </a:rPr>
              <a:t>reg</a:t>
            </a:r>
            <a:r>
              <a:rPr kumimoji="0" lang="fi-FI" sz="800" b="0" i="0" u="none" strike="noStrike" kern="1200" cap="none" normalizeH="0" baseline="0" dirty="0">
                <a:ln>
                  <a:noFill/>
                </a:ln>
                <a:solidFill>
                  <a:schemeClr val="tx1"/>
                </a:solidFill>
                <a:effectLst/>
                <a:latin typeface="Source Sans Pro"/>
                <a:ea typeface="+mn-ea"/>
                <a:cs typeface="+mn-cs"/>
              </a:rPr>
              <a:t>. </a:t>
            </a:r>
            <a:r>
              <a:rPr kumimoji="0" lang="fi-FI" sz="800" b="0" i="0" u="none" strike="noStrike" kern="1200" cap="none" normalizeH="0" baseline="0" dirty="0" err="1">
                <a:ln>
                  <a:noFill/>
                </a:ln>
                <a:solidFill>
                  <a:schemeClr val="tx1"/>
                </a:solidFill>
                <a:effectLst/>
                <a:latin typeface="Source Sans Pro"/>
                <a:ea typeface="+mn-ea"/>
                <a:cs typeface="+mn-cs"/>
              </a:rPr>
              <a:t>APInf</a:t>
            </a:r>
            <a:r>
              <a:rPr kumimoji="0" lang="fi-FI" sz="800" b="0" i="0" u="none" strike="noStrike" kern="1200" cap="none" normalizeH="0" baseline="0" dirty="0">
                <a:ln>
                  <a:noFill/>
                </a:ln>
                <a:solidFill>
                  <a:schemeClr val="tx1"/>
                </a:solidFill>
                <a:effectLst/>
                <a:latin typeface="Source Sans Pro"/>
                <a:ea typeface="+mn-ea"/>
                <a:cs typeface="+mn-cs"/>
              </a:rPr>
              <a:t> Ltd and </a:t>
            </a:r>
            <a:r>
              <a:rPr kumimoji="0" lang="fi-FI" sz="800" b="0" i="0" u="none" strike="noStrike" kern="1200" cap="none" normalizeH="0" baseline="0" dirty="0" err="1">
                <a:ln>
                  <a:noFill/>
                </a:ln>
                <a:solidFill>
                  <a:schemeClr val="tx1"/>
                </a:solidFill>
                <a:effectLst/>
                <a:latin typeface="Source Sans Pro"/>
                <a:ea typeface="+mn-ea"/>
                <a:cs typeface="+mn-cs"/>
              </a:rPr>
              <a:t>Osaango</a:t>
            </a:r>
            <a:r>
              <a:rPr kumimoji="0" lang="fi-FI" sz="800" b="0" i="0" u="none" strike="noStrike" kern="1200" cap="none" normalizeH="0" baseline="0" dirty="0">
                <a:ln>
                  <a:noFill/>
                </a:ln>
                <a:solidFill>
                  <a:schemeClr val="tx1"/>
                </a:solidFill>
                <a:effectLst/>
                <a:latin typeface="Source Sans Pro"/>
                <a:ea typeface="+mn-ea"/>
                <a:cs typeface="+mn-cs"/>
              </a:rPr>
              <a:t> Ltd.</a:t>
            </a:r>
            <a:endParaRPr kumimoji="0" lang="fi-FI" altLang="fi-FI" sz="800" b="0" i="0" u="none" strike="noStrike" kern="1200" cap="none" normalizeH="0" baseline="0" dirty="0">
              <a:ln>
                <a:noFill/>
              </a:ln>
              <a:solidFill>
                <a:schemeClr val="tx1"/>
              </a:solidFill>
              <a:effectLst/>
              <a:latin typeface="Source Sans Pro"/>
              <a:ea typeface="+mn-ea"/>
              <a:cs typeface="+mn-cs"/>
            </a:endParaRPr>
          </a:p>
        </p:txBody>
      </p:sp>
      <p:pic>
        <p:nvPicPr>
          <p:cNvPr id="1026" name="Picture 2" descr="Creative Commons License">
            <a:hlinkClick r:id="rId24"/>
            <a:extLst>
              <a:ext uri="{FF2B5EF4-FFF2-40B4-BE49-F238E27FC236}">
                <a16:creationId xmlns:a16="http://schemas.microsoft.com/office/drawing/2014/main" id="{A226D80C-40C7-487B-8E4C-7B7DB89EC831}"/>
              </a:ext>
            </a:extLst>
          </p:cNvPr>
          <p:cNvPicPr>
            <a:picLocks noChangeAspect="1" noChangeArrowheads="1"/>
          </p:cNvPicPr>
          <p:nvPr userDrawn="1"/>
        </p:nvPicPr>
        <p:blipFill>
          <a:blip r:embed="rId29">
            <a:extLst>
              <a:ext uri="{28A0092B-C50C-407E-A947-70E740481C1C}">
                <a14:useLocalDpi xmlns:a14="http://schemas.microsoft.com/office/drawing/2010/main" val="0"/>
              </a:ext>
            </a:extLst>
          </a:blip>
          <a:srcRect/>
          <a:stretch>
            <a:fillRect/>
          </a:stretch>
        </p:blipFill>
        <p:spPr bwMode="auto">
          <a:xfrm>
            <a:off x="681039" y="6386896"/>
            <a:ext cx="750454" cy="325373"/>
          </a:xfrm>
          <a:prstGeom prst="rect">
            <a:avLst/>
          </a:prstGeom>
          <a:noFill/>
          <a:extLst>
            <a:ext uri="{909E8E84-426E-40DD-AFC4-6F175D3DCCD1}">
              <a14:hiddenFill xmlns:a14="http://schemas.microsoft.com/office/drawing/2010/main">
                <a:solidFill>
                  <a:srgbClr val="FFFFFF"/>
                </a:solidFill>
              </a14:hiddenFill>
            </a:ext>
          </a:extLst>
        </p:spPr>
      </p:pic>
      <p:sp>
        <p:nvSpPr>
          <p:cNvPr id="8" name="Title Placeholder 7">
            <a:extLst>
              <a:ext uri="{FF2B5EF4-FFF2-40B4-BE49-F238E27FC236}">
                <a16:creationId xmlns:a16="http://schemas.microsoft.com/office/drawing/2014/main" id="{C12BF069-493C-423D-8A57-2E13C65D1729}"/>
              </a:ext>
            </a:extLst>
          </p:cNvPr>
          <p:cNvSpPr>
            <a:spLocks noGrp="1"/>
          </p:cNvSpPr>
          <p:nvPr>
            <p:ph type="title"/>
          </p:nvPr>
        </p:nvSpPr>
        <p:spPr>
          <a:xfrm>
            <a:off x="681039" y="366188"/>
            <a:ext cx="8543925" cy="1325033"/>
          </a:xfrm>
          <a:prstGeom prst="rect">
            <a:avLst/>
          </a:prstGeom>
        </p:spPr>
        <p:txBody>
          <a:bodyPr vert="horz" lIns="91440" tIns="45720" rIns="91440" bIns="45720" rtlCol="0" anchor="ctr">
            <a:normAutofit/>
          </a:bodyPr>
          <a:lstStyle/>
          <a:p>
            <a:r>
              <a:rPr lang="en-US"/>
              <a:t>Click to edit Master title style</a:t>
            </a:r>
            <a:endParaRPr lang="fi-FI"/>
          </a:p>
        </p:txBody>
      </p:sp>
      <p:sp>
        <p:nvSpPr>
          <p:cNvPr id="12" name="Text Placeholder 11">
            <a:extLst>
              <a:ext uri="{FF2B5EF4-FFF2-40B4-BE49-F238E27FC236}">
                <a16:creationId xmlns:a16="http://schemas.microsoft.com/office/drawing/2014/main" id="{A077028F-8D54-4CB8-8841-96635B3E66F1}"/>
              </a:ext>
            </a:extLst>
          </p:cNvPr>
          <p:cNvSpPr>
            <a:spLocks noGrp="1"/>
          </p:cNvSpPr>
          <p:nvPr>
            <p:ph type="body" idx="1"/>
          </p:nvPr>
        </p:nvSpPr>
        <p:spPr>
          <a:xfrm>
            <a:off x="681039" y="1826684"/>
            <a:ext cx="8543925" cy="434974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pic>
        <p:nvPicPr>
          <p:cNvPr id="10" name="Picture 9" descr="A picture containing clipart&#10;&#10;Description generated with very high confidence">
            <a:extLst>
              <a:ext uri="{FF2B5EF4-FFF2-40B4-BE49-F238E27FC236}">
                <a16:creationId xmlns:a16="http://schemas.microsoft.com/office/drawing/2014/main" id="{49C82A85-BA03-404C-BDA1-CF298EA8001F}"/>
              </a:ext>
            </a:extLst>
          </p:cNvPr>
          <p:cNvPicPr>
            <a:picLocks noChangeAspect="1"/>
          </p:cNvPicPr>
          <p:nvPr userDrawn="1"/>
        </p:nvPicPr>
        <p:blipFill>
          <a:blip r:embed="rId30">
            <a:duotone>
              <a:schemeClr val="bg2">
                <a:shade val="45000"/>
                <a:satMod val="135000"/>
              </a:schemeClr>
              <a:prstClr val="white"/>
            </a:duotone>
          </a:blip>
          <a:stretch>
            <a:fillRect/>
          </a:stretch>
        </p:blipFill>
        <p:spPr>
          <a:xfrm>
            <a:off x="8427945" y="6386895"/>
            <a:ext cx="1375910" cy="352655"/>
          </a:xfrm>
          <a:prstGeom prst="rect">
            <a:avLst/>
          </a:prstGeom>
        </p:spPr>
      </p:pic>
      <p:sp>
        <p:nvSpPr>
          <p:cNvPr id="2" name="TextBox 1">
            <a:extLst>
              <a:ext uri="{FF2B5EF4-FFF2-40B4-BE49-F238E27FC236}">
                <a16:creationId xmlns:a16="http://schemas.microsoft.com/office/drawing/2014/main" id="{21DF0432-04BA-4AAC-B4BF-BA0951033D6E}"/>
              </a:ext>
            </a:extLst>
          </p:cNvPr>
          <p:cNvSpPr txBox="1"/>
          <p:nvPr userDrawn="1"/>
        </p:nvSpPr>
        <p:spPr>
          <a:xfrm>
            <a:off x="5509335" y="6293878"/>
            <a:ext cx="2813538" cy="415498"/>
          </a:xfrm>
          <a:prstGeom prst="rect">
            <a:avLst/>
          </a:prstGeom>
          <a:noFill/>
        </p:spPr>
        <p:txBody>
          <a:bodyPr wrap="square" rtlCol="0">
            <a:spAutoFit/>
          </a:bodyPr>
          <a:lstStyle/>
          <a:p>
            <a:r>
              <a:rPr lang="fi-FI" sz="1050" dirty="0"/>
              <a:t>More </a:t>
            </a:r>
            <a:r>
              <a:rPr lang="fi-FI" sz="1050" dirty="0" err="1"/>
              <a:t>information</a:t>
            </a:r>
            <a:r>
              <a:rPr lang="fi-FI" sz="1050" dirty="0"/>
              <a:t>, feedback and </a:t>
            </a:r>
            <a:r>
              <a:rPr lang="fi-FI" sz="1050" dirty="0" err="1"/>
              <a:t>contributions</a:t>
            </a:r>
            <a:r>
              <a:rPr lang="fi-FI" sz="1050" dirty="0"/>
              <a:t>:</a:t>
            </a:r>
          </a:p>
          <a:p>
            <a:r>
              <a:rPr lang="fi-FI" sz="1050" dirty="0">
                <a:hlinkClick r:id="rId31"/>
              </a:rPr>
              <a:t>http://www.apiopscycles.com</a:t>
            </a:r>
            <a:endParaRPr lang="fi-FI" sz="1050" dirty="0"/>
          </a:p>
        </p:txBody>
      </p:sp>
    </p:spTree>
    <p:extLst>
      <p:ext uri="{BB962C8B-B14F-4D97-AF65-F5344CB8AC3E}">
        <p14:creationId xmlns:p14="http://schemas.microsoft.com/office/powerpoint/2010/main" val="310760220"/>
      </p:ext>
    </p:extLst>
  </p:cSld>
  <p:clrMap bg1="lt1" tx1="dk1" bg2="lt2" tx2="dk2" accent1="accent1" accent2="accent2" accent3="accent3" accent4="accent4" accent5="accent5" accent6="accent6" hlink="hlink" folHlink="folHlink"/>
  <p:sldLayoutIdLst>
    <p:sldLayoutId id="2147483882" r:id="rId1"/>
    <p:sldLayoutId id="2147483893" r:id="rId2"/>
    <p:sldLayoutId id="2147483896" r:id="rId3"/>
    <p:sldLayoutId id="2147483894" r:id="rId4"/>
    <p:sldLayoutId id="2147483907" r:id="rId5"/>
    <p:sldLayoutId id="2147483904" r:id="rId6"/>
    <p:sldLayoutId id="2147483906" r:id="rId7"/>
    <p:sldLayoutId id="2147483901" r:id="rId8"/>
    <p:sldLayoutId id="2147483895" r:id="rId9"/>
    <p:sldLayoutId id="2147483898" r:id="rId10"/>
    <p:sldLayoutId id="2147483900" r:id="rId11"/>
    <p:sldLayoutId id="2147483883" r:id="rId12"/>
    <p:sldLayoutId id="2147483884" r:id="rId13"/>
    <p:sldLayoutId id="2147483885" r:id="rId14"/>
    <p:sldLayoutId id="2147483886" r:id="rId15"/>
    <p:sldLayoutId id="2147483887" r:id="rId16"/>
    <p:sldLayoutId id="2147483888" r:id="rId17"/>
    <p:sldLayoutId id="2147483889" r:id="rId18"/>
    <p:sldLayoutId id="2147483890" r:id="rId19"/>
    <p:sldLayoutId id="2147483891" r:id="rId20"/>
    <p:sldLayoutId id="2147483892" r:id="rId21"/>
    <p:sldLayoutId id="2147483908"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2" descr="Creative Commons License">
            <a:hlinkClick r:id="rId22"/>
            <a:extLst>
              <a:ext uri="{FF2B5EF4-FFF2-40B4-BE49-F238E27FC236}">
                <a16:creationId xmlns:a16="http://schemas.microsoft.com/office/drawing/2014/main" id="{EAAA3DD5-D9E9-4267-9FDA-7375381879B3}"/>
              </a:ext>
            </a:extLst>
          </p:cNvPr>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681039" y="6386896"/>
            <a:ext cx="750454" cy="32537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A picture containing clipart&#10;&#10;Description generated with very high confidence">
            <a:extLst>
              <a:ext uri="{FF2B5EF4-FFF2-40B4-BE49-F238E27FC236}">
                <a16:creationId xmlns:a16="http://schemas.microsoft.com/office/drawing/2014/main" id="{240D2D53-56A6-465C-B106-32AF7FBDCF73}"/>
              </a:ext>
            </a:extLst>
          </p:cNvPr>
          <p:cNvPicPr>
            <a:picLocks noChangeAspect="1"/>
          </p:cNvPicPr>
          <p:nvPr userDrawn="1"/>
        </p:nvPicPr>
        <p:blipFill>
          <a:blip r:embed="rId24">
            <a:duotone>
              <a:schemeClr val="bg2">
                <a:shade val="45000"/>
                <a:satMod val="135000"/>
              </a:schemeClr>
              <a:prstClr val="white"/>
            </a:duotone>
          </a:blip>
          <a:stretch>
            <a:fillRect/>
          </a:stretch>
        </p:blipFill>
        <p:spPr>
          <a:xfrm>
            <a:off x="8427945" y="6386895"/>
            <a:ext cx="1375910" cy="352655"/>
          </a:xfrm>
          <a:prstGeom prst="rect">
            <a:avLst/>
          </a:prstGeom>
        </p:spPr>
      </p:pic>
      <p:sp>
        <p:nvSpPr>
          <p:cNvPr id="8" name="Rectangle 1">
            <a:extLst>
              <a:ext uri="{FF2B5EF4-FFF2-40B4-BE49-F238E27FC236}">
                <a16:creationId xmlns:a16="http://schemas.microsoft.com/office/drawing/2014/main" id="{C8BD34A8-8A4F-4B04-93A6-F31BE68834AC}"/>
              </a:ext>
            </a:extLst>
          </p:cNvPr>
          <p:cNvSpPr>
            <a:spLocks noChangeArrowheads="1"/>
          </p:cNvSpPr>
          <p:nvPr userDrawn="1"/>
        </p:nvSpPr>
        <p:spPr bwMode="auto">
          <a:xfrm>
            <a:off x="1403354" y="6145354"/>
            <a:ext cx="3936742"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i-FI" altLang="fi-FI" sz="800" b="0" i="0" u="none" strike="noStrike" cap="none" normalizeH="0" baseline="0" dirty="0">
                <a:ln>
                  <a:noFill/>
                </a:ln>
                <a:solidFill>
                  <a:schemeClr val="tx1"/>
                </a:solidFill>
                <a:effectLst/>
                <a:latin typeface="Source Sans Pro"/>
              </a:rPr>
              <a:t>API </a:t>
            </a:r>
            <a:r>
              <a:rPr kumimoji="0" lang="fi-FI" altLang="fi-FI" sz="800" b="0" i="0" u="none" strike="noStrike" cap="none" normalizeH="0" baseline="0" dirty="0" err="1">
                <a:ln>
                  <a:noFill/>
                </a:ln>
                <a:solidFill>
                  <a:schemeClr val="tx1"/>
                </a:solidFill>
                <a:effectLst/>
                <a:latin typeface="Source Sans Pro"/>
              </a:rPr>
              <a:t>Canvas</a:t>
            </a:r>
            <a:r>
              <a:rPr kumimoji="0" lang="fi-FI" altLang="fi-FI" sz="800" b="0" i="0" u="none" strike="noStrike" cap="none" normalizeH="0" baseline="0" dirty="0">
                <a:ln>
                  <a:noFill/>
                </a:ln>
                <a:solidFill>
                  <a:schemeClr val="tx1"/>
                </a:solidFill>
                <a:effectLst/>
                <a:latin typeface="Source Sans Pro"/>
              </a:rPr>
              <a:t> and API Value Proposition </a:t>
            </a:r>
            <a:r>
              <a:rPr kumimoji="0" lang="fi-FI" altLang="fi-FI" sz="800" b="0" i="0" u="none" strike="noStrike" cap="none" normalizeH="0" baseline="0" dirty="0" err="1">
                <a:ln>
                  <a:noFill/>
                </a:ln>
                <a:solidFill>
                  <a:schemeClr val="tx1"/>
                </a:solidFill>
                <a:effectLst/>
                <a:latin typeface="Source Sans Pro"/>
              </a:rPr>
              <a:t>templates</a:t>
            </a:r>
            <a:r>
              <a:rPr kumimoji="0" lang="fi-FI" altLang="fi-FI" sz="800" b="0" i="0" u="none" strike="noStrike" cap="none" normalizeH="0" baseline="0" dirty="0">
                <a:ln>
                  <a:noFill/>
                </a:ln>
                <a:solidFill>
                  <a:schemeClr val="tx1"/>
                </a:solidFill>
                <a:effectLst/>
                <a:latin typeface="Source Sans Pro"/>
              </a:rPr>
              <a:t> and </a:t>
            </a:r>
            <a:r>
              <a:rPr kumimoji="0" lang="fi-FI" altLang="fi-FI" sz="800" b="0" i="0" u="none" strike="noStrike" cap="none" normalizeH="0" baseline="0" dirty="0" err="1">
                <a:ln>
                  <a:noFill/>
                </a:ln>
                <a:solidFill>
                  <a:schemeClr val="tx1"/>
                </a:solidFill>
                <a:effectLst/>
                <a:latin typeface="Source Sans Pro"/>
              </a:rPr>
              <a:t>method</a:t>
            </a:r>
            <a:r>
              <a:rPr kumimoji="0" lang="fi-FI" altLang="fi-FI" sz="800" b="0" i="0" u="none" strike="noStrike" cap="none" normalizeH="0" baseline="0" dirty="0">
                <a:ln>
                  <a:noFill/>
                </a:ln>
                <a:solidFill>
                  <a:schemeClr val="tx1"/>
                </a:solidFill>
                <a:effectLst/>
                <a:latin typeface="Source Sans Pro"/>
              </a:rPr>
              <a:t> </a:t>
            </a:r>
            <a:r>
              <a:rPr kumimoji="0" lang="fi-FI" altLang="fi-FI" sz="800" b="0" i="0" u="none" strike="noStrike" cap="none" normalizeH="0" baseline="0" dirty="0" err="1">
                <a:ln>
                  <a:noFill/>
                </a:ln>
                <a:solidFill>
                  <a:schemeClr val="tx1"/>
                </a:solidFill>
                <a:effectLst/>
                <a:latin typeface="Source Sans Pro"/>
              </a:rPr>
              <a:t>by</a:t>
            </a:r>
            <a:r>
              <a:rPr kumimoji="0" lang="fi-FI" altLang="fi-FI" sz="800" b="0" i="0" u="none" strike="noStrike" cap="none" normalizeH="0" baseline="0" dirty="0">
                <a:ln>
                  <a:noFill/>
                </a:ln>
                <a:solidFill>
                  <a:schemeClr val="tx1"/>
                </a:solidFill>
                <a:effectLst/>
                <a:latin typeface="Source Sans Pro"/>
              </a:rPr>
              <a:t> </a:t>
            </a:r>
            <a:r>
              <a:rPr kumimoji="0" lang="fi-FI" altLang="fi-FI" sz="800" b="0" i="0" u="none" strike="noStrike" cap="none" normalizeH="0" baseline="0" dirty="0" err="1">
                <a:ln>
                  <a:noFill/>
                </a:ln>
                <a:solidFill>
                  <a:schemeClr val="tx1"/>
                </a:solidFill>
                <a:effectLst/>
                <a:latin typeface="Source Sans Pro"/>
              </a:rPr>
              <a:t>Digia</a:t>
            </a:r>
            <a:r>
              <a:rPr kumimoji="0" lang="fi-FI" altLang="fi-FI" sz="800" b="0" i="0" u="none" strike="noStrike" cap="none" normalizeH="0" baseline="0" dirty="0">
                <a:ln>
                  <a:noFill/>
                </a:ln>
                <a:solidFill>
                  <a:schemeClr val="tx1"/>
                </a:solidFill>
                <a:effectLst/>
                <a:latin typeface="Source Sans Pro"/>
              </a:rPr>
              <a:t> </a:t>
            </a:r>
            <a:r>
              <a:rPr kumimoji="0" lang="fi-FI" altLang="fi-FI" sz="800" b="0" i="0" u="none" strike="noStrike" cap="none" normalizeH="0" baseline="0" dirty="0" err="1">
                <a:ln>
                  <a:noFill/>
                </a:ln>
                <a:solidFill>
                  <a:schemeClr val="tx1"/>
                </a:solidFill>
                <a:effectLst/>
                <a:latin typeface="Source Sans Pro"/>
              </a:rPr>
              <a:t>Plc</a:t>
            </a:r>
            <a:r>
              <a:rPr kumimoji="0" lang="fi-FI" altLang="fi-FI" sz="800" b="0" i="0" u="none" strike="noStrike" cap="none" normalizeH="0" baseline="0" dirty="0">
                <a:ln>
                  <a:noFill/>
                </a:ln>
                <a:solidFill>
                  <a:schemeClr val="tx1"/>
                </a:solidFill>
                <a:effectLst/>
                <a:latin typeface="Source Sans Pro"/>
              </a:rPr>
              <a:t> is </a:t>
            </a:r>
            <a:r>
              <a:rPr kumimoji="0" lang="fi-FI" altLang="fi-FI" sz="800" b="0" i="0" u="none" strike="noStrike" cap="none" normalizeH="0" baseline="0" dirty="0" err="1">
                <a:ln>
                  <a:noFill/>
                </a:ln>
                <a:solidFill>
                  <a:schemeClr val="tx1"/>
                </a:solidFill>
                <a:effectLst/>
                <a:latin typeface="Source Sans Pro"/>
              </a:rPr>
              <a:t>licensed</a:t>
            </a:r>
            <a:r>
              <a:rPr kumimoji="0" lang="fi-FI" altLang="fi-FI" sz="800" b="0" i="0" u="none" strike="noStrike" cap="none" normalizeH="0" baseline="0" dirty="0">
                <a:ln>
                  <a:noFill/>
                </a:ln>
                <a:solidFill>
                  <a:schemeClr val="tx1"/>
                </a:solidFill>
                <a:effectLst/>
                <a:latin typeface="Source Sans Pro"/>
              </a:rPr>
              <a:t> </a:t>
            </a:r>
            <a:r>
              <a:rPr kumimoji="0" lang="fi-FI" altLang="fi-FI" sz="800" b="0" i="0" u="none" strike="noStrike" cap="none" normalizeH="0" baseline="0" dirty="0" err="1">
                <a:ln>
                  <a:noFill/>
                </a:ln>
                <a:solidFill>
                  <a:schemeClr val="tx1"/>
                </a:solidFill>
                <a:effectLst/>
                <a:latin typeface="Source Sans Pro"/>
              </a:rPr>
              <a:t>under</a:t>
            </a:r>
            <a:r>
              <a:rPr kumimoji="0" lang="fi-FI" altLang="fi-FI" sz="800" b="0" i="0" u="none" strike="noStrike" cap="none" normalizeH="0" baseline="0" dirty="0">
                <a:ln>
                  <a:noFill/>
                </a:ln>
                <a:solidFill>
                  <a:schemeClr val="tx1"/>
                </a:solidFill>
                <a:effectLst/>
                <a:latin typeface="Source Sans Pro"/>
              </a:rPr>
              <a:t> a </a:t>
            </a:r>
            <a:r>
              <a:rPr kumimoji="0" lang="fi-FI" altLang="fi-FI" sz="800" b="0" i="0" u="none" strike="noStrike" cap="none" normalizeH="0" baseline="0" dirty="0">
                <a:ln>
                  <a:noFill/>
                </a:ln>
                <a:solidFill>
                  <a:schemeClr val="tx1"/>
                </a:solidFill>
                <a:effectLst/>
                <a:latin typeface="Source Sans Pro"/>
                <a:hlinkClick r:id="rId22"/>
              </a:rPr>
              <a:t>Creative </a:t>
            </a:r>
            <a:r>
              <a:rPr kumimoji="0" lang="fi-FI" altLang="fi-FI" sz="800" b="0" i="0" u="none" strike="noStrike" cap="none" normalizeH="0" baseline="0" dirty="0" err="1">
                <a:ln>
                  <a:noFill/>
                </a:ln>
                <a:solidFill>
                  <a:schemeClr val="tx1"/>
                </a:solidFill>
                <a:effectLst/>
                <a:latin typeface="Source Sans Pro"/>
                <a:hlinkClick r:id="rId22"/>
              </a:rPr>
              <a:t>Commons</a:t>
            </a:r>
            <a:r>
              <a:rPr kumimoji="0" lang="fi-FI" altLang="fi-FI" sz="800" b="0" i="0" u="none" strike="noStrike" cap="none" normalizeH="0" baseline="0" dirty="0">
                <a:ln>
                  <a:noFill/>
                </a:ln>
                <a:solidFill>
                  <a:schemeClr val="tx1"/>
                </a:solidFill>
                <a:effectLst/>
                <a:latin typeface="Source Sans Pro"/>
                <a:hlinkClick r:id="rId22"/>
              </a:rPr>
              <a:t> </a:t>
            </a:r>
            <a:r>
              <a:rPr kumimoji="0" lang="fi-FI" altLang="fi-FI" sz="800" b="0" i="0" u="none" strike="noStrike" cap="none" normalizeH="0" baseline="0" dirty="0" err="1">
                <a:ln>
                  <a:noFill/>
                </a:ln>
                <a:solidFill>
                  <a:schemeClr val="tx1"/>
                </a:solidFill>
                <a:effectLst/>
                <a:latin typeface="Source Sans Pro"/>
                <a:hlinkClick r:id="rId22"/>
              </a:rPr>
              <a:t>Attribution-ShareAlike</a:t>
            </a:r>
            <a:r>
              <a:rPr kumimoji="0" lang="fi-FI" altLang="fi-FI" sz="800" b="0" i="0" u="none" strike="noStrike" cap="none" normalizeH="0" baseline="0" dirty="0">
                <a:ln>
                  <a:noFill/>
                </a:ln>
                <a:solidFill>
                  <a:schemeClr val="tx1"/>
                </a:solidFill>
                <a:effectLst/>
                <a:latin typeface="Source Sans Pro"/>
                <a:hlinkClick r:id="rId22"/>
              </a:rPr>
              <a:t> 4.0 International License</a:t>
            </a:r>
            <a:r>
              <a:rPr kumimoji="0" lang="fi-FI" altLang="fi-FI" sz="800" b="0" i="0" u="none" strike="noStrike" cap="none" normalizeH="0" baseline="0" dirty="0">
                <a:ln>
                  <a:noFill/>
                </a:ln>
                <a:solidFill>
                  <a:schemeClr val="tx1"/>
                </a:solidFill>
                <a:effectLst/>
                <a:latin typeface="Source Sans Pro"/>
              </a:rPr>
              <a:t> </a:t>
            </a:r>
            <a:r>
              <a:rPr kumimoji="0" lang="fi-FI" altLang="fi-FI" sz="800" b="0" i="0" u="none" strike="noStrike" kern="1200" cap="none" normalizeH="0" baseline="0" dirty="0" err="1">
                <a:ln>
                  <a:noFill/>
                </a:ln>
                <a:solidFill>
                  <a:schemeClr val="tx1"/>
                </a:solidFill>
                <a:effectLst/>
                <a:latin typeface="Source Sans Pro"/>
                <a:ea typeface="+mn-ea"/>
                <a:cs typeface="+mn-cs"/>
              </a:rPr>
              <a:t>re-interpreted</a:t>
            </a:r>
            <a:r>
              <a:rPr kumimoji="0" lang="fi-FI" altLang="fi-FI" sz="800" b="0" i="0" u="none" strike="noStrike" kern="1200" cap="none" normalizeH="0" baseline="0" dirty="0">
                <a:ln>
                  <a:noFill/>
                </a:ln>
                <a:solidFill>
                  <a:schemeClr val="tx1"/>
                </a:solidFill>
                <a:effectLst/>
                <a:latin typeface="Source Sans Pro"/>
                <a:ea typeface="+mn-ea"/>
                <a:cs typeface="+mn-cs"/>
              </a:rPr>
              <a:t> </a:t>
            </a:r>
            <a:r>
              <a:rPr kumimoji="0" lang="fi-FI" altLang="fi-FI" sz="800" b="0" i="0" u="none" strike="noStrike" kern="1200" cap="none" normalizeH="0" baseline="0" dirty="0" err="1">
                <a:ln>
                  <a:noFill/>
                </a:ln>
                <a:solidFill>
                  <a:schemeClr val="tx1"/>
                </a:solidFill>
                <a:effectLst/>
                <a:latin typeface="Source Sans Pro"/>
                <a:ea typeface="+mn-ea"/>
                <a:cs typeface="+mn-cs"/>
              </a:rPr>
              <a:t>from</a:t>
            </a:r>
            <a:r>
              <a:rPr kumimoji="0" lang="fi-FI" altLang="fi-FI" sz="800" b="0" i="0" u="none" strike="noStrike" kern="1200" cap="none" normalizeH="0" baseline="0" dirty="0">
                <a:ln>
                  <a:noFill/>
                </a:ln>
                <a:solidFill>
                  <a:schemeClr val="tx1"/>
                </a:solidFill>
                <a:effectLst/>
                <a:latin typeface="Source Sans Pro"/>
                <a:ea typeface="+mn-ea"/>
                <a:cs typeface="+mn-cs"/>
              </a:rPr>
              <a:t> </a:t>
            </a:r>
            <a:r>
              <a:rPr kumimoji="0" lang="fi-FI" sz="800" b="0" i="0" u="none" strike="noStrike" kern="1200" cap="none" normalizeH="0" baseline="0" dirty="0" err="1">
                <a:ln>
                  <a:noFill/>
                </a:ln>
                <a:solidFill>
                  <a:schemeClr val="tx1"/>
                </a:solidFill>
                <a:effectLst/>
                <a:latin typeface="Source Sans Pro"/>
                <a:ea typeface="+mn-ea"/>
                <a:cs typeface="+mn-cs"/>
                <a:hlinkClick r:id="rId25"/>
              </a:rPr>
              <a:t>Manfred</a:t>
            </a:r>
            <a:r>
              <a:rPr kumimoji="0" lang="fi-FI" sz="800" b="0" i="0" u="none" strike="noStrike" kern="1200" cap="none" normalizeH="0" baseline="0" dirty="0">
                <a:ln>
                  <a:noFill/>
                </a:ln>
                <a:solidFill>
                  <a:schemeClr val="tx1"/>
                </a:solidFill>
                <a:effectLst/>
                <a:latin typeface="Source Sans Pro"/>
                <a:ea typeface="+mn-ea"/>
                <a:cs typeface="+mn-cs"/>
                <a:hlinkClick r:id="rId25"/>
              </a:rPr>
              <a:t> </a:t>
            </a:r>
            <a:r>
              <a:rPr kumimoji="0" lang="fi-FI" sz="800" b="0" i="0" u="none" strike="noStrike" kern="1200" cap="none" normalizeH="0" baseline="0" dirty="0" err="1">
                <a:ln>
                  <a:noFill/>
                </a:ln>
                <a:solidFill>
                  <a:schemeClr val="tx1"/>
                </a:solidFill>
                <a:effectLst/>
                <a:latin typeface="Source Sans Pro"/>
                <a:ea typeface="+mn-ea"/>
                <a:cs typeface="+mn-cs"/>
                <a:hlinkClick r:id="rId25"/>
              </a:rPr>
              <a:t>Bortenschlager</a:t>
            </a:r>
            <a:r>
              <a:rPr kumimoji="0" lang="fi-FI" sz="800" b="0" i="0" u="none" strike="noStrike" kern="1200" cap="none" normalizeH="0" baseline="0" dirty="0">
                <a:ln>
                  <a:noFill/>
                </a:ln>
                <a:solidFill>
                  <a:schemeClr val="tx1"/>
                </a:solidFill>
                <a:effectLst/>
                <a:latin typeface="Source Sans Pro"/>
                <a:ea typeface="+mn-ea"/>
                <a:cs typeface="+mn-cs"/>
              </a:rPr>
              <a:t> and </a:t>
            </a:r>
            <a:r>
              <a:rPr kumimoji="0" lang="fi-FI" sz="800" b="0" i="0" u="none" strike="noStrike" kern="1200" cap="none" normalizeH="0" baseline="0" dirty="0" err="1">
                <a:ln>
                  <a:noFill/>
                </a:ln>
                <a:solidFill>
                  <a:schemeClr val="tx1"/>
                </a:solidFill>
                <a:effectLst/>
                <a:latin typeface="Source Sans Pro"/>
                <a:ea typeface="+mn-ea"/>
                <a:cs typeface="+mn-cs"/>
                <a:hlinkClick r:id="rId26"/>
              </a:rPr>
              <a:t>Ostervalder</a:t>
            </a:r>
            <a:r>
              <a:rPr kumimoji="0" lang="fi-FI" sz="800" b="0" i="0" u="none" strike="noStrike" kern="1200" cap="none" normalizeH="0" baseline="0" dirty="0">
                <a:ln>
                  <a:noFill/>
                </a:ln>
                <a:solidFill>
                  <a:schemeClr val="tx1"/>
                </a:solidFill>
                <a:effectLst/>
                <a:latin typeface="Source Sans Pro"/>
                <a:ea typeface="+mn-ea"/>
                <a:cs typeface="+mn-cs"/>
                <a:hlinkClick r:id="rId26"/>
              </a:rPr>
              <a:t> &amp; </a:t>
            </a:r>
            <a:r>
              <a:rPr kumimoji="0" lang="fi-FI" sz="800" b="0" i="0" u="none" strike="noStrike" kern="1200" cap="none" normalizeH="0" baseline="0" dirty="0" err="1">
                <a:ln>
                  <a:noFill/>
                </a:ln>
                <a:solidFill>
                  <a:schemeClr val="tx1"/>
                </a:solidFill>
                <a:effectLst/>
                <a:latin typeface="Source Sans Pro"/>
                <a:ea typeface="+mn-ea"/>
                <a:cs typeface="+mn-cs"/>
                <a:hlinkClick r:id="rId26"/>
              </a:rPr>
              <a:t>Pigneur</a:t>
            </a:r>
            <a:r>
              <a:rPr kumimoji="0" lang="fi-FI" sz="800" b="0" i="0" u="none" strike="noStrike" kern="1200" cap="none" normalizeH="0" baseline="0" dirty="0">
                <a:ln>
                  <a:noFill/>
                </a:ln>
                <a:solidFill>
                  <a:schemeClr val="tx1"/>
                </a:solidFill>
                <a:effectLst/>
                <a:latin typeface="Source Sans Pro"/>
                <a:ea typeface="+mn-ea"/>
                <a:cs typeface="+mn-cs"/>
              </a:rPr>
              <a:t>. API MVA </a:t>
            </a:r>
            <a:r>
              <a:rPr kumimoji="0" lang="fi-FI" sz="800" b="0" i="0" u="none" strike="noStrike" kern="1200" cap="none" normalizeH="0" baseline="0" dirty="0" err="1">
                <a:ln>
                  <a:noFill/>
                </a:ln>
                <a:solidFill>
                  <a:schemeClr val="tx1"/>
                </a:solidFill>
                <a:effectLst/>
                <a:latin typeface="Source Sans Pro"/>
                <a:ea typeface="+mn-ea"/>
                <a:cs typeface="+mn-cs"/>
              </a:rPr>
              <a:t>templates</a:t>
            </a:r>
            <a:r>
              <a:rPr kumimoji="0" lang="fi-FI" sz="800" b="0" i="0" u="none" strike="noStrike" kern="1200" cap="none" normalizeH="0" baseline="0" dirty="0">
                <a:ln>
                  <a:noFill/>
                </a:ln>
                <a:solidFill>
                  <a:schemeClr val="tx1"/>
                </a:solidFill>
                <a:effectLst/>
                <a:latin typeface="Source Sans Pro"/>
                <a:ea typeface="+mn-ea"/>
                <a:cs typeface="+mn-cs"/>
              </a:rPr>
              <a:t> </a:t>
            </a:r>
            <a:r>
              <a:rPr kumimoji="0" lang="fi-FI" sz="800" b="0" i="0" u="none" strike="noStrike" kern="1200" cap="none" normalizeH="0" baseline="0" dirty="0" err="1">
                <a:ln>
                  <a:noFill/>
                </a:ln>
                <a:solidFill>
                  <a:schemeClr val="tx1"/>
                </a:solidFill>
                <a:effectLst/>
                <a:latin typeface="Source Sans Pro"/>
                <a:ea typeface="+mn-ea"/>
                <a:cs typeface="+mn-cs"/>
              </a:rPr>
              <a:t>created</a:t>
            </a:r>
            <a:r>
              <a:rPr kumimoji="0" lang="fi-FI" sz="800" b="0" i="0" u="none" strike="noStrike" kern="1200" cap="none" normalizeH="0" baseline="0" dirty="0">
                <a:ln>
                  <a:noFill/>
                </a:ln>
                <a:solidFill>
                  <a:schemeClr val="tx1"/>
                </a:solidFill>
                <a:effectLst/>
                <a:latin typeface="Source Sans Pro"/>
                <a:ea typeface="+mn-ea"/>
                <a:cs typeface="+mn-cs"/>
              </a:rPr>
              <a:t> </a:t>
            </a:r>
            <a:r>
              <a:rPr kumimoji="0" lang="fi-FI" sz="800" b="0" i="0" u="none" strike="noStrike" kern="1200" cap="none" normalizeH="0" baseline="0" dirty="0" err="1">
                <a:ln>
                  <a:noFill/>
                </a:ln>
                <a:solidFill>
                  <a:schemeClr val="tx1"/>
                </a:solidFill>
                <a:effectLst/>
                <a:latin typeface="Source Sans Pro"/>
                <a:ea typeface="+mn-ea"/>
                <a:cs typeface="+mn-cs"/>
              </a:rPr>
              <a:t>by</a:t>
            </a:r>
            <a:r>
              <a:rPr kumimoji="0" lang="fi-FI" altLang="fi-FI" sz="800" b="0" i="0" u="none" strike="noStrike" cap="none" normalizeH="0" baseline="0" dirty="0">
                <a:ln>
                  <a:noFill/>
                </a:ln>
                <a:solidFill>
                  <a:schemeClr val="tx1"/>
                </a:solidFill>
                <a:effectLst/>
                <a:latin typeface="Source Sans Pro"/>
              </a:rPr>
              <a:t> Digia </a:t>
            </a:r>
            <a:r>
              <a:rPr kumimoji="0" lang="fi-FI" altLang="fi-FI" sz="800" b="0" i="0" u="none" strike="noStrike" cap="none" normalizeH="0" baseline="0" dirty="0" err="1">
                <a:ln>
                  <a:noFill/>
                </a:ln>
                <a:solidFill>
                  <a:schemeClr val="tx1"/>
                </a:solidFill>
                <a:effectLst/>
                <a:latin typeface="Source Sans Pro"/>
              </a:rPr>
              <a:t>Plc</a:t>
            </a:r>
            <a:r>
              <a:rPr kumimoji="0" lang="fi-FI" altLang="fi-FI" sz="800" b="0" i="0" u="none" strike="noStrike" cap="none" normalizeH="0" baseline="0" dirty="0">
                <a:ln>
                  <a:noFill/>
                </a:ln>
                <a:solidFill>
                  <a:schemeClr val="tx1"/>
                </a:solidFill>
                <a:effectLst/>
                <a:latin typeface="Source Sans Pro"/>
              </a:rPr>
              <a:t> </a:t>
            </a:r>
            <a:r>
              <a:rPr kumimoji="0" lang="fi-FI" altLang="fi-FI" sz="800" b="0" i="0" u="none" strike="noStrike" cap="none" normalizeH="0" baseline="0" dirty="0">
                <a:ln>
                  <a:noFill/>
                </a:ln>
                <a:solidFill>
                  <a:schemeClr val="tx1"/>
                </a:solidFill>
                <a:effectLst/>
                <a:latin typeface="Source Sans Pro"/>
                <a:hlinkClick r:id="rId27"/>
              </a:rPr>
              <a:t>www.digia.com</a:t>
            </a:r>
            <a:r>
              <a:rPr kumimoji="0" lang="fi-FI" altLang="fi-FI" sz="800" b="0" i="0" u="none" strike="noStrike" cap="none" normalizeH="0" baseline="0" dirty="0">
                <a:ln>
                  <a:noFill/>
                </a:ln>
                <a:solidFill>
                  <a:schemeClr val="tx1"/>
                </a:solidFill>
                <a:effectLst/>
                <a:latin typeface="Source Sans Pro"/>
              </a:rPr>
              <a:t>. </a:t>
            </a:r>
            <a:r>
              <a:rPr kumimoji="0" lang="fi-FI" sz="800" b="0" i="0" u="none" strike="noStrike" kern="1200" cap="none" normalizeH="0" baseline="0" dirty="0">
                <a:ln>
                  <a:noFill/>
                </a:ln>
                <a:solidFill>
                  <a:schemeClr val="tx1"/>
                </a:solidFill>
                <a:effectLst/>
                <a:latin typeface="Source Sans Pro"/>
                <a:ea typeface="+mn-ea"/>
                <a:cs typeface="+mn-cs"/>
              </a:rPr>
              <a:t>Method </a:t>
            </a:r>
            <a:r>
              <a:rPr kumimoji="0" lang="fi-FI" sz="800" b="0" i="0" u="none" strike="noStrike" kern="1200" cap="none" normalizeH="0" baseline="0" dirty="0" err="1">
                <a:ln>
                  <a:noFill/>
                </a:ln>
                <a:solidFill>
                  <a:schemeClr val="tx1"/>
                </a:solidFill>
                <a:effectLst/>
                <a:latin typeface="Source Sans Pro"/>
                <a:ea typeface="+mn-ea"/>
                <a:cs typeface="+mn-cs"/>
              </a:rPr>
              <a:t>further</a:t>
            </a:r>
            <a:r>
              <a:rPr kumimoji="0" lang="fi-FI" sz="800" b="0" i="0" u="none" strike="noStrike" kern="1200" cap="none" normalizeH="0" baseline="0" dirty="0">
                <a:ln>
                  <a:noFill/>
                </a:ln>
                <a:solidFill>
                  <a:schemeClr val="tx1"/>
                </a:solidFill>
                <a:effectLst/>
                <a:latin typeface="Source Sans Pro"/>
                <a:ea typeface="+mn-ea"/>
                <a:cs typeface="+mn-cs"/>
              </a:rPr>
              <a:t> </a:t>
            </a:r>
            <a:r>
              <a:rPr kumimoji="0" lang="fi-FI" sz="800" b="0" i="0" u="none" strike="noStrike" kern="1200" cap="none" normalizeH="0" baseline="0" dirty="0" err="1">
                <a:ln>
                  <a:noFill/>
                </a:ln>
                <a:solidFill>
                  <a:schemeClr val="tx1"/>
                </a:solidFill>
                <a:effectLst/>
                <a:latin typeface="Source Sans Pro"/>
                <a:ea typeface="+mn-ea"/>
                <a:cs typeface="+mn-cs"/>
              </a:rPr>
              <a:t>developed</a:t>
            </a:r>
            <a:r>
              <a:rPr kumimoji="0" lang="fi-FI" sz="800" b="0" i="0" u="none" strike="noStrike" kern="1200" cap="none" normalizeH="0" baseline="0" dirty="0">
                <a:ln>
                  <a:noFill/>
                </a:ln>
                <a:solidFill>
                  <a:schemeClr val="tx1"/>
                </a:solidFill>
                <a:effectLst/>
                <a:latin typeface="Source Sans Pro"/>
                <a:ea typeface="+mn-ea"/>
                <a:cs typeface="+mn-cs"/>
              </a:rPr>
              <a:t> </a:t>
            </a:r>
            <a:r>
              <a:rPr kumimoji="0" lang="fi-FI" sz="800" b="0" i="0" u="none" strike="noStrike" kern="1200" cap="none" normalizeH="0" baseline="0" dirty="0" err="1">
                <a:ln>
                  <a:noFill/>
                </a:ln>
                <a:solidFill>
                  <a:schemeClr val="tx1"/>
                </a:solidFill>
                <a:effectLst/>
                <a:latin typeface="Source Sans Pro"/>
                <a:ea typeface="+mn-ea"/>
                <a:cs typeface="+mn-cs"/>
              </a:rPr>
              <a:t>by</a:t>
            </a:r>
            <a:r>
              <a:rPr kumimoji="0" lang="fi-FI" sz="800" b="0" i="0" u="none" strike="noStrike" kern="1200" cap="none" normalizeH="0" baseline="0" dirty="0">
                <a:ln>
                  <a:noFill/>
                </a:ln>
                <a:solidFill>
                  <a:schemeClr val="tx1"/>
                </a:solidFill>
                <a:effectLst/>
                <a:latin typeface="Source Sans Pro"/>
                <a:ea typeface="+mn-ea"/>
                <a:cs typeface="+mn-cs"/>
              </a:rPr>
              <a:t> </a:t>
            </a:r>
            <a:r>
              <a:rPr kumimoji="0" lang="fi-FI" sz="800" b="0" i="0" u="none" strike="noStrike" kern="1200" cap="none" normalizeH="0" baseline="0" dirty="0" err="1">
                <a:ln>
                  <a:noFill/>
                </a:ln>
                <a:solidFill>
                  <a:schemeClr val="tx1"/>
                </a:solidFill>
                <a:effectLst/>
                <a:latin typeface="Source Sans Pro"/>
                <a:ea typeface="+mn-ea"/>
                <a:cs typeface="+mn-cs"/>
              </a:rPr>
              <a:t>Osaango</a:t>
            </a:r>
            <a:r>
              <a:rPr kumimoji="0" lang="fi-FI" sz="800" b="0" i="0" u="none" strike="noStrike" kern="1200" cap="none" normalizeH="0" baseline="0" dirty="0">
                <a:ln>
                  <a:noFill/>
                </a:ln>
                <a:solidFill>
                  <a:schemeClr val="tx1"/>
                </a:solidFill>
                <a:effectLst/>
                <a:latin typeface="Source Sans Pro"/>
                <a:ea typeface="+mn-ea"/>
                <a:cs typeface="+mn-cs"/>
              </a:rPr>
              <a:t> Ltd. </a:t>
            </a:r>
            <a:r>
              <a:rPr kumimoji="0" lang="fi-FI" sz="800" b="0" i="0" u="none" strike="noStrike" kern="1200" cap="none" normalizeH="0" baseline="0" dirty="0">
                <a:ln>
                  <a:noFill/>
                </a:ln>
                <a:solidFill>
                  <a:schemeClr val="tx1"/>
                </a:solidFill>
                <a:effectLst/>
                <a:latin typeface="Source Sans Pro"/>
                <a:ea typeface="+mn-ea"/>
                <a:cs typeface="+mn-cs"/>
                <a:hlinkClick r:id="rId28"/>
              </a:rPr>
              <a:t>www.osaango.com</a:t>
            </a:r>
            <a:endParaRPr kumimoji="0" lang="fi-FI" altLang="fi-FI" sz="800" b="0" i="0" u="none" strike="noStrike" kern="1200" cap="none" normalizeH="0" baseline="0" dirty="0">
              <a:ln>
                <a:noFill/>
              </a:ln>
              <a:solidFill>
                <a:schemeClr val="tx1"/>
              </a:solidFill>
              <a:effectLst/>
              <a:latin typeface="Source Sans Pro"/>
              <a:ea typeface="+mn-ea"/>
              <a:cs typeface="+mn-cs"/>
            </a:endParaRPr>
          </a:p>
        </p:txBody>
      </p:sp>
      <p:sp>
        <p:nvSpPr>
          <p:cNvPr id="9" name="TextBox 8">
            <a:extLst>
              <a:ext uri="{FF2B5EF4-FFF2-40B4-BE49-F238E27FC236}">
                <a16:creationId xmlns:a16="http://schemas.microsoft.com/office/drawing/2014/main" id="{C39D4304-C509-4EFD-85F0-2BB24B8299F7}"/>
              </a:ext>
            </a:extLst>
          </p:cNvPr>
          <p:cNvSpPr txBox="1"/>
          <p:nvPr userDrawn="1"/>
        </p:nvSpPr>
        <p:spPr>
          <a:xfrm>
            <a:off x="5509335" y="6293878"/>
            <a:ext cx="2813538" cy="415498"/>
          </a:xfrm>
          <a:prstGeom prst="rect">
            <a:avLst/>
          </a:prstGeom>
          <a:noFill/>
        </p:spPr>
        <p:txBody>
          <a:bodyPr wrap="square" rtlCol="0">
            <a:spAutoFit/>
          </a:bodyPr>
          <a:lstStyle/>
          <a:p>
            <a:r>
              <a:rPr lang="fi-FI" sz="1050" dirty="0"/>
              <a:t>More </a:t>
            </a:r>
            <a:r>
              <a:rPr lang="fi-FI" sz="1050" dirty="0" err="1"/>
              <a:t>information</a:t>
            </a:r>
            <a:r>
              <a:rPr lang="fi-FI" sz="1050" dirty="0"/>
              <a:t>, feedback and </a:t>
            </a:r>
            <a:r>
              <a:rPr lang="fi-FI" sz="1050" dirty="0" err="1"/>
              <a:t>contributions</a:t>
            </a:r>
            <a:r>
              <a:rPr lang="fi-FI" sz="1050" dirty="0"/>
              <a:t>:</a:t>
            </a:r>
          </a:p>
          <a:p>
            <a:r>
              <a:rPr lang="fi-FI" sz="1050" dirty="0">
                <a:hlinkClick r:id="rId29"/>
              </a:rPr>
              <a:t>http://www.apiopscycles.com</a:t>
            </a:r>
            <a:endParaRPr lang="fi-FI" sz="1050" dirty="0"/>
          </a:p>
        </p:txBody>
      </p:sp>
    </p:spTree>
    <p:extLst>
      <p:ext uri="{BB962C8B-B14F-4D97-AF65-F5344CB8AC3E}">
        <p14:creationId xmlns:p14="http://schemas.microsoft.com/office/powerpoint/2010/main" val="3225116044"/>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3" r:id="rId13"/>
    <p:sldLayoutId id="2147483924" r:id="rId14"/>
    <p:sldLayoutId id="2147483925" r:id="rId15"/>
    <p:sldLayoutId id="2147483926" r:id="rId16"/>
    <p:sldLayoutId id="2147483927" r:id="rId17"/>
    <p:sldLayoutId id="2147483928" r:id="rId18"/>
    <p:sldLayoutId id="2147483929" r:id="rId19"/>
    <p:sldLayoutId id="2147483930" r:id="rId2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2" Type="http://schemas.openxmlformats.org/officeDocument/2006/relationships/hyperlink" Target="https://www.apiopscycles.com/" TargetMode="Externa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hyperlink" Target="http://www.apiopscycles.com/" TargetMode="Externa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113C457-4B2C-4E84-BDD6-3720D81CB179}"/>
              </a:ext>
            </a:extLst>
          </p:cNvPr>
          <p:cNvSpPr/>
          <p:nvPr/>
        </p:nvSpPr>
        <p:spPr>
          <a:xfrm>
            <a:off x="381000" y="980877"/>
            <a:ext cx="9144000" cy="48712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i-FI"/>
          </a:p>
        </p:txBody>
      </p:sp>
      <p:graphicFrame>
        <p:nvGraphicFramePr>
          <p:cNvPr id="58" name="Table 57">
            <a:extLst>
              <a:ext uri="{FF2B5EF4-FFF2-40B4-BE49-F238E27FC236}">
                <a16:creationId xmlns:a16="http://schemas.microsoft.com/office/drawing/2014/main" id="{87BD7800-2C35-49E9-BB7D-A8B11608241C}"/>
              </a:ext>
            </a:extLst>
          </p:cNvPr>
          <p:cNvGraphicFramePr>
            <a:graphicFrameLocks noGrp="1"/>
          </p:cNvGraphicFramePr>
          <p:nvPr>
            <p:extLst>
              <p:ext uri="{D42A27DB-BD31-4B8C-83A1-F6EECF244321}">
                <p14:modId xmlns:p14="http://schemas.microsoft.com/office/powerpoint/2010/main" val="2327781105"/>
              </p:ext>
            </p:extLst>
          </p:nvPr>
        </p:nvGraphicFramePr>
        <p:xfrm>
          <a:off x="5397753" y="1355288"/>
          <a:ext cx="4191902" cy="3972552"/>
        </p:xfrm>
        <a:graphic>
          <a:graphicData uri="http://schemas.openxmlformats.org/drawingml/2006/table">
            <a:tbl>
              <a:tblPr/>
              <a:tblGrid>
                <a:gridCol w="234793">
                  <a:extLst>
                    <a:ext uri="{9D8B030D-6E8A-4147-A177-3AD203B41FA5}">
                      <a16:colId xmlns:a16="http://schemas.microsoft.com/office/drawing/2014/main" val="1061720509"/>
                    </a:ext>
                  </a:extLst>
                </a:gridCol>
                <a:gridCol w="3957109">
                  <a:extLst>
                    <a:ext uri="{9D8B030D-6E8A-4147-A177-3AD203B41FA5}">
                      <a16:colId xmlns:a16="http://schemas.microsoft.com/office/drawing/2014/main" val="296177715"/>
                    </a:ext>
                  </a:extLst>
                </a:gridCol>
              </a:tblGrid>
              <a:tr h="449740">
                <a:tc>
                  <a:txBody>
                    <a:bodyPr/>
                    <a:lstStyle/>
                    <a:p>
                      <a:pPr algn="r" fontAlgn="t"/>
                      <a:endParaRPr lang="fi-FI" sz="1800">
                        <a:solidFill>
                          <a:schemeClr val="tx1"/>
                        </a:solidFill>
                        <a:effectLst/>
                        <a:latin typeface="SFMono-Regular"/>
                      </a:endParaRPr>
                    </a:p>
                  </a:txBody>
                  <a:tcPr marL="64943" marR="64943" marT="38966" marB="38966">
                    <a:lnL>
                      <a:noFill/>
                    </a:lnL>
                    <a:lnR>
                      <a:noFill/>
                    </a:lnR>
                    <a:lnT>
                      <a:noFill/>
                    </a:lnT>
                    <a:lnB>
                      <a:noFill/>
                    </a:lnB>
                    <a:noFill/>
                  </a:tcPr>
                </a:tc>
                <a:tc>
                  <a:txBody>
                    <a:bodyPr/>
                    <a:lstStyle/>
                    <a:p>
                      <a:pPr fontAlgn="t"/>
                      <a:endParaRPr lang="fi-FI" sz="1800" dirty="0">
                        <a:solidFill>
                          <a:schemeClr val="tx1"/>
                        </a:solidFill>
                        <a:effectLst/>
                        <a:latin typeface="SFMono-Regular"/>
                      </a:endParaRPr>
                    </a:p>
                  </a:txBody>
                  <a:tcPr marL="64943" marR="64943" marT="38966" marB="38966">
                    <a:lnL>
                      <a:noFill/>
                    </a:lnL>
                    <a:lnR>
                      <a:noFill/>
                    </a:lnR>
                    <a:lnT w="12700" cmpd="sng">
                      <a:noFill/>
                      <a:prstDash val="soli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87995183"/>
                  </a:ext>
                </a:extLst>
              </a:tr>
              <a:tr h="604228">
                <a:tc>
                  <a:txBody>
                    <a:bodyPr/>
                    <a:lstStyle/>
                    <a:p>
                      <a:pPr algn="r" fontAlgn="t"/>
                      <a:endParaRPr lang="fi-FI" sz="1800" dirty="0">
                        <a:solidFill>
                          <a:schemeClr val="tx1"/>
                        </a:solidFill>
                        <a:effectLst/>
                        <a:latin typeface="SFMono-Regular"/>
                      </a:endParaRPr>
                    </a:p>
                  </a:txBody>
                  <a:tcPr marL="64943" marR="64943" marT="38966" marB="38966">
                    <a:lnL>
                      <a:noFill/>
                    </a:lnL>
                    <a:lnR>
                      <a:noFill/>
                    </a:lnR>
                    <a:lnT>
                      <a:noFill/>
                    </a:lnT>
                    <a:lnB>
                      <a:noFill/>
                    </a:lnB>
                    <a:noFill/>
                  </a:tcPr>
                </a:tc>
                <a:tc>
                  <a:txBody>
                    <a:bodyPr/>
                    <a:lstStyle/>
                    <a:p>
                      <a:pPr fontAlgn="t"/>
                      <a:r>
                        <a:rPr lang="fi-FI" sz="1800" dirty="0">
                          <a:solidFill>
                            <a:schemeClr val="tx1"/>
                          </a:solidFill>
                          <a:effectLst/>
                          <a:latin typeface="SFMono-Regular"/>
                        </a:rPr>
                        <a:t>”</a:t>
                      </a:r>
                      <a:r>
                        <a:rPr lang="fi-FI" sz="1800" dirty="0" err="1">
                          <a:solidFill>
                            <a:schemeClr val="tx1"/>
                          </a:solidFill>
                          <a:effectLst/>
                          <a:latin typeface="SFMono-Regular"/>
                        </a:rPr>
                        <a:t>name</a:t>
                      </a:r>
                      <a:r>
                        <a:rPr lang="fi-FI" sz="1800" dirty="0">
                          <a:solidFill>
                            <a:schemeClr val="tx1"/>
                          </a:solidFill>
                          <a:effectLst/>
                          <a:latin typeface="SFMono-Regular"/>
                        </a:rPr>
                        <a:t>”:</a:t>
                      </a:r>
                    </a:p>
                    <a:p>
                      <a:pPr fontAlgn="t"/>
                      <a:r>
                        <a:rPr lang="fi-FI" sz="1800" dirty="0">
                          <a:solidFill>
                            <a:schemeClr val="tx1"/>
                          </a:solidFill>
                          <a:effectLst/>
                          <a:latin typeface="SFMono-Regular"/>
                        </a:rPr>
                        <a:t>”</a:t>
                      </a:r>
                      <a:r>
                        <a:rPr lang="fi-FI" sz="1800" b="1" dirty="0" err="1">
                          <a:solidFill>
                            <a:schemeClr val="tx1"/>
                          </a:solidFill>
                          <a:effectLst/>
                          <a:latin typeface="SFMono-Regular"/>
                        </a:rPr>
                        <a:t>APIOps</a:t>
                      </a:r>
                      <a:r>
                        <a:rPr lang="fi-FI" sz="1800" b="1" dirty="0">
                          <a:solidFill>
                            <a:schemeClr val="tx1"/>
                          </a:solidFill>
                          <a:effectLst/>
                          <a:latin typeface="SFMono-Regular"/>
                        </a:rPr>
                        <a:t>® </a:t>
                      </a:r>
                      <a:r>
                        <a:rPr lang="fi-FI" sz="1800" b="1" dirty="0" err="1">
                          <a:solidFill>
                            <a:schemeClr val="tx1"/>
                          </a:solidFill>
                          <a:effectLst/>
                          <a:latin typeface="SFMono-Regular"/>
                        </a:rPr>
                        <a:t>Cycles</a:t>
                      </a:r>
                      <a:r>
                        <a:rPr lang="fi-FI" sz="1800" b="1" dirty="0">
                          <a:solidFill>
                            <a:schemeClr val="tx1"/>
                          </a:solidFill>
                          <a:effectLst/>
                          <a:latin typeface="SFMono-Regular"/>
                        </a:rPr>
                        <a:t> Design </a:t>
                      </a:r>
                      <a:r>
                        <a:rPr lang="fi-FI" sz="1800" b="1" dirty="0" err="1">
                          <a:solidFill>
                            <a:schemeClr val="tx1"/>
                          </a:solidFill>
                          <a:effectLst/>
                          <a:latin typeface="SFMono-Regular"/>
                        </a:rPr>
                        <a:t>Book</a:t>
                      </a:r>
                      <a:r>
                        <a:rPr lang="fi-FI" sz="1800" dirty="0">
                          <a:solidFill>
                            <a:schemeClr val="tx1"/>
                          </a:solidFill>
                          <a:effectLst/>
                          <a:latin typeface="SFMono-Regular"/>
                        </a:rPr>
                        <a:t>”,</a:t>
                      </a:r>
                    </a:p>
                    <a:p>
                      <a:pPr fontAlgn="t"/>
                      <a:endParaRPr lang="fi-FI" sz="1800" dirty="0">
                        <a:solidFill>
                          <a:schemeClr val="tx1"/>
                        </a:solidFill>
                        <a:effectLst/>
                        <a:latin typeface="SFMono-Regular"/>
                      </a:endParaRPr>
                    </a:p>
                    <a:p>
                      <a:pPr fontAlgn="t"/>
                      <a:r>
                        <a:rPr lang="fi-FI" sz="1800" dirty="0">
                          <a:solidFill>
                            <a:schemeClr val="tx1"/>
                          </a:solidFill>
                          <a:effectLst/>
                          <a:latin typeface="SFMono-Regular"/>
                        </a:rPr>
                        <a:t>”</a:t>
                      </a:r>
                      <a:r>
                        <a:rPr lang="fi-FI" sz="1800" dirty="0" err="1">
                          <a:solidFill>
                            <a:schemeClr val="tx1"/>
                          </a:solidFill>
                          <a:effectLst/>
                          <a:latin typeface="SFMono-Regular"/>
                        </a:rPr>
                        <a:t>description</a:t>
                      </a:r>
                      <a:r>
                        <a:rPr lang="fi-FI" sz="1800" dirty="0">
                          <a:solidFill>
                            <a:schemeClr val="tx1"/>
                          </a:solidFill>
                          <a:effectLst/>
                          <a:latin typeface="SFMono-Regular"/>
                        </a:rPr>
                        <a:t>": </a:t>
                      </a:r>
                    </a:p>
                    <a:p>
                      <a:pPr fontAlgn="t"/>
                      <a:r>
                        <a:rPr lang="fi-FI" sz="1800" dirty="0">
                          <a:solidFill>
                            <a:schemeClr val="tx1"/>
                          </a:solidFill>
                          <a:effectLst/>
                          <a:latin typeface="SFMono-Regular"/>
                        </a:rPr>
                        <a:t>”</a:t>
                      </a:r>
                      <a:r>
                        <a:rPr lang="fi-FI" sz="1800" dirty="0" err="1">
                          <a:solidFill>
                            <a:schemeClr val="tx1"/>
                          </a:solidFill>
                          <a:effectLst/>
                          <a:latin typeface="SFMono-Regular"/>
                        </a:rPr>
                        <a:t>APIOps</a:t>
                      </a:r>
                      <a:r>
                        <a:rPr lang="fi-FI" sz="1800" dirty="0">
                          <a:solidFill>
                            <a:schemeClr val="tx1"/>
                          </a:solidFill>
                          <a:effectLst/>
                          <a:latin typeface="SFMono-Regular"/>
                        </a:rPr>
                        <a:t>® </a:t>
                      </a:r>
                      <a:r>
                        <a:rPr lang="fi-FI" sz="1800" dirty="0" err="1">
                          <a:solidFill>
                            <a:schemeClr val="tx1"/>
                          </a:solidFill>
                          <a:effectLst/>
                          <a:latin typeface="SFMono-Regular"/>
                        </a:rPr>
                        <a:t>Cycles</a:t>
                      </a:r>
                      <a:r>
                        <a:rPr lang="fi-FI" sz="1800" dirty="0">
                          <a:solidFill>
                            <a:schemeClr val="tx1"/>
                          </a:solidFill>
                          <a:effectLst/>
                          <a:latin typeface="SFMono-Regular"/>
                        </a:rPr>
                        <a:t> is a </a:t>
                      </a:r>
                      <a:r>
                        <a:rPr lang="fi-FI" sz="1800" b="0" dirty="0">
                          <a:solidFill>
                            <a:schemeClr val="tx1"/>
                          </a:solidFill>
                          <a:effectLst/>
                          <a:latin typeface="SFMono-Regular"/>
                        </a:rPr>
                        <a:t>Lean Method for </a:t>
                      </a:r>
                      <a:r>
                        <a:rPr lang="fi-FI" sz="1800" b="0" dirty="0" err="1">
                          <a:solidFill>
                            <a:schemeClr val="tx1"/>
                          </a:solidFill>
                          <a:effectLst/>
                          <a:latin typeface="SFMono-Regular"/>
                        </a:rPr>
                        <a:t>Designing</a:t>
                      </a:r>
                      <a:r>
                        <a:rPr lang="fi-FI" sz="1800" b="0" dirty="0">
                          <a:solidFill>
                            <a:schemeClr val="tx1"/>
                          </a:solidFill>
                          <a:effectLst/>
                          <a:latin typeface="SFMono-Regular"/>
                        </a:rPr>
                        <a:t> and </a:t>
                      </a:r>
                      <a:r>
                        <a:rPr lang="fi-FI" sz="1800" b="0" dirty="0" err="1">
                          <a:solidFill>
                            <a:schemeClr val="tx1"/>
                          </a:solidFill>
                          <a:effectLst/>
                          <a:latin typeface="SFMono-Regular"/>
                        </a:rPr>
                        <a:t>Managing</a:t>
                      </a:r>
                      <a:r>
                        <a:rPr lang="fi-FI" sz="1800" b="0" dirty="0">
                          <a:solidFill>
                            <a:schemeClr val="tx1"/>
                          </a:solidFill>
                          <a:effectLst/>
                          <a:latin typeface="SFMono-Regular"/>
                        </a:rPr>
                        <a:t> API Products",</a:t>
                      </a:r>
                    </a:p>
                  </a:txBody>
                  <a:tcPr marL="64943" marR="64943" marT="38966" marB="38966">
                    <a:lnL>
                      <a:noFill/>
                    </a:lnL>
                    <a:lnR>
                      <a:noFill/>
                    </a:lnR>
                    <a:lnT>
                      <a:noFill/>
                    </a:lnT>
                    <a:lnB>
                      <a:noFill/>
                    </a:lnB>
                    <a:noFill/>
                  </a:tcPr>
                </a:tc>
                <a:extLst>
                  <a:ext uri="{0D108BD9-81ED-4DB2-BD59-A6C34878D82A}">
                    <a16:rowId xmlns:a16="http://schemas.microsoft.com/office/drawing/2014/main" val="2995734688"/>
                  </a:ext>
                </a:extLst>
              </a:tr>
              <a:tr h="449740">
                <a:tc>
                  <a:txBody>
                    <a:bodyPr/>
                    <a:lstStyle/>
                    <a:p>
                      <a:pPr algn="r" fontAlgn="t"/>
                      <a:endParaRPr lang="fi-FI" sz="1800" dirty="0">
                        <a:solidFill>
                          <a:schemeClr val="tx1"/>
                        </a:solidFill>
                        <a:effectLst/>
                        <a:latin typeface="SFMono-Regular"/>
                      </a:endParaRPr>
                    </a:p>
                  </a:txBody>
                  <a:tcPr marL="64943" marR="64943" marT="38966" marB="38966">
                    <a:lnL>
                      <a:noFill/>
                    </a:lnL>
                    <a:lnR>
                      <a:noFill/>
                    </a:lnR>
                    <a:lnT>
                      <a:noFill/>
                    </a:lnT>
                    <a:lnB>
                      <a:noFill/>
                    </a:lnB>
                    <a:noFill/>
                  </a:tcPr>
                </a:tc>
                <a:tc>
                  <a:txBody>
                    <a:bodyPr/>
                    <a:lstStyle/>
                    <a:p>
                      <a:pPr fontAlgn="t"/>
                      <a:endParaRPr lang="fi-FI" sz="1200" dirty="0">
                        <a:solidFill>
                          <a:schemeClr val="tx1"/>
                        </a:solidFill>
                        <a:effectLst/>
                        <a:latin typeface="SFMono-Regular"/>
                      </a:endParaRPr>
                    </a:p>
                  </a:txBody>
                  <a:tcPr marL="64943" marR="64943" marT="38966" marB="38966">
                    <a:lnL>
                      <a:noFill/>
                    </a:lnL>
                    <a:lnR>
                      <a:noFill/>
                    </a:lnR>
                    <a:lnT>
                      <a:noFill/>
                    </a:lnT>
                    <a:lnB>
                      <a:noFill/>
                    </a:lnB>
                    <a:noFill/>
                  </a:tcPr>
                </a:tc>
                <a:extLst>
                  <a:ext uri="{0D108BD9-81ED-4DB2-BD59-A6C34878D82A}">
                    <a16:rowId xmlns:a16="http://schemas.microsoft.com/office/drawing/2014/main" val="1695965797"/>
                  </a:ext>
                </a:extLst>
              </a:tr>
              <a:tr h="449740">
                <a:tc>
                  <a:txBody>
                    <a:bodyPr/>
                    <a:lstStyle/>
                    <a:p>
                      <a:pPr algn="r" fontAlgn="t"/>
                      <a:endParaRPr lang="fi-FI" sz="1800" dirty="0">
                        <a:solidFill>
                          <a:schemeClr val="tx1"/>
                        </a:solidFill>
                        <a:effectLst/>
                        <a:latin typeface="SFMono-Regular"/>
                      </a:endParaRPr>
                    </a:p>
                  </a:txBody>
                  <a:tcPr marL="64943" marR="64943" marT="38966" marB="38966">
                    <a:lnL>
                      <a:noFill/>
                    </a:lnL>
                    <a:lnR>
                      <a:noFill/>
                    </a:lnR>
                    <a:lnT>
                      <a:noFill/>
                    </a:lnT>
                    <a:lnB>
                      <a:noFill/>
                    </a:lnB>
                    <a:noFill/>
                  </a:tcPr>
                </a:tc>
                <a:tc>
                  <a:txBody>
                    <a:bodyPr/>
                    <a:lstStyle/>
                    <a:p>
                      <a:pPr fontAlgn="t"/>
                      <a:r>
                        <a:rPr lang="fi-FI" sz="1200" dirty="0">
                          <a:solidFill>
                            <a:schemeClr val="tx1"/>
                          </a:solidFill>
                          <a:effectLst/>
                          <a:latin typeface="SFMono-Regular"/>
                        </a:rPr>
                        <a:t>”</a:t>
                      </a:r>
                      <a:r>
                        <a:rPr lang="fi-FI" sz="1200" dirty="0" err="1">
                          <a:solidFill>
                            <a:schemeClr val="tx1"/>
                          </a:solidFill>
                          <a:effectLst/>
                          <a:latin typeface="SFMono-Regular"/>
                        </a:rPr>
                        <a:t>audience</a:t>
                      </a:r>
                      <a:r>
                        <a:rPr lang="fi-FI" sz="1200" dirty="0">
                          <a:solidFill>
                            <a:schemeClr val="tx1"/>
                          </a:solidFill>
                          <a:effectLst/>
                          <a:latin typeface="SFMono-Regular"/>
                        </a:rPr>
                        <a:t>”: [”Business </a:t>
                      </a:r>
                      <a:r>
                        <a:rPr lang="fi-FI" sz="1200" dirty="0" err="1">
                          <a:solidFill>
                            <a:schemeClr val="tx1"/>
                          </a:solidFill>
                          <a:effectLst/>
                          <a:latin typeface="SFMono-Regular"/>
                        </a:rPr>
                        <a:t>Developers</a:t>
                      </a:r>
                      <a:r>
                        <a:rPr lang="fi-FI" sz="1200" dirty="0">
                          <a:solidFill>
                            <a:schemeClr val="tx1"/>
                          </a:solidFill>
                          <a:effectLst/>
                          <a:latin typeface="SFMono-Regular"/>
                        </a:rPr>
                        <a:t>”, ”Product </a:t>
                      </a:r>
                      <a:r>
                        <a:rPr lang="fi-FI" sz="1200" dirty="0" err="1">
                          <a:solidFill>
                            <a:schemeClr val="tx1"/>
                          </a:solidFill>
                          <a:effectLst/>
                          <a:latin typeface="SFMono-Regular"/>
                        </a:rPr>
                        <a:t>Managers</a:t>
                      </a:r>
                      <a:r>
                        <a:rPr lang="fi-FI" sz="1200" dirty="0">
                          <a:solidFill>
                            <a:schemeClr val="tx1"/>
                          </a:solidFill>
                          <a:effectLst/>
                          <a:latin typeface="SFMono-Regular"/>
                        </a:rPr>
                        <a:t>”, ”</a:t>
                      </a:r>
                      <a:r>
                        <a:rPr lang="fi-FI" sz="1200" dirty="0" err="1">
                          <a:solidFill>
                            <a:schemeClr val="tx1"/>
                          </a:solidFill>
                          <a:effectLst/>
                          <a:latin typeface="SFMono-Regular"/>
                        </a:rPr>
                        <a:t>Architects</a:t>
                      </a:r>
                      <a:r>
                        <a:rPr lang="fi-FI" sz="1200" dirty="0">
                          <a:solidFill>
                            <a:schemeClr val="tx1"/>
                          </a:solidFill>
                          <a:effectLst/>
                          <a:latin typeface="SFMono-Regular"/>
                        </a:rPr>
                        <a:t>”, ”</a:t>
                      </a:r>
                      <a:r>
                        <a:rPr lang="fi-FI" sz="1200" dirty="0" err="1">
                          <a:solidFill>
                            <a:schemeClr val="tx1"/>
                          </a:solidFill>
                          <a:effectLst/>
                          <a:latin typeface="SFMono-Regular"/>
                        </a:rPr>
                        <a:t>Developers</a:t>
                      </a:r>
                      <a:r>
                        <a:rPr lang="fi-FI" sz="1200" dirty="0">
                          <a:solidFill>
                            <a:schemeClr val="tx1"/>
                          </a:solidFill>
                          <a:effectLst/>
                          <a:latin typeface="SFMono-Regular"/>
                        </a:rPr>
                        <a:t>”, ”</a:t>
                      </a:r>
                      <a:r>
                        <a:rPr lang="fi-FI" sz="1200" dirty="0" err="1">
                          <a:solidFill>
                            <a:schemeClr val="tx1"/>
                          </a:solidFill>
                          <a:effectLst/>
                          <a:latin typeface="SFMono-Regular"/>
                        </a:rPr>
                        <a:t>Integration</a:t>
                      </a:r>
                      <a:r>
                        <a:rPr lang="fi-FI" sz="1200" dirty="0">
                          <a:solidFill>
                            <a:schemeClr val="tx1"/>
                          </a:solidFill>
                          <a:effectLst/>
                          <a:latin typeface="SFMono-Regular"/>
                        </a:rPr>
                        <a:t> </a:t>
                      </a:r>
                      <a:r>
                        <a:rPr lang="fi-FI" sz="1200" dirty="0" err="1">
                          <a:solidFill>
                            <a:schemeClr val="tx1"/>
                          </a:solidFill>
                          <a:effectLst/>
                          <a:latin typeface="SFMono-Regular"/>
                        </a:rPr>
                        <a:t>specialists</a:t>
                      </a:r>
                      <a:r>
                        <a:rPr lang="fi-FI" sz="1200" dirty="0">
                          <a:solidFill>
                            <a:schemeClr val="tx1"/>
                          </a:solidFill>
                          <a:effectLst/>
                          <a:latin typeface="SFMono-Regular"/>
                        </a:rPr>
                        <a:t>”], </a:t>
                      </a:r>
                    </a:p>
                  </a:txBody>
                  <a:tcPr marL="64943" marR="64943" marT="38966" marB="38966">
                    <a:lnL>
                      <a:noFill/>
                    </a:lnL>
                    <a:lnR>
                      <a:noFill/>
                    </a:lnR>
                    <a:lnT>
                      <a:noFill/>
                    </a:lnT>
                    <a:lnB>
                      <a:noFill/>
                    </a:lnB>
                    <a:noFill/>
                  </a:tcPr>
                </a:tc>
                <a:extLst>
                  <a:ext uri="{0D108BD9-81ED-4DB2-BD59-A6C34878D82A}">
                    <a16:rowId xmlns:a16="http://schemas.microsoft.com/office/drawing/2014/main" val="701476579"/>
                  </a:ext>
                </a:extLst>
              </a:tr>
              <a:tr h="449740">
                <a:tc>
                  <a:txBody>
                    <a:bodyPr/>
                    <a:lstStyle/>
                    <a:p>
                      <a:pPr algn="r" fontAlgn="t"/>
                      <a:endParaRPr lang="fi-FI" sz="1800" dirty="0">
                        <a:solidFill>
                          <a:schemeClr val="tx1"/>
                        </a:solidFill>
                        <a:effectLst/>
                        <a:latin typeface="SFMono-Regular"/>
                      </a:endParaRPr>
                    </a:p>
                  </a:txBody>
                  <a:tcPr marL="64943" marR="64943" marT="38966" marB="38966">
                    <a:lnL>
                      <a:noFill/>
                    </a:lnL>
                    <a:lnR>
                      <a:noFill/>
                    </a:lnR>
                    <a:lnT>
                      <a:noFill/>
                    </a:lnT>
                    <a:lnB>
                      <a:noFill/>
                    </a:lnB>
                    <a:noFill/>
                  </a:tcPr>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fi-FI" sz="1200" dirty="0">
                          <a:solidFill>
                            <a:schemeClr val="tx1"/>
                          </a:solidFill>
                          <a:effectLst/>
                          <a:latin typeface="SFMono-Regular"/>
                        </a:rPr>
                        <a:t>”version": ”2.0"</a:t>
                      </a:r>
                    </a:p>
                  </a:txBody>
                  <a:tcPr marL="64943" marR="64943" marT="38966" marB="38966">
                    <a:lnL>
                      <a:noFill/>
                    </a:lnL>
                    <a:lnR>
                      <a:noFill/>
                    </a:lnR>
                    <a:lnT>
                      <a:noFill/>
                    </a:lnT>
                    <a:lnB>
                      <a:noFill/>
                    </a:lnB>
                    <a:noFill/>
                  </a:tcPr>
                </a:tc>
                <a:extLst>
                  <a:ext uri="{0D108BD9-81ED-4DB2-BD59-A6C34878D82A}">
                    <a16:rowId xmlns:a16="http://schemas.microsoft.com/office/drawing/2014/main" val="3167273712"/>
                  </a:ext>
                </a:extLst>
              </a:tr>
              <a:tr h="449740">
                <a:tc>
                  <a:txBody>
                    <a:bodyPr/>
                    <a:lstStyle/>
                    <a:p>
                      <a:pPr algn="r" fontAlgn="t"/>
                      <a:endParaRPr lang="fi-FI" sz="1800" dirty="0">
                        <a:solidFill>
                          <a:schemeClr val="tx1"/>
                        </a:solidFill>
                        <a:effectLst/>
                        <a:latin typeface="SFMono-Regular"/>
                      </a:endParaRPr>
                    </a:p>
                  </a:txBody>
                  <a:tcPr marL="64943" marR="64943" marT="38966" marB="38966">
                    <a:lnL>
                      <a:noFill/>
                    </a:lnL>
                    <a:lnR>
                      <a:noFill/>
                    </a:lnR>
                    <a:lnT>
                      <a:noFill/>
                    </a:lnT>
                    <a:lnB>
                      <a:noFill/>
                    </a:lnB>
                    <a:noFill/>
                  </a:tcPr>
                </a:tc>
                <a:tc>
                  <a:txBody>
                    <a:bodyPr/>
                    <a:lstStyle/>
                    <a:p>
                      <a:pPr algn="l" fontAlgn="t"/>
                      <a:endParaRPr lang="fi-FI" sz="1800" dirty="0">
                        <a:solidFill>
                          <a:schemeClr val="tx1"/>
                        </a:solidFill>
                        <a:effectLst/>
                        <a:latin typeface="SFMono-Regular"/>
                      </a:endParaRPr>
                    </a:p>
                  </a:txBody>
                  <a:tcPr marL="64943" marR="64943" marT="38966" marB="38966">
                    <a:lnL>
                      <a:noFill/>
                    </a:lnL>
                    <a:lnR>
                      <a:noFill/>
                    </a:lnR>
                    <a:lnT>
                      <a:noFill/>
                    </a:lnT>
                    <a:lnB>
                      <a:noFill/>
                    </a:lnB>
                    <a:noFill/>
                  </a:tcPr>
                </a:tc>
                <a:extLst>
                  <a:ext uri="{0D108BD9-81ED-4DB2-BD59-A6C34878D82A}">
                    <a16:rowId xmlns:a16="http://schemas.microsoft.com/office/drawing/2014/main" val="3408971918"/>
                  </a:ext>
                </a:extLst>
              </a:tr>
            </a:tbl>
          </a:graphicData>
        </a:graphic>
      </p:graphicFrame>
      <p:pic>
        <p:nvPicPr>
          <p:cNvPr id="7" name="Picture 6" descr="A close up of a sign&#10;&#10;Description generated with high confidence">
            <a:extLst>
              <a:ext uri="{FF2B5EF4-FFF2-40B4-BE49-F238E27FC236}">
                <a16:creationId xmlns:a16="http://schemas.microsoft.com/office/drawing/2014/main" id="{809595E9-82AA-4E9F-BCC8-07A1FBD63B06}"/>
              </a:ext>
            </a:extLst>
          </p:cNvPr>
          <p:cNvPicPr>
            <a:picLocks noChangeAspect="1"/>
          </p:cNvPicPr>
          <p:nvPr/>
        </p:nvPicPr>
        <p:blipFill>
          <a:blip r:embed="rId3"/>
          <a:stretch>
            <a:fillRect/>
          </a:stretch>
        </p:blipFill>
        <p:spPr>
          <a:xfrm>
            <a:off x="571193" y="1488164"/>
            <a:ext cx="4761905" cy="3571429"/>
          </a:xfrm>
          <a:prstGeom prst="rect">
            <a:avLst/>
          </a:prstGeom>
        </p:spPr>
      </p:pic>
    </p:spTree>
    <p:extLst>
      <p:ext uri="{BB962C8B-B14F-4D97-AF65-F5344CB8AC3E}">
        <p14:creationId xmlns:p14="http://schemas.microsoft.com/office/powerpoint/2010/main" val="2693113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8DEEA4A9-0C85-43EF-8660-9878520E27AC}"/>
              </a:ext>
            </a:extLst>
          </p:cNvPr>
          <p:cNvSpPr>
            <a:spLocks noGrp="1"/>
          </p:cNvSpPr>
          <p:nvPr>
            <p:ph type="body" sz="quarter" idx="12"/>
          </p:nvPr>
        </p:nvSpPr>
        <p:spPr/>
        <p:txBody>
          <a:bodyPr/>
          <a:lstStyle/>
          <a:p>
            <a:endParaRPr lang="fi-FI"/>
          </a:p>
        </p:txBody>
      </p:sp>
      <p:sp>
        <p:nvSpPr>
          <p:cNvPr id="20" name="Text Placeholder 19">
            <a:extLst>
              <a:ext uri="{FF2B5EF4-FFF2-40B4-BE49-F238E27FC236}">
                <a16:creationId xmlns:a16="http://schemas.microsoft.com/office/drawing/2014/main" id="{B8C88E37-B00F-43A8-888D-5263E7332126}"/>
              </a:ext>
            </a:extLst>
          </p:cNvPr>
          <p:cNvSpPr>
            <a:spLocks noGrp="1"/>
          </p:cNvSpPr>
          <p:nvPr>
            <p:ph type="body" sz="quarter" idx="13"/>
          </p:nvPr>
        </p:nvSpPr>
        <p:spPr/>
        <p:txBody>
          <a:bodyPr/>
          <a:lstStyle/>
          <a:p>
            <a:endParaRPr lang="fi-FI"/>
          </a:p>
        </p:txBody>
      </p:sp>
      <p:sp>
        <p:nvSpPr>
          <p:cNvPr id="21" name="Text Placeholder 20">
            <a:extLst>
              <a:ext uri="{FF2B5EF4-FFF2-40B4-BE49-F238E27FC236}">
                <a16:creationId xmlns:a16="http://schemas.microsoft.com/office/drawing/2014/main" id="{486BF63A-8E75-418A-8EE7-E28E5782EF3F}"/>
              </a:ext>
            </a:extLst>
          </p:cNvPr>
          <p:cNvSpPr>
            <a:spLocks noGrp="1"/>
          </p:cNvSpPr>
          <p:nvPr>
            <p:ph type="body" sz="quarter" idx="14"/>
          </p:nvPr>
        </p:nvSpPr>
        <p:spPr/>
        <p:txBody>
          <a:bodyPr/>
          <a:lstStyle/>
          <a:p>
            <a:endParaRPr lang="fi-FI"/>
          </a:p>
        </p:txBody>
      </p:sp>
      <p:sp>
        <p:nvSpPr>
          <p:cNvPr id="22" name="Text Placeholder 21">
            <a:extLst>
              <a:ext uri="{FF2B5EF4-FFF2-40B4-BE49-F238E27FC236}">
                <a16:creationId xmlns:a16="http://schemas.microsoft.com/office/drawing/2014/main" id="{BA8B5CA8-D9E3-476F-A016-9B9314539FC6}"/>
              </a:ext>
            </a:extLst>
          </p:cNvPr>
          <p:cNvSpPr>
            <a:spLocks noGrp="1"/>
          </p:cNvSpPr>
          <p:nvPr>
            <p:ph type="body" sz="quarter" idx="15"/>
          </p:nvPr>
        </p:nvSpPr>
        <p:spPr/>
        <p:txBody>
          <a:bodyPr/>
          <a:lstStyle/>
          <a:p>
            <a:endParaRPr lang="fi-FI"/>
          </a:p>
        </p:txBody>
      </p:sp>
      <p:sp>
        <p:nvSpPr>
          <p:cNvPr id="23" name="Text Placeholder 22">
            <a:extLst>
              <a:ext uri="{FF2B5EF4-FFF2-40B4-BE49-F238E27FC236}">
                <a16:creationId xmlns:a16="http://schemas.microsoft.com/office/drawing/2014/main" id="{C20A7826-7600-4511-BA74-B413A1AF9A3D}"/>
              </a:ext>
            </a:extLst>
          </p:cNvPr>
          <p:cNvSpPr>
            <a:spLocks noGrp="1"/>
          </p:cNvSpPr>
          <p:nvPr>
            <p:ph type="body" sz="quarter" idx="16"/>
          </p:nvPr>
        </p:nvSpPr>
        <p:spPr/>
        <p:txBody>
          <a:bodyPr/>
          <a:lstStyle/>
          <a:p>
            <a:endParaRPr lang="fi-FI"/>
          </a:p>
        </p:txBody>
      </p:sp>
      <p:sp>
        <p:nvSpPr>
          <p:cNvPr id="24" name="Text Placeholder 23">
            <a:extLst>
              <a:ext uri="{FF2B5EF4-FFF2-40B4-BE49-F238E27FC236}">
                <a16:creationId xmlns:a16="http://schemas.microsoft.com/office/drawing/2014/main" id="{17A7F999-BB9F-42D6-928A-AB88A1DAA515}"/>
              </a:ext>
            </a:extLst>
          </p:cNvPr>
          <p:cNvSpPr>
            <a:spLocks noGrp="1"/>
          </p:cNvSpPr>
          <p:nvPr>
            <p:ph type="body" sz="quarter" idx="17"/>
          </p:nvPr>
        </p:nvSpPr>
        <p:spPr/>
        <p:txBody>
          <a:bodyPr/>
          <a:lstStyle/>
          <a:p>
            <a:endParaRPr lang="fi-FI"/>
          </a:p>
        </p:txBody>
      </p:sp>
      <p:sp>
        <p:nvSpPr>
          <p:cNvPr id="2" name="Slide Number Placeholder 1">
            <a:extLst>
              <a:ext uri="{FF2B5EF4-FFF2-40B4-BE49-F238E27FC236}">
                <a16:creationId xmlns:a16="http://schemas.microsoft.com/office/drawing/2014/main" id="{230E4FB5-3469-49AE-9679-C43789DCFB45}"/>
              </a:ext>
            </a:extLst>
          </p:cNvPr>
          <p:cNvSpPr>
            <a:spLocks noGrp="1"/>
          </p:cNvSpPr>
          <p:nvPr>
            <p:ph type="sldNum" sz="quarter" idx="4294967295"/>
          </p:nvPr>
        </p:nvSpPr>
        <p:spPr>
          <a:xfrm>
            <a:off x="0" y="5535613"/>
            <a:ext cx="431800" cy="107950"/>
          </a:xfrm>
          <a:prstGeom prst="rect">
            <a:avLst/>
          </a:prstGeom>
        </p:spPr>
        <p:txBody>
          <a:bodyPr/>
          <a:lstStyle/>
          <a:p>
            <a:fld id="{23F94DE1-53D2-41E5-ABE4-5E68F42E3A66}" type="slidenum">
              <a:rPr lang="fi-FI" smtClean="0">
                <a:solidFill>
                  <a:srgbClr val="3F3F3F"/>
                </a:solidFill>
              </a:rPr>
              <a:pPr/>
              <a:t>10</a:t>
            </a:fld>
            <a:endParaRPr lang="fi-FI">
              <a:solidFill>
                <a:srgbClr val="3F3F3F"/>
              </a:solidFill>
            </a:endParaRPr>
          </a:p>
        </p:txBody>
      </p:sp>
    </p:spTree>
    <p:extLst>
      <p:ext uri="{BB962C8B-B14F-4D97-AF65-F5344CB8AC3E}">
        <p14:creationId xmlns:p14="http://schemas.microsoft.com/office/powerpoint/2010/main" val="218322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43B4D0F-7CD3-4156-A1B0-3BF51B098ECA}"/>
              </a:ext>
            </a:extLst>
          </p:cNvPr>
          <p:cNvSpPr>
            <a:spLocks noGrp="1"/>
          </p:cNvSpPr>
          <p:nvPr>
            <p:ph type="body" sz="quarter" idx="12"/>
          </p:nvPr>
        </p:nvSpPr>
        <p:spPr/>
        <p:txBody>
          <a:bodyPr/>
          <a:lstStyle/>
          <a:p>
            <a:endParaRPr lang="fi-FI"/>
          </a:p>
        </p:txBody>
      </p:sp>
      <p:sp>
        <p:nvSpPr>
          <p:cNvPr id="9" name="Text Placeholder 8">
            <a:extLst>
              <a:ext uri="{FF2B5EF4-FFF2-40B4-BE49-F238E27FC236}">
                <a16:creationId xmlns:a16="http://schemas.microsoft.com/office/drawing/2014/main" id="{AADF3EE9-406A-4B8A-866D-AAA35B5B7A7B}"/>
              </a:ext>
            </a:extLst>
          </p:cNvPr>
          <p:cNvSpPr>
            <a:spLocks noGrp="1"/>
          </p:cNvSpPr>
          <p:nvPr>
            <p:ph type="body" sz="quarter" idx="13"/>
          </p:nvPr>
        </p:nvSpPr>
        <p:spPr/>
        <p:txBody>
          <a:bodyPr/>
          <a:lstStyle/>
          <a:p>
            <a:endParaRPr lang="fi-FI"/>
          </a:p>
        </p:txBody>
      </p:sp>
      <p:sp>
        <p:nvSpPr>
          <p:cNvPr id="10" name="Text Placeholder 9">
            <a:extLst>
              <a:ext uri="{FF2B5EF4-FFF2-40B4-BE49-F238E27FC236}">
                <a16:creationId xmlns:a16="http://schemas.microsoft.com/office/drawing/2014/main" id="{010268DA-E543-4DEF-8A2D-EF89DDD2AC3E}"/>
              </a:ext>
            </a:extLst>
          </p:cNvPr>
          <p:cNvSpPr>
            <a:spLocks noGrp="1"/>
          </p:cNvSpPr>
          <p:nvPr>
            <p:ph type="body" sz="quarter" idx="14"/>
          </p:nvPr>
        </p:nvSpPr>
        <p:spPr/>
        <p:txBody>
          <a:bodyPr/>
          <a:lstStyle/>
          <a:p>
            <a:endParaRPr lang="fi-FI"/>
          </a:p>
        </p:txBody>
      </p:sp>
      <p:sp>
        <p:nvSpPr>
          <p:cNvPr id="11" name="Text Placeholder 10">
            <a:extLst>
              <a:ext uri="{FF2B5EF4-FFF2-40B4-BE49-F238E27FC236}">
                <a16:creationId xmlns:a16="http://schemas.microsoft.com/office/drawing/2014/main" id="{21809496-B995-46C1-816C-08963C41B0BE}"/>
              </a:ext>
            </a:extLst>
          </p:cNvPr>
          <p:cNvSpPr>
            <a:spLocks noGrp="1"/>
          </p:cNvSpPr>
          <p:nvPr>
            <p:ph type="body" sz="quarter" idx="15"/>
          </p:nvPr>
        </p:nvSpPr>
        <p:spPr/>
        <p:txBody>
          <a:bodyPr/>
          <a:lstStyle/>
          <a:p>
            <a:endParaRPr lang="fi-FI"/>
          </a:p>
        </p:txBody>
      </p:sp>
      <p:sp>
        <p:nvSpPr>
          <p:cNvPr id="12" name="Text Placeholder 11">
            <a:extLst>
              <a:ext uri="{FF2B5EF4-FFF2-40B4-BE49-F238E27FC236}">
                <a16:creationId xmlns:a16="http://schemas.microsoft.com/office/drawing/2014/main" id="{7C11A05E-7285-4CB3-A928-121F722CA95D}"/>
              </a:ext>
            </a:extLst>
          </p:cNvPr>
          <p:cNvSpPr>
            <a:spLocks noGrp="1"/>
          </p:cNvSpPr>
          <p:nvPr>
            <p:ph type="body" sz="quarter" idx="16"/>
          </p:nvPr>
        </p:nvSpPr>
        <p:spPr/>
        <p:txBody>
          <a:bodyPr/>
          <a:lstStyle/>
          <a:p>
            <a:endParaRPr lang="fi-FI"/>
          </a:p>
        </p:txBody>
      </p:sp>
      <p:sp>
        <p:nvSpPr>
          <p:cNvPr id="13" name="Text Placeholder 12">
            <a:extLst>
              <a:ext uri="{FF2B5EF4-FFF2-40B4-BE49-F238E27FC236}">
                <a16:creationId xmlns:a16="http://schemas.microsoft.com/office/drawing/2014/main" id="{466AD194-52C0-4247-BE39-548F12B35DD8}"/>
              </a:ext>
            </a:extLst>
          </p:cNvPr>
          <p:cNvSpPr>
            <a:spLocks noGrp="1"/>
          </p:cNvSpPr>
          <p:nvPr>
            <p:ph type="body" sz="quarter" idx="17"/>
          </p:nvPr>
        </p:nvSpPr>
        <p:spPr/>
        <p:txBody>
          <a:bodyPr/>
          <a:lstStyle/>
          <a:p>
            <a:endParaRPr lang="fi-FI"/>
          </a:p>
        </p:txBody>
      </p:sp>
      <p:sp>
        <p:nvSpPr>
          <p:cNvPr id="14" name="Text Placeholder 13">
            <a:extLst>
              <a:ext uri="{FF2B5EF4-FFF2-40B4-BE49-F238E27FC236}">
                <a16:creationId xmlns:a16="http://schemas.microsoft.com/office/drawing/2014/main" id="{DCDBCA19-2A1C-4370-8F63-0B4611596C2C}"/>
              </a:ext>
            </a:extLst>
          </p:cNvPr>
          <p:cNvSpPr>
            <a:spLocks noGrp="1"/>
          </p:cNvSpPr>
          <p:nvPr>
            <p:ph type="body" sz="quarter" idx="18"/>
          </p:nvPr>
        </p:nvSpPr>
        <p:spPr/>
        <p:txBody>
          <a:bodyPr/>
          <a:lstStyle/>
          <a:p>
            <a:endParaRPr lang="fi-FI"/>
          </a:p>
        </p:txBody>
      </p:sp>
    </p:spTree>
    <p:extLst>
      <p:ext uri="{BB962C8B-B14F-4D97-AF65-F5344CB8AC3E}">
        <p14:creationId xmlns:p14="http://schemas.microsoft.com/office/powerpoint/2010/main" val="3523916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F8B21B2-6041-4BE8-97BA-1432F188947F}"/>
              </a:ext>
            </a:extLst>
          </p:cNvPr>
          <p:cNvSpPr txBox="1"/>
          <p:nvPr/>
        </p:nvSpPr>
        <p:spPr>
          <a:xfrm>
            <a:off x="2196193" y="2735036"/>
            <a:ext cx="5041573" cy="1392432"/>
          </a:xfrm>
          <a:prstGeom prst="rect">
            <a:avLst/>
          </a:prstGeom>
          <a:noFill/>
        </p:spPr>
        <p:txBody>
          <a:bodyPr wrap="none" rtlCol="0">
            <a:spAutoFit/>
          </a:bodyPr>
          <a:lstStyle/>
          <a:p>
            <a:pPr algn="ctr"/>
            <a:r>
              <a:rPr lang="fi-FI" dirty="0"/>
              <a:t>Next stop: </a:t>
            </a:r>
            <a:r>
              <a:rPr lang="fi-FI" dirty="0" err="1"/>
              <a:t>Minimum</a:t>
            </a:r>
            <a:r>
              <a:rPr lang="fi-FI" dirty="0"/>
              <a:t> </a:t>
            </a:r>
            <a:r>
              <a:rPr lang="fi-FI" dirty="0" err="1"/>
              <a:t>Viable</a:t>
            </a:r>
            <a:r>
              <a:rPr lang="fi-FI" dirty="0"/>
              <a:t> API Architecture</a:t>
            </a:r>
          </a:p>
          <a:p>
            <a:pPr algn="ctr"/>
            <a:r>
              <a:rPr lang="fi-FI" dirty="0"/>
              <a:t>More </a:t>
            </a:r>
            <a:r>
              <a:rPr lang="fi-FI" dirty="0" err="1"/>
              <a:t>information</a:t>
            </a:r>
            <a:r>
              <a:rPr lang="fi-FI" dirty="0"/>
              <a:t> at:</a:t>
            </a:r>
          </a:p>
          <a:p>
            <a:pPr algn="ctr"/>
            <a:r>
              <a:rPr lang="fi-FI" dirty="0">
                <a:hlinkClick r:id="rId2"/>
              </a:rPr>
              <a:t>https://www.apiopscycles.com</a:t>
            </a:r>
            <a:endParaRPr lang="fi-FI" dirty="0"/>
          </a:p>
          <a:p>
            <a:pPr algn="ctr"/>
            <a:r>
              <a:rPr lang="fi-FI" dirty="0"/>
              <a:t>Twitter: @</a:t>
            </a:r>
            <a:r>
              <a:rPr lang="fi-FI" dirty="0" err="1"/>
              <a:t>apiopscycles</a:t>
            </a:r>
            <a:endParaRPr lang="fi-FI" dirty="0"/>
          </a:p>
        </p:txBody>
      </p:sp>
    </p:spTree>
    <p:extLst>
      <p:ext uri="{BB962C8B-B14F-4D97-AF65-F5344CB8AC3E}">
        <p14:creationId xmlns:p14="http://schemas.microsoft.com/office/powerpoint/2010/main" val="3940527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D434FE-ED42-47A6-B243-71657D38702A}"/>
              </a:ext>
            </a:extLst>
          </p:cNvPr>
          <p:cNvSpPr>
            <a:spLocks noGrp="1"/>
          </p:cNvSpPr>
          <p:nvPr>
            <p:ph type="title"/>
          </p:nvPr>
        </p:nvSpPr>
        <p:spPr/>
        <p:txBody>
          <a:bodyPr/>
          <a:lstStyle/>
          <a:p>
            <a:r>
              <a:rPr lang="fi-FI" dirty="0" err="1"/>
              <a:t>Overview</a:t>
            </a:r>
            <a:endParaRPr lang="fi-FI" dirty="0"/>
          </a:p>
        </p:txBody>
      </p:sp>
      <p:sp>
        <p:nvSpPr>
          <p:cNvPr id="9" name="Content Placeholder 8">
            <a:extLst>
              <a:ext uri="{FF2B5EF4-FFF2-40B4-BE49-F238E27FC236}">
                <a16:creationId xmlns:a16="http://schemas.microsoft.com/office/drawing/2014/main" id="{6C22978D-EAB6-410F-8C3C-AC347F84D2D6}"/>
              </a:ext>
            </a:extLst>
          </p:cNvPr>
          <p:cNvSpPr>
            <a:spLocks noGrp="1"/>
          </p:cNvSpPr>
          <p:nvPr>
            <p:ph type="body" idx="1"/>
          </p:nvPr>
        </p:nvSpPr>
        <p:spPr/>
        <p:txBody>
          <a:bodyPr>
            <a:normAutofit/>
          </a:bodyPr>
          <a:lstStyle/>
          <a:p>
            <a:r>
              <a:rPr lang="fi-FI" sz="1200" dirty="0" err="1"/>
              <a:t>What</a:t>
            </a:r>
            <a:r>
              <a:rPr lang="fi-FI" sz="1200" dirty="0"/>
              <a:t> is </a:t>
            </a:r>
            <a:r>
              <a:rPr lang="fi-FI" sz="1200" dirty="0" err="1"/>
              <a:t>APIOps</a:t>
            </a:r>
            <a:r>
              <a:rPr lang="fi-FI" sz="1200" dirty="0"/>
              <a:t>® </a:t>
            </a:r>
            <a:r>
              <a:rPr lang="fi-FI" sz="1200" dirty="0" err="1"/>
              <a:t>Cycles</a:t>
            </a:r>
            <a:r>
              <a:rPr lang="fi-FI" sz="1200" dirty="0"/>
              <a:t>?</a:t>
            </a:r>
          </a:p>
        </p:txBody>
      </p:sp>
      <p:sp>
        <p:nvSpPr>
          <p:cNvPr id="11" name="Content Placeholder 10">
            <a:extLst>
              <a:ext uri="{FF2B5EF4-FFF2-40B4-BE49-F238E27FC236}">
                <a16:creationId xmlns:a16="http://schemas.microsoft.com/office/drawing/2014/main" id="{ED969E64-E644-49AA-B2F3-2BE465B3DAC7}"/>
              </a:ext>
            </a:extLst>
          </p:cNvPr>
          <p:cNvSpPr>
            <a:spLocks noGrp="1"/>
          </p:cNvSpPr>
          <p:nvPr>
            <p:ph sz="half" idx="2"/>
          </p:nvPr>
        </p:nvSpPr>
        <p:spPr/>
        <p:txBody>
          <a:bodyPr>
            <a:normAutofit lnSpcReduction="10000"/>
          </a:bodyPr>
          <a:lstStyle/>
          <a:p>
            <a:pPr marL="0" indent="0" algn="just">
              <a:buNone/>
            </a:pPr>
            <a:r>
              <a:rPr lang="en-US" sz="1100" dirty="0"/>
              <a:t>The </a:t>
            </a:r>
            <a:r>
              <a:rPr lang="en-US" sz="1100" dirty="0" err="1"/>
              <a:t>APIOps</a:t>
            </a:r>
            <a:r>
              <a:rPr lang="en-US" sz="1100" dirty="0"/>
              <a:t>© Cycles is a set of tools and methods originally created by </a:t>
            </a:r>
            <a:r>
              <a:rPr lang="en-US" sz="1100" dirty="0" err="1"/>
              <a:t>Digia</a:t>
            </a:r>
            <a:r>
              <a:rPr lang="en-US" sz="1100" dirty="0"/>
              <a:t>. The tools and methods are designed to help all organizations and individuals to build great APIs.</a:t>
            </a:r>
          </a:p>
          <a:p>
            <a:pPr marL="0" indent="0" algn="just">
              <a:buNone/>
            </a:pPr>
            <a:r>
              <a:rPr lang="en-US" sz="1100" dirty="0" err="1"/>
              <a:t>APIOps©Cycles</a:t>
            </a:r>
            <a:r>
              <a:rPr lang="en-US" sz="1100" dirty="0"/>
              <a:t> method uses a re-interpreted version of an API Canvas. We have added our experience to the model which is a form of popular business model canvas. </a:t>
            </a:r>
          </a:p>
          <a:p>
            <a:pPr marL="0" indent="0" algn="just">
              <a:buNone/>
            </a:pPr>
            <a:r>
              <a:rPr lang="en-US" sz="1100" dirty="0"/>
              <a:t>You can learn and adapt the method to your API needs either on your own or with API consultants. </a:t>
            </a:r>
          </a:p>
          <a:p>
            <a:pPr marL="0" indent="0" algn="just">
              <a:buNone/>
            </a:pPr>
            <a:r>
              <a:rPr lang="en-US" sz="1100" dirty="0"/>
              <a:t>The </a:t>
            </a:r>
            <a:r>
              <a:rPr lang="en-US" sz="1100" dirty="0" err="1"/>
              <a:t>APIOps</a:t>
            </a:r>
            <a:r>
              <a:rPr lang="en-US" sz="1100" dirty="0"/>
              <a:t>© Cycles method uses modern and proven frameworks with a twist of our experience to fit them for APIs. All methods have a Lean management base: Business Model Canvas, Value Proposition Canvas, Lean Startup, Minimum Viable Architecture and DevOps . </a:t>
            </a:r>
          </a:p>
          <a:p>
            <a:pPr marL="0" indent="0" algn="just">
              <a:buNone/>
            </a:pPr>
            <a:r>
              <a:rPr lang="en-US" sz="1100" dirty="0"/>
              <a:t>The method fits also in an organization where the working methods are not yet very lean or agile. Or at least there is a clear separation of development and operations. The main benefit of the methods is that they enforce communication. </a:t>
            </a:r>
            <a:r>
              <a:rPr lang="en-US" sz="1100" dirty="0" err="1"/>
              <a:t>APIOps</a:t>
            </a:r>
            <a:r>
              <a:rPr lang="en-US" sz="1100" dirty="0"/>
              <a:t>© Cycles helps communication between different business roles and different IT roles.</a:t>
            </a:r>
          </a:p>
          <a:p>
            <a:pPr marL="0" indent="0" algn="just">
              <a:buNone/>
            </a:pPr>
            <a:r>
              <a:rPr lang="en-US" sz="1100" dirty="0"/>
              <a:t>First method is API Canvas, i.e. making sure we know what benefits come and to who for using the API. The Canvas helps to define the key features of the API. It also clarifies what we need to build to make the API real.</a:t>
            </a:r>
          </a:p>
          <a:p>
            <a:pPr marL="0" indent="0" algn="just">
              <a:buNone/>
            </a:pPr>
            <a:endParaRPr lang="fi-FI" sz="800" dirty="0"/>
          </a:p>
        </p:txBody>
      </p:sp>
      <p:sp>
        <p:nvSpPr>
          <p:cNvPr id="10" name="Content Placeholder 9">
            <a:extLst>
              <a:ext uri="{FF2B5EF4-FFF2-40B4-BE49-F238E27FC236}">
                <a16:creationId xmlns:a16="http://schemas.microsoft.com/office/drawing/2014/main" id="{2A7F7CB3-D0BF-47BC-AE75-16ED2E3100D7}"/>
              </a:ext>
            </a:extLst>
          </p:cNvPr>
          <p:cNvSpPr>
            <a:spLocks noGrp="1"/>
          </p:cNvSpPr>
          <p:nvPr>
            <p:ph type="body" sz="quarter" idx="3"/>
          </p:nvPr>
        </p:nvSpPr>
        <p:spPr/>
        <p:txBody>
          <a:bodyPr>
            <a:normAutofit/>
          </a:bodyPr>
          <a:lstStyle/>
          <a:p>
            <a:r>
              <a:rPr lang="fi-FI" sz="1200" dirty="0"/>
              <a:t>I </a:t>
            </a:r>
            <a:r>
              <a:rPr lang="fi-FI" sz="1200" dirty="0" err="1"/>
              <a:t>want</a:t>
            </a:r>
            <a:r>
              <a:rPr lang="fi-FI" sz="1200" dirty="0"/>
              <a:t> to </a:t>
            </a:r>
            <a:r>
              <a:rPr lang="fi-FI" sz="1200" dirty="0" err="1"/>
              <a:t>know</a:t>
            </a:r>
            <a:r>
              <a:rPr lang="fi-FI" sz="1200" dirty="0"/>
              <a:t> </a:t>
            </a:r>
            <a:r>
              <a:rPr lang="fi-FI" sz="1200" dirty="0" err="1"/>
              <a:t>more</a:t>
            </a:r>
            <a:r>
              <a:rPr lang="fi-FI" sz="1200" dirty="0"/>
              <a:t>!</a:t>
            </a:r>
          </a:p>
        </p:txBody>
      </p:sp>
      <p:sp>
        <p:nvSpPr>
          <p:cNvPr id="12" name="Content Placeholder 11">
            <a:extLst>
              <a:ext uri="{FF2B5EF4-FFF2-40B4-BE49-F238E27FC236}">
                <a16:creationId xmlns:a16="http://schemas.microsoft.com/office/drawing/2014/main" id="{7E972469-60E7-48C0-9922-A4460BBB4C60}"/>
              </a:ext>
            </a:extLst>
          </p:cNvPr>
          <p:cNvSpPr>
            <a:spLocks noGrp="1"/>
          </p:cNvSpPr>
          <p:nvPr>
            <p:ph sz="quarter" idx="4"/>
          </p:nvPr>
        </p:nvSpPr>
        <p:spPr/>
        <p:txBody>
          <a:bodyPr>
            <a:normAutofit/>
          </a:bodyPr>
          <a:lstStyle/>
          <a:p>
            <a:pPr marL="0" indent="0" algn="just">
              <a:buNone/>
            </a:pPr>
            <a:endParaRPr lang="en-US" sz="1050" b="1" dirty="0"/>
          </a:p>
          <a:p>
            <a:pPr marL="0" indent="0" algn="just">
              <a:buNone/>
            </a:pPr>
            <a:r>
              <a:rPr lang="en-US" sz="1050" b="1" dirty="0"/>
              <a:t>Read more about the method and find  services, training and certifications at </a:t>
            </a:r>
            <a:r>
              <a:rPr lang="en-US" sz="1050" b="1" dirty="0">
                <a:hlinkClick r:id="rId2"/>
              </a:rPr>
              <a:t>http://www.apiopscycles.com</a:t>
            </a:r>
            <a:endParaRPr lang="en-US" sz="1050" b="1" dirty="0"/>
          </a:p>
        </p:txBody>
      </p:sp>
    </p:spTree>
    <p:extLst>
      <p:ext uri="{BB962C8B-B14F-4D97-AF65-F5344CB8AC3E}">
        <p14:creationId xmlns:p14="http://schemas.microsoft.com/office/powerpoint/2010/main" val="128032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4B7FFE-16DA-4C49-A7D9-6F90760AAF63}"/>
              </a:ext>
            </a:extLst>
          </p:cNvPr>
          <p:cNvSpPr>
            <a:spLocks noGrp="1"/>
          </p:cNvSpPr>
          <p:nvPr>
            <p:ph type="body" sz="quarter" idx="24"/>
          </p:nvPr>
        </p:nvSpPr>
        <p:spPr/>
        <p:txBody>
          <a:bodyPr/>
          <a:lstStyle/>
          <a:p>
            <a:r>
              <a:rPr lang="fi-FI" dirty="0"/>
              <a:t>Get latest news related to the brand from the internet (Ready made API)</a:t>
            </a:r>
          </a:p>
          <a:p>
            <a:endParaRPr lang="fi-FI" dirty="0"/>
          </a:p>
        </p:txBody>
      </p:sp>
      <p:sp>
        <p:nvSpPr>
          <p:cNvPr id="3" name="Text Placeholder 2">
            <a:extLst>
              <a:ext uri="{FF2B5EF4-FFF2-40B4-BE49-F238E27FC236}">
                <a16:creationId xmlns:a16="http://schemas.microsoft.com/office/drawing/2014/main" id="{42235C87-A9AD-4CCD-A6B0-16306779E034}"/>
              </a:ext>
            </a:extLst>
          </p:cNvPr>
          <p:cNvSpPr>
            <a:spLocks noGrp="1"/>
          </p:cNvSpPr>
          <p:nvPr>
            <p:ph type="body" sz="quarter" idx="25"/>
          </p:nvPr>
        </p:nvSpPr>
        <p:spPr/>
        <p:txBody>
          <a:bodyPr/>
          <a:lstStyle/>
          <a:p>
            <a:r>
              <a:rPr lang="fi-FI" dirty="0"/>
              <a:t>Realtime information of the customers and general public</a:t>
            </a:r>
          </a:p>
          <a:p>
            <a:r>
              <a:rPr lang="fi-FI" dirty="0"/>
              <a:t>Prevent scandals right on their root</a:t>
            </a:r>
          </a:p>
          <a:p>
            <a:r>
              <a:rPr lang="fi-FI" dirty="0"/>
              <a:t>Get source based information (F-book, twitter, reddit etc)</a:t>
            </a:r>
          </a:p>
        </p:txBody>
      </p:sp>
      <p:sp>
        <p:nvSpPr>
          <p:cNvPr id="4" name="Text Placeholder 3">
            <a:extLst>
              <a:ext uri="{FF2B5EF4-FFF2-40B4-BE49-F238E27FC236}">
                <a16:creationId xmlns:a16="http://schemas.microsoft.com/office/drawing/2014/main" id="{2826DBF0-FB75-4673-9E83-F4C1604900CC}"/>
              </a:ext>
            </a:extLst>
          </p:cNvPr>
          <p:cNvSpPr>
            <a:spLocks noGrp="1"/>
          </p:cNvSpPr>
          <p:nvPr>
            <p:ph type="body" sz="quarter" idx="26"/>
          </p:nvPr>
        </p:nvSpPr>
        <p:spPr/>
        <p:txBody>
          <a:bodyPr/>
          <a:lstStyle/>
          <a:p>
            <a:r>
              <a:rPr lang="fi-FI" dirty="0"/>
              <a:t>Small brands dont get as much benefits</a:t>
            </a:r>
          </a:p>
          <a:p>
            <a:r>
              <a:rPr lang="fi-FI" dirty="0"/>
              <a:t>Not enough data</a:t>
            </a:r>
          </a:p>
          <a:p>
            <a:r>
              <a:rPr lang="fi-FI" dirty="0"/>
              <a:t>Trolls and spammers</a:t>
            </a:r>
          </a:p>
          <a:p>
            <a:r>
              <a:rPr lang="fi-FI" dirty="0"/>
              <a:t>Data privacy</a:t>
            </a:r>
          </a:p>
          <a:p>
            <a:r>
              <a:rPr lang="fi-FI" dirty="0"/>
              <a:t>No identified target group</a:t>
            </a:r>
          </a:p>
          <a:p>
            <a:r>
              <a:rPr lang="fi-FI" dirty="0"/>
              <a:t>Confusion of words (Apple)</a:t>
            </a:r>
          </a:p>
        </p:txBody>
      </p:sp>
      <p:sp>
        <p:nvSpPr>
          <p:cNvPr id="5" name="Text Placeholder 4">
            <a:extLst>
              <a:ext uri="{FF2B5EF4-FFF2-40B4-BE49-F238E27FC236}">
                <a16:creationId xmlns:a16="http://schemas.microsoft.com/office/drawing/2014/main" id="{2546ABA3-2874-40FE-B50D-527FDF3D98BE}"/>
              </a:ext>
            </a:extLst>
          </p:cNvPr>
          <p:cNvSpPr>
            <a:spLocks noGrp="1"/>
          </p:cNvSpPr>
          <p:nvPr>
            <p:ph type="body" sz="quarter" idx="27"/>
          </p:nvPr>
        </p:nvSpPr>
        <p:spPr/>
        <p:txBody>
          <a:bodyPr/>
          <a:lstStyle/>
          <a:p>
            <a:r>
              <a:rPr lang="fi-FI" dirty="0"/>
              <a:t>Scanning realtime discussions</a:t>
            </a:r>
          </a:p>
          <a:p>
            <a:endParaRPr lang="fi-FI" dirty="0"/>
          </a:p>
        </p:txBody>
      </p:sp>
      <p:sp>
        <p:nvSpPr>
          <p:cNvPr id="6" name="Text Placeholder 5">
            <a:extLst>
              <a:ext uri="{FF2B5EF4-FFF2-40B4-BE49-F238E27FC236}">
                <a16:creationId xmlns:a16="http://schemas.microsoft.com/office/drawing/2014/main" id="{FB1736F2-42B6-44D1-997E-A80863E249E4}"/>
              </a:ext>
            </a:extLst>
          </p:cNvPr>
          <p:cNvSpPr>
            <a:spLocks noGrp="1"/>
          </p:cNvSpPr>
          <p:nvPr>
            <p:ph type="body" sz="quarter" idx="28"/>
          </p:nvPr>
        </p:nvSpPr>
        <p:spPr/>
        <p:txBody>
          <a:bodyPr/>
          <a:lstStyle/>
          <a:p>
            <a:r>
              <a:rPr lang="fi-FI" dirty="0"/>
              <a:t>Burana?</a:t>
            </a:r>
          </a:p>
          <a:p>
            <a:endParaRPr lang="fi-FI" dirty="0"/>
          </a:p>
        </p:txBody>
      </p:sp>
      <p:sp>
        <p:nvSpPr>
          <p:cNvPr id="7" name="Text Placeholder 6">
            <a:extLst>
              <a:ext uri="{FF2B5EF4-FFF2-40B4-BE49-F238E27FC236}">
                <a16:creationId xmlns:a16="http://schemas.microsoft.com/office/drawing/2014/main" id="{1AA9C5DD-52E9-4FF8-BB6D-7D299EC2AE5E}"/>
              </a:ext>
            </a:extLst>
          </p:cNvPr>
          <p:cNvSpPr>
            <a:spLocks noGrp="1"/>
          </p:cNvSpPr>
          <p:nvPr>
            <p:ph type="body" sz="quarter" idx="29"/>
          </p:nvPr>
        </p:nvSpPr>
        <p:spPr/>
        <p:txBody>
          <a:bodyPr/>
          <a:lstStyle/>
          <a:p>
            <a:endParaRPr lang="fi-FI" dirty="0"/>
          </a:p>
        </p:txBody>
      </p:sp>
    </p:spTree>
    <p:extLst>
      <p:ext uri="{BB962C8B-B14F-4D97-AF65-F5344CB8AC3E}">
        <p14:creationId xmlns:p14="http://schemas.microsoft.com/office/powerpoint/2010/main" val="426881276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B42973-22CC-4BAA-B801-22E9C5A7F54C}"/>
              </a:ext>
            </a:extLst>
          </p:cNvPr>
          <p:cNvSpPr>
            <a:spLocks noGrp="1"/>
          </p:cNvSpPr>
          <p:nvPr>
            <p:ph type="body" sz="quarter" idx="13"/>
          </p:nvPr>
        </p:nvSpPr>
        <p:spPr/>
        <p:txBody>
          <a:bodyPr/>
          <a:lstStyle/>
          <a:p>
            <a:endParaRPr lang="fi-FI"/>
          </a:p>
        </p:txBody>
      </p:sp>
      <p:sp>
        <p:nvSpPr>
          <p:cNvPr id="3" name="Text Placeholder 2">
            <a:extLst>
              <a:ext uri="{FF2B5EF4-FFF2-40B4-BE49-F238E27FC236}">
                <a16:creationId xmlns:a16="http://schemas.microsoft.com/office/drawing/2014/main" id="{FA33E973-132B-4870-96B8-DDC3ACAA98AB}"/>
              </a:ext>
            </a:extLst>
          </p:cNvPr>
          <p:cNvSpPr>
            <a:spLocks noGrp="1"/>
          </p:cNvSpPr>
          <p:nvPr>
            <p:ph type="body" sz="quarter" idx="14"/>
          </p:nvPr>
        </p:nvSpPr>
        <p:spPr/>
        <p:txBody>
          <a:bodyPr/>
          <a:lstStyle/>
          <a:p>
            <a:endParaRPr lang="fi-FI"/>
          </a:p>
        </p:txBody>
      </p:sp>
      <p:sp>
        <p:nvSpPr>
          <p:cNvPr id="4" name="Text Placeholder 3">
            <a:extLst>
              <a:ext uri="{FF2B5EF4-FFF2-40B4-BE49-F238E27FC236}">
                <a16:creationId xmlns:a16="http://schemas.microsoft.com/office/drawing/2014/main" id="{0A9353D7-0176-42F0-9783-6B76C1869361}"/>
              </a:ext>
            </a:extLst>
          </p:cNvPr>
          <p:cNvSpPr>
            <a:spLocks noGrp="1"/>
          </p:cNvSpPr>
          <p:nvPr>
            <p:ph type="body" sz="quarter" idx="15"/>
          </p:nvPr>
        </p:nvSpPr>
        <p:spPr/>
        <p:txBody>
          <a:bodyPr/>
          <a:lstStyle/>
          <a:p>
            <a:endParaRPr lang="fi-FI"/>
          </a:p>
        </p:txBody>
      </p:sp>
      <p:sp>
        <p:nvSpPr>
          <p:cNvPr id="5" name="Text Placeholder 4">
            <a:extLst>
              <a:ext uri="{FF2B5EF4-FFF2-40B4-BE49-F238E27FC236}">
                <a16:creationId xmlns:a16="http://schemas.microsoft.com/office/drawing/2014/main" id="{7F7BB643-C5E0-4DF7-A475-A3692AB3D8C7}"/>
              </a:ext>
            </a:extLst>
          </p:cNvPr>
          <p:cNvSpPr>
            <a:spLocks noGrp="1"/>
          </p:cNvSpPr>
          <p:nvPr>
            <p:ph type="body" sz="quarter" idx="16"/>
          </p:nvPr>
        </p:nvSpPr>
        <p:spPr/>
        <p:txBody>
          <a:bodyPr/>
          <a:lstStyle/>
          <a:p>
            <a:endParaRPr lang="fi-FI"/>
          </a:p>
        </p:txBody>
      </p:sp>
      <p:sp>
        <p:nvSpPr>
          <p:cNvPr id="6" name="Text Placeholder 5">
            <a:extLst>
              <a:ext uri="{FF2B5EF4-FFF2-40B4-BE49-F238E27FC236}">
                <a16:creationId xmlns:a16="http://schemas.microsoft.com/office/drawing/2014/main" id="{23EFE142-ECA5-4FF3-98A4-5CEABD915066}"/>
              </a:ext>
            </a:extLst>
          </p:cNvPr>
          <p:cNvSpPr>
            <a:spLocks noGrp="1"/>
          </p:cNvSpPr>
          <p:nvPr>
            <p:ph type="body" sz="quarter" idx="18"/>
          </p:nvPr>
        </p:nvSpPr>
        <p:spPr/>
        <p:txBody>
          <a:bodyPr/>
          <a:lstStyle/>
          <a:p>
            <a:endParaRPr lang="fi-FI"/>
          </a:p>
        </p:txBody>
      </p:sp>
      <p:sp>
        <p:nvSpPr>
          <p:cNvPr id="7" name="Text Placeholder 6">
            <a:extLst>
              <a:ext uri="{FF2B5EF4-FFF2-40B4-BE49-F238E27FC236}">
                <a16:creationId xmlns:a16="http://schemas.microsoft.com/office/drawing/2014/main" id="{45B1CF44-579A-487D-A3F7-BC7481620DA9}"/>
              </a:ext>
            </a:extLst>
          </p:cNvPr>
          <p:cNvSpPr>
            <a:spLocks noGrp="1"/>
          </p:cNvSpPr>
          <p:nvPr>
            <p:ph type="body" sz="quarter" idx="19"/>
          </p:nvPr>
        </p:nvSpPr>
        <p:spPr/>
        <p:txBody>
          <a:bodyPr/>
          <a:lstStyle/>
          <a:p>
            <a:endParaRPr lang="fi-FI"/>
          </a:p>
        </p:txBody>
      </p:sp>
      <p:sp>
        <p:nvSpPr>
          <p:cNvPr id="8" name="Text Placeholder 7">
            <a:extLst>
              <a:ext uri="{FF2B5EF4-FFF2-40B4-BE49-F238E27FC236}">
                <a16:creationId xmlns:a16="http://schemas.microsoft.com/office/drawing/2014/main" id="{AE2BF4DF-64CA-42F2-9CB2-5504BFACCF73}"/>
              </a:ext>
            </a:extLst>
          </p:cNvPr>
          <p:cNvSpPr>
            <a:spLocks noGrp="1"/>
          </p:cNvSpPr>
          <p:nvPr>
            <p:ph type="body" sz="quarter" idx="20"/>
          </p:nvPr>
        </p:nvSpPr>
        <p:spPr/>
        <p:txBody>
          <a:bodyPr>
            <a:normAutofit/>
          </a:bodyPr>
          <a:lstStyle/>
          <a:p>
            <a:endParaRPr lang="fi-FI"/>
          </a:p>
        </p:txBody>
      </p:sp>
      <p:sp>
        <p:nvSpPr>
          <p:cNvPr id="9" name="Text Placeholder 8">
            <a:extLst>
              <a:ext uri="{FF2B5EF4-FFF2-40B4-BE49-F238E27FC236}">
                <a16:creationId xmlns:a16="http://schemas.microsoft.com/office/drawing/2014/main" id="{445D9D9F-7865-40A1-8689-0409AC983935}"/>
              </a:ext>
            </a:extLst>
          </p:cNvPr>
          <p:cNvSpPr>
            <a:spLocks noGrp="1"/>
          </p:cNvSpPr>
          <p:nvPr>
            <p:ph type="body" sz="quarter" idx="21"/>
          </p:nvPr>
        </p:nvSpPr>
        <p:spPr/>
        <p:txBody>
          <a:bodyPr/>
          <a:lstStyle/>
          <a:p>
            <a:endParaRPr lang="fi-FI"/>
          </a:p>
        </p:txBody>
      </p:sp>
      <p:sp>
        <p:nvSpPr>
          <p:cNvPr id="10" name="Text Placeholder 9">
            <a:extLst>
              <a:ext uri="{FF2B5EF4-FFF2-40B4-BE49-F238E27FC236}">
                <a16:creationId xmlns:a16="http://schemas.microsoft.com/office/drawing/2014/main" id="{D3ABCEA6-821A-4C77-A55E-1B8E4947F5C7}"/>
              </a:ext>
            </a:extLst>
          </p:cNvPr>
          <p:cNvSpPr>
            <a:spLocks noGrp="1"/>
          </p:cNvSpPr>
          <p:nvPr>
            <p:ph type="body" sz="quarter" idx="24"/>
          </p:nvPr>
        </p:nvSpPr>
        <p:spPr/>
        <p:txBody>
          <a:bodyPr/>
          <a:lstStyle/>
          <a:p>
            <a:endParaRPr lang="fi-FI"/>
          </a:p>
        </p:txBody>
      </p:sp>
      <p:sp>
        <p:nvSpPr>
          <p:cNvPr id="11" name="Text Placeholder 10">
            <a:extLst>
              <a:ext uri="{FF2B5EF4-FFF2-40B4-BE49-F238E27FC236}">
                <a16:creationId xmlns:a16="http://schemas.microsoft.com/office/drawing/2014/main" id="{98DEDA4F-AB69-4717-B91E-A59C153283AA}"/>
              </a:ext>
            </a:extLst>
          </p:cNvPr>
          <p:cNvSpPr>
            <a:spLocks noGrp="1"/>
          </p:cNvSpPr>
          <p:nvPr>
            <p:ph type="body" sz="quarter" idx="22"/>
          </p:nvPr>
        </p:nvSpPr>
        <p:spPr/>
        <p:txBody>
          <a:bodyPr/>
          <a:lstStyle/>
          <a:p>
            <a:endParaRPr lang="fi-FI"/>
          </a:p>
        </p:txBody>
      </p:sp>
    </p:spTree>
    <p:extLst>
      <p:ext uri="{BB962C8B-B14F-4D97-AF65-F5344CB8AC3E}">
        <p14:creationId xmlns:p14="http://schemas.microsoft.com/office/powerpoint/2010/main" val="2633255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77C792-C799-4386-AD09-CB2A500B568E}"/>
              </a:ext>
            </a:extLst>
          </p:cNvPr>
          <p:cNvSpPr>
            <a:spLocks noGrp="1"/>
          </p:cNvSpPr>
          <p:nvPr>
            <p:ph type="body" sz="quarter" idx="13"/>
          </p:nvPr>
        </p:nvSpPr>
        <p:spPr/>
        <p:txBody>
          <a:bodyPr/>
          <a:lstStyle/>
          <a:p>
            <a:endParaRPr lang="fi-FI"/>
          </a:p>
        </p:txBody>
      </p:sp>
      <p:sp>
        <p:nvSpPr>
          <p:cNvPr id="4" name="Text Placeholder 3">
            <a:extLst>
              <a:ext uri="{FF2B5EF4-FFF2-40B4-BE49-F238E27FC236}">
                <a16:creationId xmlns:a16="http://schemas.microsoft.com/office/drawing/2014/main" id="{370D0A01-BFB8-4825-AA7C-588ACAA19001}"/>
              </a:ext>
            </a:extLst>
          </p:cNvPr>
          <p:cNvSpPr>
            <a:spLocks noGrp="1"/>
          </p:cNvSpPr>
          <p:nvPr>
            <p:ph type="body" sz="quarter" idx="14"/>
          </p:nvPr>
        </p:nvSpPr>
        <p:spPr/>
        <p:txBody>
          <a:bodyPr/>
          <a:lstStyle/>
          <a:p>
            <a:endParaRPr lang="fi-FI"/>
          </a:p>
        </p:txBody>
      </p:sp>
      <p:sp>
        <p:nvSpPr>
          <p:cNvPr id="5" name="Text Placeholder 4">
            <a:extLst>
              <a:ext uri="{FF2B5EF4-FFF2-40B4-BE49-F238E27FC236}">
                <a16:creationId xmlns:a16="http://schemas.microsoft.com/office/drawing/2014/main" id="{BF963D9D-7D8E-43B0-BB78-240492139D56}"/>
              </a:ext>
            </a:extLst>
          </p:cNvPr>
          <p:cNvSpPr>
            <a:spLocks noGrp="1"/>
          </p:cNvSpPr>
          <p:nvPr>
            <p:ph type="body" sz="quarter" idx="15"/>
          </p:nvPr>
        </p:nvSpPr>
        <p:spPr/>
        <p:txBody>
          <a:bodyPr/>
          <a:lstStyle/>
          <a:p>
            <a:endParaRPr lang="fi-FI"/>
          </a:p>
        </p:txBody>
      </p:sp>
    </p:spTree>
    <p:extLst>
      <p:ext uri="{BB962C8B-B14F-4D97-AF65-F5344CB8AC3E}">
        <p14:creationId xmlns:p14="http://schemas.microsoft.com/office/powerpoint/2010/main" val="1038889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EAF5DDE4-9CF1-457E-BAA6-97C29A62FB0A}"/>
              </a:ext>
            </a:extLst>
          </p:cNvPr>
          <p:cNvSpPr>
            <a:spLocks noGrp="1"/>
          </p:cNvSpPr>
          <p:nvPr>
            <p:ph type="body" sz="quarter" idx="14"/>
          </p:nvPr>
        </p:nvSpPr>
        <p:spPr/>
        <p:txBody>
          <a:bodyPr/>
          <a:lstStyle/>
          <a:p>
            <a:endParaRPr lang="fi-FI"/>
          </a:p>
        </p:txBody>
      </p:sp>
      <p:sp>
        <p:nvSpPr>
          <p:cNvPr id="25" name="Text Placeholder 24">
            <a:extLst>
              <a:ext uri="{FF2B5EF4-FFF2-40B4-BE49-F238E27FC236}">
                <a16:creationId xmlns:a16="http://schemas.microsoft.com/office/drawing/2014/main" id="{6183BAE7-EBFA-4899-8FED-607B5A68C8B1}"/>
              </a:ext>
            </a:extLst>
          </p:cNvPr>
          <p:cNvSpPr>
            <a:spLocks noGrp="1"/>
          </p:cNvSpPr>
          <p:nvPr>
            <p:ph type="body" sz="quarter" idx="15"/>
          </p:nvPr>
        </p:nvSpPr>
        <p:spPr/>
        <p:txBody>
          <a:bodyPr/>
          <a:lstStyle/>
          <a:p>
            <a:endParaRPr lang="fi-FI"/>
          </a:p>
        </p:txBody>
      </p:sp>
      <p:sp>
        <p:nvSpPr>
          <p:cNvPr id="26" name="Text Placeholder 25">
            <a:extLst>
              <a:ext uri="{FF2B5EF4-FFF2-40B4-BE49-F238E27FC236}">
                <a16:creationId xmlns:a16="http://schemas.microsoft.com/office/drawing/2014/main" id="{00CB6C3B-462E-4FFF-A0A0-5476DE28C437}"/>
              </a:ext>
            </a:extLst>
          </p:cNvPr>
          <p:cNvSpPr>
            <a:spLocks noGrp="1"/>
          </p:cNvSpPr>
          <p:nvPr>
            <p:ph type="body" sz="quarter" idx="16"/>
          </p:nvPr>
        </p:nvSpPr>
        <p:spPr/>
        <p:txBody>
          <a:bodyPr/>
          <a:lstStyle/>
          <a:p>
            <a:endParaRPr lang="fi-FI"/>
          </a:p>
        </p:txBody>
      </p:sp>
      <p:sp>
        <p:nvSpPr>
          <p:cNvPr id="27" name="Text Placeholder 26">
            <a:extLst>
              <a:ext uri="{FF2B5EF4-FFF2-40B4-BE49-F238E27FC236}">
                <a16:creationId xmlns:a16="http://schemas.microsoft.com/office/drawing/2014/main" id="{C32DE53B-6987-4242-9913-7C0D4665A799}"/>
              </a:ext>
            </a:extLst>
          </p:cNvPr>
          <p:cNvSpPr>
            <a:spLocks noGrp="1"/>
          </p:cNvSpPr>
          <p:nvPr>
            <p:ph type="body" sz="quarter" idx="17"/>
          </p:nvPr>
        </p:nvSpPr>
        <p:spPr/>
        <p:txBody>
          <a:bodyPr/>
          <a:lstStyle/>
          <a:p>
            <a:endParaRPr lang="fi-FI"/>
          </a:p>
        </p:txBody>
      </p:sp>
      <p:sp>
        <p:nvSpPr>
          <p:cNvPr id="28" name="Text Placeholder 27">
            <a:extLst>
              <a:ext uri="{FF2B5EF4-FFF2-40B4-BE49-F238E27FC236}">
                <a16:creationId xmlns:a16="http://schemas.microsoft.com/office/drawing/2014/main" id="{455BE2D5-8017-42AA-9147-FAC544FADF7B}"/>
              </a:ext>
            </a:extLst>
          </p:cNvPr>
          <p:cNvSpPr>
            <a:spLocks noGrp="1"/>
          </p:cNvSpPr>
          <p:nvPr>
            <p:ph type="body" sz="quarter" idx="18"/>
          </p:nvPr>
        </p:nvSpPr>
        <p:spPr/>
        <p:txBody>
          <a:bodyPr/>
          <a:lstStyle/>
          <a:p>
            <a:endParaRPr lang="fi-FI"/>
          </a:p>
        </p:txBody>
      </p:sp>
      <p:sp>
        <p:nvSpPr>
          <p:cNvPr id="29" name="Text Placeholder 28">
            <a:extLst>
              <a:ext uri="{FF2B5EF4-FFF2-40B4-BE49-F238E27FC236}">
                <a16:creationId xmlns:a16="http://schemas.microsoft.com/office/drawing/2014/main" id="{352C7913-B801-4171-AA1D-B6D35E5772CC}"/>
              </a:ext>
            </a:extLst>
          </p:cNvPr>
          <p:cNvSpPr>
            <a:spLocks noGrp="1"/>
          </p:cNvSpPr>
          <p:nvPr>
            <p:ph type="body" sz="quarter" idx="19"/>
          </p:nvPr>
        </p:nvSpPr>
        <p:spPr/>
        <p:txBody>
          <a:bodyPr/>
          <a:lstStyle/>
          <a:p>
            <a:endParaRPr lang="fi-FI"/>
          </a:p>
        </p:txBody>
      </p:sp>
      <p:sp>
        <p:nvSpPr>
          <p:cNvPr id="30" name="Text Placeholder 29">
            <a:extLst>
              <a:ext uri="{FF2B5EF4-FFF2-40B4-BE49-F238E27FC236}">
                <a16:creationId xmlns:a16="http://schemas.microsoft.com/office/drawing/2014/main" id="{ED78DAEB-9B14-46CF-91F7-66E8B82937B7}"/>
              </a:ext>
            </a:extLst>
          </p:cNvPr>
          <p:cNvSpPr>
            <a:spLocks noGrp="1"/>
          </p:cNvSpPr>
          <p:nvPr>
            <p:ph type="body" sz="quarter" idx="20"/>
          </p:nvPr>
        </p:nvSpPr>
        <p:spPr/>
        <p:txBody>
          <a:bodyPr/>
          <a:lstStyle/>
          <a:p>
            <a:endParaRPr lang="fi-FI"/>
          </a:p>
        </p:txBody>
      </p:sp>
      <p:sp>
        <p:nvSpPr>
          <p:cNvPr id="31" name="Text Placeholder 30">
            <a:extLst>
              <a:ext uri="{FF2B5EF4-FFF2-40B4-BE49-F238E27FC236}">
                <a16:creationId xmlns:a16="http://schemas.microsoft.com/office/drawing/2014/main" id="{A96D5042-49F8-4D69-B798-69C1CEE6630A}"/>
              </a:ext>
            </a:extLst>
          </p:cNvPr>
          <p:cNvSpPr>
            <a:spLocks noGrp="1"/>
          </p:cNvSpPr>
          <p:nvPr>
            <p:ph type="body" sz="quarter" idx="21"/>
          </p:nvPr>
        </p:nvSpPr>
        <p:spPr/>
        <p:txBody>
          <a:bodyPr/>
          <a:lstStyle/>
          <a:p>
            <a:endParaRPr lang="fi-FI"/>
          </a:p>
        </p:txBody>
      </p:sp>
      <p:sp>
        <p:nvSpPr>
          <p:cNvPr id="32" name="Text Placeholder 31">
            <a:extLst>
              <a:ext uri="{FF2B5EF4-FFF2-40B4-BE49-F238E27FC236}">
                <a16:creationId xmlns:a16="http://schemas.microsoft.com/office/drawing/2014/main" id="{8F452F4F-5290-49B0-A261-CBCF9C3E0CDB}"/>
              </a:ext>
            </a:extLst>
          </p:cNvPr>
          <p:cNvSpPr>
            <a:spLocks noGrp="1"/>
          </p:cNvSpPr>
          <p:nvPr>
            <p:ph type="body" sz="quarter" idx="22"/>
          </p:nvPr>
        </p:nvSpPr>
        <p:spPr/>
        <p:txBody>
          <a:bodyPr/>
          <a:lstStyle/>
          <a:p>
            <a:endParaRPr lang="fi-FI"/>
          </a:p>
        </p:txBody>
      </p:sp>
      <p:sp>
        <p:nvSpPr>
          <p:cNvPr id="33" name="Text Placeholder 32">
            <a:extLst>
              <a:ext uri="{FF2B5EF4-FFF2-40B4-BE49-F238E27FC236}">
                <a16:creationId xmlns:a16="http://schemas.microsoft.com/office/drawing/2014/main" id="{A1494CC5-EEB4-4219-A5FA-66506F2A458A}"/>
              </a:ext>
            </a:extLst>
          </p:cNvPr>
          <p:cNvSpPr>
            <a:spLocks noGrp="1"/>
          </p:cNvSpPr>
          <p:nvPr>
            <p:ph type="body" sz="quarter" idx="23"/>
          </p:nvPr>
        </p:nvSpPr>
        <p:spPr/>
        <p:txBody>
          <a:bodyPr/>
          <a:lstStyle/>
          <a:p>
            <a:endParaRPr lang="fi-FI"/>
          </a:p>
        </p:txBody>
      </p:sp>
      <p:sp>
        <p:nvSpPr>
          <p:cNvPr id="34" name="Text Placeholder 33">
            <a:extLst>
              <a:ext uri="{FF2B5EF4-FFF2-40B4-BE49-F238E27FC236}">
                <a16:creationId xmlns:a16="http://schemas.microsoft.com/office/drawing/2014/main" id="{506216AC-258D-458A-8885-D0620EE4C512}"/>
              </a:ext>
            </a:extLst>
          </p:cNvPr>
          <p:cNvSpPr>
            <a:spLocks noGrp="1"/>
          </p:cNvSpPr>
          <p:nvPr>
            <p:ph type="body" sz="quarter" idx="24"/>
          </p:nvPr>
        </p:nvSpPr>
        <p:spPr/>
        <p:txBody>
          <a:bodyPr/>
          <a:lstStyle/>
          <a:p>
            <a:endParaRPr lang="fi-FI"/>
          </a:p>
        </p:txBody>
      </p:sp>
    </p:spTree>
    <p:extLst>
      <p:ext uri="{BB962C8B-B14F-4D97-AF65-F5344CB8AC3E}">
        <p14:creationId xmlns:p14="http://schemas.microsoft.com/office/powerpoint/2010/main" val="2456111961"/>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821817-25D7-4272-A12E-E6291241F6D0}"/>
              </a:ext>
            </a:extLst>
          </p:cNvPr>
          <p:cNvSpPr>
            <a:spLocks noGrp="1"/>
          </p:cNvSpPr>
          <p:nvPr>
            <p:ph type="body" sz="quarter" idx="13"/>
          </p:nvPr>
        </p:nvSpPr>
        <p:spPr/>
        <p:txBody>
          <a:bodyPr/>
          <a:lstStyle/>
          <a:p>
            <a:endParaRPr lang="fi-FI"/>
          </a:p>
        </p:txBody>
      </p:sp>
      <p:sp>
        <p:nvSpPr>
          <p:cNvPr id="19" name="Text Placeholder 18">
            <a:extLst>
              <a:ext uri="{FF2B5EF4-FFF2-40B4-BE49-F238E27FC236}">
                <a16:creationId xmlns:a16="http://schemas.microsoft.com/office/drawing/2014/main" id="{8531BB02-FA30-455B-830A-1DF7FB9A4600}"/>
              </a:ext>
            </a:extLst>
          </p:cNvPr>
          <p:cNvSpPr>
            <a:spLocks noGrp="1"/>
          </p:cNvSpPr>
          <p:nvPr>
            <p:ph type="body" sz="quarter" idx="14"/>
          </p:nvPr>
        </p:nvSpPr>
        <p:spPr/>
        <p:txBody>
          <a:bodyPr/>
          <a:lstStyle/>
          <a:p>
            <a:endParaRPr lang="fi-FI"/>
          </a:p>
        </p:txBody>
      </p:sp>
      <p:sp>
        <p:nvSpPr>
          <p:cNvPr id="20" name="Text Placeholder 19">
            <a:extLst>
              <a:ext uri="{FF2B5EF4-FFF2-40B4-BE49-F238E27FC236}">
                <a16:creationId xmlns:a16="http://schemas.microsoft.com/office/drawing/2014/main" id="{DF176054-48AF-425B-8F53-63BEAD292C8F}"/>
              </a:ext>
            </a:extLst>
          </p:cNvPr>
          <p:cNvSpPr>
            <a:spLocks noGrp="1"/>
          </p:cNvSpPr>
          <p:nvPr>
            <p:ph type="body" sz="quarter" idx="15"/>
          </p:nvPr>
        </p:nvSpPr>
        <p:spPr/>
        <p:txBody>
          <a:bodyPr/>
          <a:lstStyle/>
          <a:p>
            <a:endParaRPr lang="fi-FI"/>
          </a:p>
        </p:txBody>
      </p:sp>
      <p:sp>
        <p:nvSpPr>
          <p:cNvPr id="21" name="Text Placeholder 20">
            <a:extLst>
              <a:ext uri="{FF2B5EF4-FFF2-40B4-BE49-F238E27FC236}">
                <a16:creationId xmlns:a16="http://schemas.microsoft.com/office/drawing/2014/main" id="{3027C43E-7A71-4FEE-AAB3-40BBF7DE6BD2}"/>
              </a:ext>
            </a:extLst>
          </p:cNvPr>
          <p:cNvSpPr>
            <a:spLocks noGrp="1"/>
          </p:cNvSpPr>
          <p:nvPr>
            <p:ph type="body" sz="quarter" idx="16"/>
          </p:nvPr>
        </p:nvSpPr>
        <p:spPr/>
        <p:txBody>
          <a:bodyPr/>
          <a:lstStyle/>
          <a:p>
            <a:endParaRPr lang="fi-FI"/>
          </a:p>
        </p:txBody>
      </p:sp>
      <p:sp>
        <p:nvSpPr>
          <p:cNvPr id="22" name="Text Placeholder 21">
            <a:extLst>
              <a:ext uri="{FF2B5EF4-FFF2-40B4-BE49-F238E27FC236}">
                <a16:creationId xmlns:a16="http://schemas.microsoft.com/office/drawing/2014/main" id="{FAC1DE62-72E8-45AE-B862-8F736255301D}"/>
              </a:ext>
            </a:extLst>
          </p:cNvPr>
          <p:cNvSpPr>
            <a:spLocks noGrp="1"/>
          </p:cNvSpPr>
          <p:nvPr>
            <p:ph type="body" sz="quarter" idx="17"/>
          </p:nvPr>
        </p:nvSpPr>
        <p:spPr/>
        <p:txBody>
          <a:bodyPr/>
          <a:lstStyle/>
          <a:p>
            <a:endParaRPr lang="fi-FI"/>
          </a:p>
        </p:txBody>
      </p:sp>
      <p:sp>
        <p:nvSpPr>
          <p:cNvPr id="23" name="Text Placeholder 22">
            <a:extLst>
              <a:ext uri="{FF2B5EF4-FFF2-40B4-BE49-F238E27FC236}">
                <a16:creationId xmlns:a16="http://schemas.microsoft.com/office/drawing/2014/main" id="{7B150178-CEF3-4A07-BD64-748728C9A158}"/>
              </a:ext>
            </a:extLst>
          </p:cNvPr>
          <p:cNvSpPr>
            <a:spLocks noGrp="1"/>
          </p:cNvSpPr>
          <p:nvPr>
            <p:ph type="body" sz="quarter" idx="18"/>
          </p:nvPr>
        </p:nvSpPr>
        <p:spPr/>
        <p:txBody>
          <a:bodyPr/>
          <a:lstStyle/>
          <a:p>
            <a:endParaRPr lang="fi-FI"/>
          </a:p>
        </p:txBody>
      </p:sp>
      <p:sp>
        <p:nvSpPr>
          <p:cNvPr id="24" name="Text Placeholder 23">
            <a:extLst>
              <a:ext uri="{FF2B5EF4-FFF2-40B4-BE49-F238E27FC236}">
                <a16:creationId xmlns:a16="http://schemas.microsoft.com/office/drawing/2014/main" id="{7709552A-6479-4015-B203-F678FFC514EC}"/>
              </a:ext>
            </a:extLst>
          </p:cNvPr>
          <p:cNvSpPr>
            <a:spLocks noGrp="1"/>
          </p:cNvSpPr>
          <p:nvPr>
            <p:ph type="body" sz="quarter" idx="19"/>
          </p:nvPr>
        </p:nvSpPr>
        <p:spPr/>
        <p:txBody>
          <a:bodyPr/>
          <a:lstStyle/>
          <a:p>
            <a:endParaRPr lang="fi-FI"/>
          </a:p>
        </p:txBody>
      </p:sp>
      <p:sp>
        <p:nvSpPr>
          <p:cNvPr id="25" name="Text Placeholder 24">
            <a:extLst>
              <a:ext uri="{FF2B5EF4-FFF2-40B4-BE49-F238E27FC236}">
                <a16:creationId xmlns:a16="http://schemas.microsoft.com/office/drawing/2014/main" id="{5932EC6B-6C85-478B-B116-01E93ACBEF06}"/>
              </a:ext>
            </a:extLst>
          </p:cNvPr>
          <p:cNvSpPr>
            <a:spLocks noGrp="1"/>
          </p:cNvSpPr>
          <p:nvPr>
            <p:ph type="body" sz="quarter" idx="20"/>
          </p:nvPr>
        </p:nvSpPr>
        <p:spPr/>
        <p:txBody>
          <a:bodyPr/>
          <a:lstStyle/>
          <a:p>
            <a:endParaRPr lang="fi-FI"/>
          </a:p>
        </p:txBody>
      </p:sp>
      <p:sp>
        <p:nvSpPr>
          <p:cNvPr id="26" name="Text Placeholder 25">
            <a:extLst>
              <a:ext uri="{FF2B5EF4-FFF2-40B4-BE49-F238E27FC236}">
                <a16:creationId xmlns:a16="http://schemas.microsoft.com/office/drawing/2014/main" id="{5207B2E0-ED76-49C7-9352-D5BA0B4F022F}"/>
              </a:ext>
            </a:extLst>
          </p:cNvPr>
          <p:cNvSpPr>
            <a:spLocks noGrp="1"/>
          </p:cNvSpPr>
          <p:nvPr>
            <p:ph type="body" sz="quarter" idx="21"/>
          </p:nvPr>
        </p:nvSpPr>
        <p:spPr/>
        <p:txBody>
          <a:bodyPr/>
          <a:lstStyle/>
          <a:p>
            <a:endParaRPr lang="fi-FI"/>
          </a:p>
        </p:txBody>
      </p:sp>
      <p:sp>
        <p:nvSpPr>
          <p:cNvPr id="27" name="Text Placeholder 26">
            <a:extLst>
              <a:ext uri="{FF2B5EF4-FFF2-40B4-BE49-F238E27FC236}">
                <a16:creationId xmlns:a16="http://schemas.microsoft.com/office/drawing/2014/main" id="{8E2C7639-48AF-48A5-B5CE-E132320B6316}"/>
              </a:ext>
            </a:extLst>
          </p:cNvPr>
          <p:cNvSpPr>
            <a:spLocks noGrp="1"/>
          </p:cNvSpPr>
          <p:nvPr>
            <p:ph type="body" sz="quarter" idx="22"/>
          </p:nvPr>
        </p:nvSpPr>
        <p:spPr/>
        <p:txBody>
          <a:bodyPr/>
          <a:lstStyle/>
          <a:p>
            <a:endParaRPr lang="fi-FI"/>
          </a:p>
        </p:txBody>
      </p:sp>
      <p:sp>
        <p:nvSpPr>
          <p:cNvPr id="28" name="Text Placeholder 27">
            <a:extLst>
              <a:ext uri="{FF2B5EF4-FFF2-40B4-BE49-F238E27FC236}">
                <a16:creationId xmlns:a16="http://schemas.microsoft.com/office/drawing/2014/main" id="{E9B57AEA-F15F-4C32-A11A-5F944093B3B6}"/>
              </a:ext>
            </a:extLst>
          </p:cNvPr>
          <p:cNvSpPr>
            <a:spLocks noGrp="1"/>
          </p:cNvSpPr>
          <p:nvPr>
            <p:ph type="body" sz="quarter" idx="23"/>
          </p:nvPr>
        </p:nvSpPr>
        <p:spPr/>
        <p:txBody>
          <a:bodyPr/>
          <a:lstStyle/>
          <a:p>
            <a:endParaRPr lang="fi-FI"/>
          </a:p>
        </p:txBody>
      </p:sp>
      <p:sp>
        <p:nvSpPr>
          <p:cNvPr id="29" name="Text Placeholder 28">
            <a:extLst>
              <a:ext uri="{FF2B5EF4-FFF2-40B4-BE49-F238E27FC236}">
                <a16:creationId xmlns:a16="http://schemas.microsoft.com/office/drawing/2014/main" id="{999CEAC9-7B52-46D4-85D9-230774B3C97F}"/>
              </a:ext>
            </a:extLst>
          </p:cNvPr>
          <p:cNvSpPr>
            <a:spLocks noGrp="1"/>
          </p:cNvSpPr>
          <p:nvPr>
            <p:ph type="body" sz="quarter" idx="24"/>
          </p:nvPr>
        </p:nvSpPr>
        <p:spPr/>
        <p:txBody>
          <a:bodyPr/>
          <a:lstStyle/>
          <a:p>
            <a:endParaRPr lang="fi-FI"/>
          </a:p>
        </p:txBody>
      </p:sp>
      <p:sp>
        <p:nvSpPr>
          <p:cNvPr id="30" name="Text Placeholder 29">
            <a:extLst>
              <a:ext uri="{FF2B5EF4-FFF2-40B4-BE49-F238E27FC236}">
                <a16:creationId xmlns:a16="http://schemas.microsoft.com/office/drawing/2014/main" id="{A85E0BF9-0779-4234-B607-687445890E2B}"/>
              </a:ext>
            </a:extLst>
          </p:cNvPr>
          <p:cNvSpPr>
            <a:spLocks noGrp="1"/>
          </p:cNvSpPr>
          <p:nvPr>
            <p:ph type="body" sz="quarter" idx="25"/>
          </p:nvPr>
        </p:nvSpPr>
        <p:spPr/>
        <p:txBody>
          <a:bodyPr/>
          <a:lstStyle/>
          <a:p>
            <a:endParaRPr lang="fi-FI"/>
          </a:p>
        </p:txBody>
      </p:sp>
      <p:sp>
        <p:nvSpPr>
          <p:cNvPr id="31" name="Text Placeholder 30">
            <a:extLst>
              <a:ext uri="{FF2B5EF4-FFF2-40B4-BE49-F238E27FC236}">
                <a16:creationId xmlns:a16="http://schemas.microsoft.com/office/drawing/2014/main" id="{392E478A-A2B7-493D-8670-48CD01350A37}"/>
              </a:ext>
            </a:extLst>
          </p:cNvPr>
          <p:cNvSpPr>
            <a:spLocks noGrp="1"/>
          </p:cNvSpPr>
          <p:nvPr>
            <p:ph type="body" sz="quarter" idx="26"/>
          </p:nvPr>
        </p:nvSpPr>
        <p:spPr/>
        <p:txBody>
          <a:bodyPr/>
          <a:lstStyle/>
          <a:p>
            <a:endParaRPr lang="fi-FI"/>
          </a:p>
        </p:txBody>
      </p:sp>
      <p:sp>
        <p:nvSpPr>
          <p:cNvPr id="97" name="Text Placeholder 96">
            <a:extLst>
              <a:ext uri="{FF2B5EF4-FFF2-40B4-BE49-F238E27FC236}">
                <a16:creationId xmlns:a16="http://schemas.microsoft.com/office/drawing/2014/main" id="{499AA45A-B15A-4E27-A4AC-7FDE542B0E26}"/>
              </a:ext>
            </a:extLst>
          </p:cNvPr>
          <p:cNvSpPr>
            <a:spLocks noGrp="1"/>
          </p:cNvSpPr>
          <p:nvPr>
            <p:ph type="body" sz="quarter" idx="27"/>
          </p:nvPr>
        </p:nvSpPr>
        <p:spPr/>
        <p:txBody>
          <a:bodyPr/>
          <a:lstStyle/>
          <a:p>
            <a:endParaRPr lang="fi-FI"/>
          </a:p>
        </p:txBody>
      </p:sp>
      <p:sp>
        <p:nvSpPr>
          <p:cNvPr id="98" name="Text Placeholder 97">
            <a:extLst>
              <a:ext uri="{FF2B5EF4-FFF2-40B4-BE49-F238E27FC236}">
                <a16:creationId xmlns:a16="http://schemas.microsoft.com/office/drawing/2014/main" id="{67137F42-EAA9-49D5-8829-B32B955099DD}"/>
              </a:ext>
            </a:extLst>
          </p:cNvPr>
          <p:cNvSpPr>
            <a:spLocks noGrp="1"/>
          </p:cNvSpPr>
          <p:nvPr>
            <p:ph type="body" sz="quarter" idx="28"/>
          </p:nvPr>
        </p:nvSpPr>
        <p:spPr/>
        <p:txBody>
          <a:bodyPr/>
          <a:lstStyle/>
          <a:p>
            <a:endParaRPr lang="fi-FI"/>
          </a:p>
        </p:txBody>
      </p:sp>
      <p:sp>
        <p:nvSpPr>
          <p:cNvPr id="96" name="TextBox 95">
            <a:extLst>
              <a:ext uri="{FF2B5EF4-FFF2-40B4-BE49-F238E27FC236}">
                <a16:creationId xmlns:a16="http://schemas.microsoft.com/office/drawing/2014/main" id="{AFB5AA94-48DD-46B6-9998-8D55819683B2}"/>
              </a:ext>
            </a:extLst>
          </p:cNvPr>
          <p:cNvSpPr txBox="1"/>
          <p:nvPr/>
        </p:nvSpPr>
        <p:spPr>
          <a:xfrm>
            <a:off x="7440018" y="5099846"/>
            <a:ext cx="914400" cy="914400"/>
          </a:xfrm>
          <a:prstGeom prst="rect">
            <a:avLst/>
          </a:prstGeom>
        </p:spPr>
        <p:txBody>
          <a:bodyPr vert="horz" wrap="none" lIns="91440" tIns="45720" rIns="91440" bIns="45720" rtlCol="0">
            <a:normAutofit/>
          </a:bodyPr>
          <a:lstStyle/>
          <a:p>
            <a:endParaRPr lang="fi-FI" sz="1200" dirty="0"/>
          </a:p>
        </p:txBody>
      </p:sp>
    </p:spTree>
    <p:extLst>
      <p:ext uri="{BB962C8B-B14F-4D97-AF65-F5344CB8AC3E}">
        <p14:creationId xmlns:p14="http://schemas.microsoft.com/office/powerpoint/2010/main" val="2292107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50ADE1-8483-4630-91EA-C28A51FED9BB}"/>
              </a:ext>
            </a:extLst>
          </p:cNvPr>
          <p:cNvSpPr>
            <a:spLocks noGrp="1"/>
          </p:cNvSpPr>
          <p:nvPr>
            <p:ph type="body" sz="quarter" idx="13"/>
          </p:nvPr>
        </p:nvSpPr>
        <p:spPr/>
        <p:txBody>
          <a:bodyPr/>
          <a:lstStyle/>
          <a:p>
            <a:endParaRPr lang="fi-FI"/>
          </a:p>
        </p:txBody>
      </p:sp>
      <p:sp>
        <p:nvSpPr>
          <p:cNvPr id="4" name="Text Placeholder 3">
            <a:extLst>
              <a:ext uri="{FF2B5EF4-FFF2-40B4-BE49-F238E27FC236}">
                <a16:creationId xmlns:a16="http://schemas.microsoft.com/office/drawing/2014/main" id="{6505507B-D824-40B2-B62F-F2B41C575C5C}"/>
              </a:ext>
            </a:extLst>
          </p:cNvPr>
          <p:cNvSpPr>
            <a:spLocks noGrp="1"/>
          </p:cNvSpPr>
          <p:nvPr>
            <p:ph type="body" sz="quarter" idx="16"/>
          </p:nvPr>
        </p:nvSpPr>
        <p:spPr/>
        <p:txBody>
          <a:bodyPr/>
          <a:lstStyle/>
          <a:p>
            <a:endParaRPr lang="fi-FI"/>
          </a:p>
        </p:txBody>
      </p:sp>
      <p:sp>
        <p:nvSpPr>
          <p:cNvPr id="6" name="Text Placeholder 5">
            <a:extLst>
              <a:ext uri="{FF2B5EF4-FFF2-40B4-BE49-F238E27FC236}">
                <a16:creationId xmlns:a16="http://schemas.microsoft.com/office/drawing/2014/main" id="{B5F8A356-17B9-4D5B-AB71-01E7EBEF5CB0}"/>
              </a:ext>
            </a:extLst>
          </p:cNvPr>
          <p:cNvSpPr>
            <a:spLocks noGrp="1"/>
          </p:cNvSpPr>
          <p:nvPr>
            <p:ph type="body" sz="quarter" idx="17"/>
          </p:nvPr>
        </p:nvSpPr>
        <p:spPr/>
        <p:txBody>
          <a:bodyPr/>
          <a:lstStyle/>
          <a:p>
            <a:endParaRPr lang="fi-FI"/>
          </a:p>
        </p:txBody>
      </p:sp>
      <p:sp>
        <p:nvSpPr>
          <p:cNvPr id="7" name="Text Placeholder 6">
            <a:extLst>
              <a:ext uri="{FF2B5EF4-FFF2-40B4-BE49-F238E27FC236}">
                <a16:creationId xmlns:a16="http://schemas.microsoft.com/office/drawing/2014/main" id="{602E6F2C-1903-40F6-A961-2DB576EA00CE}"/>
              </a:ext>
            </a:extLst>
          </p:cNvPr>
          <p:cNvSpPr>
            <a:spLocks noGrp="1"/>
          </p:cNvSpPr>
          <p:nvPr>
            <p:ph type="body" sz="quarter" idx="18"/>
          </p:nvPr>
        </p:nvSpPr>
        <p:spPr/>
        <p:txBody>
          <a:bodyPr/>
          <a:lstStyle/>
          <a:p>
            <a:endParaRPr lang="fi-FI"/>
          </a:p>
        </p:txBody>
      </p:sp>
      <p:sp>
        <p:nvSpPr>
          <p:cNvPr id="8" name="Text Placeholder 7">
            <a:extLst>
              <a:ext uri="{FF2B5EF4-FFF2-40B4-BE49-F238E27FC236}">
                <a16:creationId xmlns:a16="http://schemas.microsoft.com/office/drawing/2014/main" id="{CA06FEC9-AF1C-4289-9E79-68CFAB65162F}"/>
              </a:ext>
            </a:extLst>
          </p:cNvPr>
          <p:cNvSpPr>
            <a:spLocks noGrp="1"/>
          </p:cNvSpPr>
          <p:nvPr>
            <p:ph type="body" sz="quarter" idx="19"/>
          </p:nvPr>
        </p:nvSpPr>
        <p:spPr/>
        <p:txBody>
          <a:bodyPr/>
          <a:lstStyle/>
          <a:p>
            <a:endParaRPr lang="fi-FI"/>
          </a:p>
        </p:txBody>
      </p:sp>
      <p:sp>
        <p:nvSpPr>
          <p:cNvPr id="9" name="Text Placeholder 8">
            <a:extLst>
              <a:ext uri="{FF2B5EF4-FFF2-40B4-BE49-F238E27FC236}">
                <a16:creationId xmlns:a16="http://schemas.microsoft.com/office/drawing/2014/main" id="{82A78CE7-7865-4784-93E5-84ECCFEE3383}"/>
              </a:ext>
            </a:extLst>
          </p:cNvPr>
          <p:cNvSpPr>
            <a:spLocks noGrp="1"/>
          </p:cNvSpPr>
          <p:nvPr>
            <p:ph type="body" sz="quarter" idx="20"/>
          </p:nvPr>
        </p:nvSpPr>
        <p:spPr/>
        <p:txBody>
          <a:bodyPr/>
          <a:lstStyle/>
          <a:p>
            <a:endParaRPr lang="fi-FI"/>
          </a:p>
        </p:txBody>
      </p:sp>
      <p:sp>
        <p:nvSpPr>
          <p:cNvPr id="10" name="Text Placeholder 9">
            <a:extLst>
              <a:ext uri="{FF2B5EF4-FFF2-40B4-BE49-F238E27FC236}">
                <a16:creationId xmlns:a16="http://schemas.microsoft.com/office/drawing/2014/main" id="{481B6730-2AC8-48EC-BF0E-D0CD7CC5C402}"/>
              </a:ext>
            </a:extLst>
          </p:cNvPr>
          <p:cNvSpPr>
            <a:spLocks noGrp="1"/>
          </p:cNvSpPr>
          <p:nvPr>
            <p:ph type="body" sz="quarter" idx="21"/>
          </p:nvPr>
        </p:nvSpPr>
        <p:spPr/>
        <p:txBody>
          <a:bodyPr/>
          <a:lstStyle/>
          <a:p>
            <a:endParaRPr lang="fi-FI"/>
          </a:p>
        </p:txBody>
      </p:sp>
      <p:sp>
        <p:nvSpPr>
          <p:cNvPr id="11" name="Text Placeholder 10">
            <a:extLst>
              <a:ext uri="{FF2B5EF4-FFF2-40B4-BE49-F238E27FC236}">
                <a16:creationId xmlns:a16="http://schemas.microsoft.com/office/drawing/2014/main" id="{3254E226-87D4-41AA-8DCC-4511112DB3B3}"/>
              </a:ext>
            </a:extLst>
          </p:cNvPr>
          <p:cNvSpPr>
            <a:spLocks noGrp="1"/>
          </p:cNvSpPr>
          <p:nvPr>
            <p:ph type="body" sz="quarter" idx="22"/>
          </p:nvPr>
        </p:nvSpPr>
        <p:spPr/>
        <p:txBody>
          <a:bodyPr/>
          <a:lstStyle/>
          <a:p>
            <a:endParaRPr lang="fi-FI"/>
          </a:p>
        </p:txBody>
      </p:sp>
    </p:spTree>
    <p:extLst>
      <p:ext uri="{BB962C8B-B14F-4D97-AF65-F5344CB8AC3E}">
        <p14:creationId xmlns:p14="http://schemas.microsoft.com/office/powerpoint/2010/main" val="2393855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D427222-5BF1-461F-86EC-2BA7D22BFFCA}"/>
              </a:ext>
            </a:extLst>
          </p:cNvPr>
          <p:cNvSpPr>
            <a:spLocks noGrp="1"/>
          </p:cNvSpPr>
          <p:nvPr>
            <p:ph type="body" sz="quarter" idx="12"/>
          </p:nvPr>
        </p:nvSpPr>
        <p:spPr/>
        <p:txBody>
          <a:bodyPr/>
          <a:lstStyle/>
          <a:p>
            <a:endParaRPr lang="fi-FI"/>
          </a:p>
        </p:txBody>
      </p:sp>
      <p:sp>
        <p:nvSpPr>
          <p:cNvPr id="11" name="Text Placeholder 10">
            <a:extLst>
              <a:ext uri="{FF2B5EF4-FFF2-40B4-BE49-F238E27FC236}">
                <a16:creationId xmlns:a16="http://schemas.microsoft.com/office/drawing/2014/main" id="{D92C4026-2F8A-4F08-96BD-F8B2311F7276}"/>
              </a:ext>
            </a:extLst>
          </p:cNvPr>
          <p:cNvSpPr>
            <a:spLocks noGrp="1"/>
          </p:cNvSpPr>
          <p:nvPr>
            <p:ph type="body" sz="quarter" idx="13"/>
          </p:nvPr>
        </p:nvSpPr>
        <p:spPr/>
        <p:txBody>
          <a:bodyPr/>
          <a:lstStyle/>
          <a:p>
            <a:endParaRPr lang="fi-FI"/>
          </a:p>
        </p:txBody>
      </p:sp>
      <p:sp>
        <p:nvSpPr>
          <p:cNvPr id="12" name="Text Placeholder 11">
            <a:extLst>
              <a:ext uri="{FF2B5EF4-FFF2-40B4-BE49-F238E27FC236}">
                <a16:creationId xmlns:a16="http://schemas.microsoft.com/office/drawing/2014/main" id="{8CDB950C-7309-4CA1-A767-A4058369E3C6}"/>
              </a:ext>
            </a:extLst>
          </p:cNvPr>
          <p:cNvSpPr>
            <a:spLocks noGrp="1"/>
          </p:cNvSpPr>
          <p:nvPr>
            <p:ph type="body" sz="quarter" idx="14"/>
          </p:nvPr>
        </p:nvSpPr>
        <p:spPr/>
        <p:txBody>
          <a:bodyPr/>
          <a:lstStyle/>
          <a:p>
            <a:endParaRPr lang="fi-FI"/>
          </a:p>
        </p:txBody>
      </p:sp>
      <p:sp>
        <p:nvSpPr>
          <p:cNvPr id="13" name="Text Placeholder 12">
            <a:extLst>
              <a:ext uri="{FF2B5EF4-FFF2-40B4-BE49-F238E27FC236}">
                <a16:creationId xmlns:a16="http://schemas.microsoft.com/office/drawing/2014/main" id="{FB3006D9-D738-4E03-9B9B-DE2A313B8496}"/>
              </a:ext>
            </a:extLst>
          </p:cNvPr>
          <p:cNvSpPr>
            <a:spLocks noGrp="1"/>
          </p:cNvSpPr>
          <p:nvPr>
            <p:ph type="body" sz="quarter" idx="15"/>
          </p:nvPr>
        </p:nvSpPr>
        <p:spPr/>
        <p:txBody>
          <a:bodyPr/>
          <a:lstStyle/>
          <a:p>
            <a:endParaRPr lang="fi-FI"/>
          </a:p>
        </p:txBody>
      </p:sp>
      <p:sp>
        <p:nvSpPr>
          <p:cNvPr id="14" name="Text Placeholder 13">
            <a:extLst>
              <a:ext uri="{FF2B5EF4-FFF2-40B4-BE49-F238E27FC236}">
                <a16:creationId xmlns:a16="http://schemas.microsoft.com/office/drawing/2014/main" id="{31B89B1E-2385-43DA-ADAE-2AB12C9EAD53}"/>
              </a:ext>
            </a:extLst>
          </p:cNvPr>
          <p:cNvSpPr>
            <a:spLocks noGrp="1"/>
          </p:cNvSpPr>
          <p:nvPr>
            <p:ph type="body" sz="quarter" idx="16"/>
          </p:nvPr>
        </p:nvSpPr>
        <p:spPr/>
        <p:txBody>
          <a:bodyPr/>
          <a:lstStyle/>
          <a:p>
            <a:endParaRPr lang="fi-FI"/>
          </a:p>
        </p:txBody>
      </p:sp>
    </p:spTree>
    <p:extLst>
      <p:ext uri="{BB962C8B-B14F-4D97-AF65-F5344CB8AC3E}">
        <p14:creationId xmlns:p14="http://schemas.microsoft.com/office/powerpoint/2010/main" val="211480856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3FF23C5E92B4479F28A2B76B1BD1BE" ma:contentTypeVersion="" ma:contentTypeDescription="Create a new document." ma:contentTypeScope="" ma:versionID="9d6c8ba0e6476df9c8b1ceb5c7cb9b4b">
  <xsd:schema xmlns:xsd="http://www.w3.org/2001/XMLSchema" xmlns:xs="http://www.w3.org/2001/XMLSchema" xmlns:p="http://schemas.microsoft.com/office/2006/metadata/properties" xmlns:ns1="http://schemas.microsoft.com/sharepoint/v3" xmlns:ns2="6ee09f85-34b1-4cbd-9d85-a311d4a6561d" targetNamespace="http://schemas.microsoft.com/office/2006/metadata/properties" ma:root="true" ma:fieldsID="957314c9ba92a386a501bca445c54cea" ns1:_="" ns2:_="">
    <xsd:import namespace="http://schemas.microsoft.com/sharepoint/v3"/>
    <xsd:import namespace="6ee09f85-34b1-4cbd-9d85-a311d4a6561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ee09f85-34b1-4cbd-9d85-a311d4a6561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SharedWithUsers xmlns="6ee09f85-34b1-4cbd-9d85-a311d4a6561d">
      <UserInfo>
        <DisplayName>Junnola Jyri</DisplayName>
        <AccountId>225</AccountId>
        <AccountType/>
      </UserInfo>
      <UserInfo>
        <DisplayName>Pernaa Hermanni</DisplayName>
        <AccountId>1199</AccountId>
        <AccountType/>
      </UserInfo>
    </SharedWithUsers>
  </documentManagement>
</p:properties>
</file>

<file path=customXml/itemProps1.xml><?xml version="1.0" encoding="utf-8"?>
<ds:datastoreItem xmlns:ds="http://schemas.openxmlformats.org/officeDocument/2006/customXml" ds:itemID="{65D2B5E6-44BA-4B24-8AA4-C0B81469680A}">
  <ds:schemaRefs>
    <ds:schemaRef ds:uri="http://schemas.microsoft.com/sharepoint/v3/contenttype/forms"/>
  </ds:schemaRefs>
</ds:datastoreItem>
</file>

<file path=customXml/itemProps2.xml><?xml version="1.0" encoding="utf-8"?>
<ds:datastoreItem xmlns:ds="http://schemas.openxmlformats.org/officeDocument/2006/customXml" ds:itemID="{6D1BD864-E753-436C-ADD0-52026384CF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ee09f85-34b1-4cbd-9d85-a311d4a656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B44C06-D24F-41B3-8BB7-8AE97E912493}">
  <ds:schemaRefs>
    <ds:schemaRef ds:uri="http://purl.org/dc/terms/"/>
    <ds:schemaRef ds:uri="http://schemas.openxmlformats.org/package/2006/metadata/core-properties"/>
    <ds:schemaRef ds:uri="http://schemas.microsoft.com/office/2006/documentManagement/types"/>
    <ds:schemaRef ds:uri="6ee09f85-34b1-4cbd-9d85-a311d4a6561d"/>
    <ds:schemaRef ds:uri="http://purl.org/dc/elements/1.1/"/>
    <ds:schemaRef ds:uri="http://schemas.microsoft.com/office/2006/metadata/properties"/>
    <ds:schemaRef ds:uri="http://schemas.microsoft.com/sharepoint/v3"/>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43878</TotalTime>
  <Words>428</Words>
  <Application>Microsoft Office PowerPoint</Application>
  <PresentationFormat>A4 Paper (210x297 mm)</PresentationFormat>
  <Paragraphs>41</Paragraphs>
  <Slides>12</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Berlin Sans FB</vt:lpstr>
      <vt:lpstr>Calibri</vt:lpstr>
      <vt:lpstr>Calibri Light</vt:lpstr>
      <vt:lpstr>SFMono-Regular</vt:lpstr>
      <vt:lpstr>Source Sans Pro</vt:lpstr>
      <vt:lpstr>Custom Design</vt:lpstr>
      <vt:lpstr>1_Custom Design</vt:lpstr>
      <vt:lpstr>PowerPoint Presentation</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Digia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Etusivu – Otsikko, Calibri 40 pt</dc:title>
  <dc:creator>Danielsen Milla Matleena</dc:creator>
  <cp:lastModifiedBy>Sam Hemming</cp:lastModifiedBy>
  <cp:revision>1736</cp:revision>
  <cp:lastPrinted>2016-08-08T03:13:04Z</cp:lastPrinted>
  <dcterms:created xsi:type="dcterms:W3CDTF">2015-04-02T09:54:56Z</dcterms:created>
  <dcterms:modified xsi:type="dcterms:W3CDTF">2018-02-07T17:08:52Z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0x010100BC3FF23C5E92B4479F28A2B76B1BD1BE</vt:lpwstr>
  </property>
</Properties>
</file>