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5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00" y="105409"/>
            <a:ext cx="420751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en-US" sz="3600" kern="1200" spc="-1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Teachers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6839" indent="-228600" algn="l" rtl="0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kern="1200" spc="-2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Teachers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spend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hours</a:t>
            </a:r>
            <a:r>
              <a:rPr lang="en-US" kern="1200" spc="-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preparing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kern="1200" spc="-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classes.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Creating engaging presentations can be time-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consuming.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Balancing content creation with other responsibilities is 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challenging.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A03FAF-B50F-B8FF-091F-44B164A2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09746"/>
            <a:ext cx="4142232" cy="41620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>
                <a:latin typeface="+mj-lt"/>
                <a:cs typeface="+mj-cs"/>
              </a:rPr>
              <a:t>Impact of Our </a:t>
            </a:r>
            <a:r>
              <a:rPr lang="en-US" sz="3200" kern="1200" spc="-10">
                <a:latin typeface="+mj-lt"/>
                <a:cs typeface="+mj-cs"/>
              </a:rPr>
              <a:t>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6839" indent="-228600" algn="l" rtl="0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teachers spend on creating 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presentations.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Enhances the quality and engagement of educational 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</a:t>
            </a:r>
            <a:r>
              <a:rPr lang="en-US" sz="20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teachers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20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en-US" sz="20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20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</a:t>
            </a:r>
            <a:r>
              <a:rPr lang="en-US" sz="20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personalized</a:t>
            </a:r>
            <a:r>
              <a:rPr lang="en-US" sz="200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education.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4FCDD-A628-133A-B180-CF9B1A9E8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60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latin typeface="+mj-lt"/>
                <a:cs typeface="+mj-cs"/>
              </a:rPr>
              <a:t>Our</a:t>
            </a:r>
            <a:r>
              <a:rPr lang="en-US" sz="5400" kern="1200" spc="-95">
                <a:latin typeface="+mj-lt"/>
                <a:cs typeface="+mj-cs"/>
              </a:rPr>
              <a:t> </a:t>
            </a:r>
            <a:r>
              <a:rPr lang="en-US" sz="5400" kern="1200">
                <a:latin typeface="+mj-lt"/>
                <a:cs typeface="+mj-cs"/>
              </a:rPr>
              <a:t>Innovative</a:t>
            </a:r>
            <a:r>
              <a:rPr lang="en-US" sz="5400" kern="1200" spc="-90">
                <a:latin typeface="+mj-lt"/>
                <a:cs typeface="+mj-cs"/>
              </a:rPr>
              <a:t> </a:t>
            </a:r>
            <a:r>
              <a:rPr lang="en-US" sz="5400" kern="1200" spc="-10">
                <a:latin typeface="+mj-lt"/>
                <a:cs typeface="+mj-cs"/>
              </a:rPr>
              <a:t>Solution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6839" indent="-228600" algn="l" rtl="0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Utilizes AI,</a:t>
            </a:r>
            <a:r>
              <a:rPr lang="en-US" sz="220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specifically</a:t>
            </a:r>
            <a:r>
              <a:rPr lang="en-US" sz="220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DALL-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and</a:t>
            </a:r>
            <a:r>
              <a:rPr lang="en-US" sz="220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GPT-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4,</a:t>
            </a:r>
            <a:r>
              <a:rPr lang="en-US" sz="220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generate</a:t>
            </a:r>
            <a:r>
              <a:rPr lang="en-US" sz="2200" kern="1200" spc="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presentations.</a:t>
            </a:r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sz="22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Teachers</a:t>
            </a:r>
            <a:r>
              <a:rPr lang="en-US" sz="22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topics;</a:t>
            </a:r>
            <a:r>
              <a:rPr lang="en-US" sz="2200" kern="1200" spc="-7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dynamically</a:t>
            </a:r>
            <a:r>
              <a:rPr lang="en-US" sz="22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</a:t>
            </a:r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Incorporates</a:t>
            </a:r>
            <a:r>
              <a:rPr lang="en-US" sz="22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visuals</a:t>
            </a:r>
            <a:r>
              <a:rPr lang="en-US" sz="22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text</a:t>
            </a:r>
            <a:r>
              <a:rPr lang="en-US" sz="22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</a:t>
            </a:r>
            <a:r>
              <a:rPr lang="en-US" sz="2200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engaging </a:t>
            </a:r>
            <a:r>
              <a:rPr lang="en-US" sz="22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presentations.</a:t>
            </a:r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90FAC-E588-EA0B-ADCC-9EC8760B5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9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Future of Our </a:t>
            </a:r>
            <a:r>
              <a:rPr lang="en-US" sz="36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6839" indent="-228600" algn="l" rtl="0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Plans</a:t>
            </a:r>
            <a:r>
              <a:rPr lang="en-US" kern="1200" spc="-2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evolve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generating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presentations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syllabuses.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Continuous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improvement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educational</a:t>
            </a:r>
            <a:r>
              <a:rPr lang="en-US" kern="1200" spc="-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needs.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16839" indent="-228600" algn="l" rtl="0">
              <a:lnSpc>
                <a:spcPct val="9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116839" algn="l"/>
              </a:tabLs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en-US" kern="1200" spc="-2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educational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platforms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kern="1200" spc="-2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seamless</a:t>
            </a:r>
            <a:r>
              <a:rPr lang="en-US" kern="1200" spc="-15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spc="-1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experience.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with a red arrow&#10;&#10;Description automatically generated">
            <a:extLst>
              <a:ext uri="{FF2B5EF4-FFF2-40B4-BE49-F238E27FC236}">
                <a16:creationId xmlns:a16="http://schemas.microsoft.com/office/drawing/2014/main" id="{50C1547F-3C7C-E028-F932-81F24D88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923212"/>
            <a:ext cx="4142232" cy="3935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ED0A29669734468464E691B03CE1A5" ma:contentTypeVersion="18" ma:contentTypeDescription="Create a new document." ma:contentTypeScope="" ma:versionID="9e3fe251db0e0cab8b16315003f9d936">
  <xsd:schema xmlns:xsd="http://www.w3.org/2001/XMLSchema" xmlns:xs="http://www.w3.org/2001/XMLSchema" xmlns:p="http://schemas.microsoft.com/office/2006/metadata/properties" xmlns:ns3="bba55a82-5ee5-444b-91e2-307e7abf1b0e" xmlns:ns4="3bcc2d1c-8278-4517-aabf-985eecb6e9f6" targetNamespace="http://schemas.microsoft.com/office/2006/metadata/properties" ma:root="true" ma:fieldsID="b45489631b6141a7c7257d19dcbe8760" ns3:_="" ns4:_="">
    <xsd:import namespace="bba55a82-5ee5-444b-91e2-307e7abf1b0e"/>
    <xsd:import namespace="3bcc2d1c-8278-4517-aabf-985eecb6e9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55a82-5ee5-444b-91e2-307e7abf1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c2d1c-8278-4517-aabf-985eecb6e9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ba55a82-5ee5-444b-91e2-307e7abf1b0e" xsi:nil="true"/>
  </documentManagement>
</p:properties>
</file>

<file path=customXml/itemProps1.xml><?xml version="1.0" encoding="utf-8"?>
<ds:datastoreItem xmlns:ds="http://schemas.openxmlformats.org/officeDocument/2006/customXml" ds:itemID="{245B52D9-7812-4D27-B7E3-784B7CDA9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a55a82-5ee5-444b-91e2-307e7abf1b0e"/>
    <ds:schemaRef ds:uri="3bcc2d1c-8278-4517-aabf-985eecb6e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D3057-0415-4356-ABEF-DA1D416BAE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E20050-CE24-4735-9A06-9519B04FD975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3bcc2d1c-8278-4517-aabf-985eecb6e9f6"/>
    <ds:schemaRef ds:uri="bba55a82-5ee5-444b-91e2-307e7abf1b0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MT</vt:lpstr>
      <vt:lpstr>Calibri</vt:lpstr>
      <vt:lpstr>Office Theme</vt:lpstr>
      <vt:lpstr>The Challenge for Teachers</vt:lpstr>
      <vt:lpstr>Impact of Our Project</vt:lpstr>
      <vt:lpstr>Our Innovative Solution</vt:lpstr>
      <vt:lpstr>The Future of 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Challenge for Teachers</dc:title>
  <cp:lastModifiedBy>Ary Ravi</cp:lastModifiedBy>
  <cp:revision>1</cp:revision>
  <dcterms:created xsi:type="dcterms:W3CDTF">2024-03-03T08:36:02Z</dcterms:created>
  <dcterms:modified xsi:type="dcterms:W3CDTF">2024-03-03T08:47:36Z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0x010100BBED0A29669734468464E691B03CE1A5</vt:lpwstr>
  </property>
</Properties>
</file>