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1"/>
  </p:notesMasterIdLst>
  <p:sldIdLst>
    <p:sldId id="256" r:id="rId2"/>
    <p:sldId id="257" r:id="rId3"/>
    <p:sldId id="269" r:id="rId4"/>
    <p:sldId id="271" r:id="rId5"/>
    <p:sldId id="260" r:id="rId6"/>
    <p:sldId id="272" r:id="rId7"/>
    <p:sldId id="261" r:id="rId8"/>
    <p:sldId id="273" r:id="rId9"/>
    <p:sldId id="262" r:id="rId10"/>
    <p:sldId id="263" r:id="rId11"/>
    <p:sldId id="274" r:id="rId12"/>
    <p:sldId id="275" r:id="rId13"/>
    <p:sldId id="265" r:id="rId14"/>
    <p:sldId id="276" r:id="rId15"/>
    <p:sldId id="277" r:id="rId16"/>
    <p:sldId id="266" r:id="rId17"/>
    <p:sldId id="279" r:id="rId18"/>
    <p:sldId id="267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A9E377-62C9-45C0-AF5E-93CBDF9DB54E}" v="303" dt="2025-01-17T04:41:16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2" autoAdjust="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392" y="2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Hossain" userId="252ad531-713f-471e-8cf5-9c365c40842d" providerId="ADAL" clId="{3BA9E377-62C9-45C0-AF5E-93CBDF9DB54E}"/>
    <pc:docChg chg="undo redo custSel addSld delSld modSld sldOrd">
      <pc:chgData name="Sam Hossain" userId="252ad531-713f-471e-8cf5-9c365c40842d" providerId="ADAL" clId="{3BA9E377-62C9-45C0-AF5E-93CBDF9DB54E}" dt="2025-01-17T05:13:05.870" v="3565" actId="114"/>
      <pc:docMkLst>
        <pc:docMk/>
      </pc:docMkLst>
      <pc:sldChg chg="addSp delSp modSp mod modMedia setBg addAnim delAnim modAnim delDesignElem">
        <pc:chgData name="Sam Hossain" userId="252ad531-713f-471e-8cf5-9c365c40842d" providerId="ADAL" clId="{3BA9E377-62C9-45C0-AF5E-93CBDF9DB54E}" dt="2025-01-17T01:40:04.196" v="365"/>
        <pc:sldMkLst>
          <pc:docMk/>
          <pc:sldMk cId="0" sldId="256"/>
        </pc:sldMkLst>
        <pc:spChg chg="mod">
          <ac:chgData name="Sam Hossain" userId="252ad531-713f-471e-8cf5-9c365c40842d" providerId="ADAL" clId="{3BA9E377-62C9-45C0-AF5E-93CBDF9DB54E}" dt="2025-01-17T01:08:42.263" v="90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Sam Hossain" userId="252ad531-713f-471e-8cf5-9c365c40842d" providerId="ADAL" clId="{3BA9E377-62C9-45C0-AF5E-93CBDF9DB54E}" dt="2025-01-17T01:12:46.277" v="128" actId="26606"/>
          <ac:spMkLst>
            <pc:docMk/>
            <pc:sldMk cId="0" sldId="256"/>
            <ac:spMk id="3" creationId="{00000000-0000-0000-0000-000000000000}"/>
          </ac:spMkLst>
        </pc:spChg>
        <pc:spChg chg="add del">
          <ac:chgData name="Sam Hossain" userId="252ad531-713f-471e-8cf5-9c365c40842d" providerId="ADAL" clId="{3BA9E377-62C9-45C0-AF5E-93CBDF9DB54E}" dt="2025-01-16T23:55:30.031" v="29" actId="26606"/>
          <ac:spMkLst>
            <pc:docMk/>
            <pc:sldMk cId="0" sldId="256"/>
            <ac:spMk id="8" creationId="{6F5A5072-7B47-4D32-B52A-4EBBF590B8A5}"/>
          </ac:spMkLst>
        </pc:spChg>
        <pc:spChg chg="add del">
          <ac:chgData name="Sam Hossain" userId="252ad531-713f-471e-8cf5-9c365c40842d" providerId="ADAL" clId="{3BA9E377-62C9-45C0-AF5E-93CBDF9DB54E}" dt="2025-01-16T23:55:02.930" v="25" actId="26606"/>
          <ac:spMkLst>
            <pc:docMk/>
            <pc:sldMk cId="0" sldId="256"/>
            <ac:spMk id="9" creationId="{E0AE394F-AFF1-4485-AF1F-7387A2F041AA}"/>
          </ac:spMkLst>
        </pc:spChg>
        <pc:spChg chg="add del">
          <ac:chgData name="Sam Hossain" userId="252ad531-713f-471e-8cf5-9c365c40842d" providerId="ADAL" clId="{3BA9E377-62C9-45C0-AF5E-93CBDF9DB54E}" dt="2025-01-16T23:55:30.031" v="29" actId="26606"/>
          <ac:spMkLst>
            <pc:docMk/>
            <pc:sldMk cId="0" sldId="256"/>
            <ac:spMk id="10" creationId="{9715DAF0-AE1B-46C9-8A6B-DB2AA05AB91D}"/>
          </ac:spMkLst>
        </pc:spChg>
        <pc:spChg chg="add del">
          <ac:chgData name="Sam Hossain" userId="252ad531-713f-471e-8cf5-9c365c40842d" providerId="ADAL" clId="{3BA9E377-62C9-45C0-AF5E-93CBDF9DB54E}" dt="2025-01-16T23:55:02.930" v="25" actId="26606"/>
          <ac:spMkLst>
            <pc:docMk/>
            <pc:sldMk cId="0" sldId="256"/>
            <ac:spMk id="11" creationId="{5683D043-25BB-4AC9-8130-641179672614}"/>
          </ac:spMkLst>
        </pc:spChg>
        <pc:spChg chg="add del">
          <ac:chgData name="Sam Hossain" userId="252ad531-713f-471e-8cf5-9c365c40842d" providerId="ADAL" clId="{3BA9E377-62C9-45C0-AF5E-93CBDF9DB54E}" dt="2025-01-16T23:55:30.031" v="29" actId="26606"/>
          <ac:spMkLst>
            <pc:docMk/>
            <pc:sldMk cId="0" sldId="256"/>
            <ac:spMk id="12" creationId="{6016219D-510E-4184-9090-6D5578A87BD1}"/>
          </ac:spMkLst>
        </pc:spChg>
        <pc:spChg chg="add del">
          <ac:chgData name="Sam Hossain" userId="252ad531-713f-471e-8cf5-9c365c40842d" providerId="ADAL" clId="{3BA9E377-62C9-45C0-AF5E-93CBDF9DB54E}" dt="2025-01-16T23:55:02.930" v="25" actId="26606"/>
          <ac:spMkLst>
            <pc:docMk/>
            <pc:sldMk cId="0" sldId="256"/>
            <ac:spMk id="13" creationId="{AA61CCAC-6875-474C-8E9E-F57ABF078C2B}"/>
          </ac:spMkLst>
        </pc:spChg>
        <pc:spChg chg="add del">
          <ac:chgData name="Sam Hossain" userId="252ad531-713f-471e-8cf5-9c365c40842d" providerId="ADAL" clId="{3BA9E377-62C9-45C0-AF5E-93CBDF9DB54E}" dt="2025-01-16T23:55:30.031" v="29" actId="26606"/>
          <ac:spMkLst>
            <pc:docMk/>
            <pc:sldMk cId="0" sldId="256"/>
            <ac:spMk id="14" creationId="{AFF4A713-7B75-4B21-90D7-5AB19547C728}"/>
          </ac:spMkLst>
        </pc:spChg>
        <pc:spChg chg="add del">
          <ac:chgData name="Sam Hossain" userId="252ad531-713f-471e-8cf5-9c365c40842d" providerId="ADAL" clId="{3BA9E377-62C9-45C0-AF5E-93CBDF9DB54E}" dt="2025-01-16T23:55:30.031" v="29" actId="26606"/>
          <ac:spMkLst>
            <pc:docMk/>
            <pc:sldMk cId="0" sldId="256"/>
            <ac:spMk id="16" creationId="{DC631C0B-6DA6-4E57-8231-CE32B3434A7E}"/>
          </ac:spMkLst>
        </pc:spChg>
        <pc:spChg chg="add del">
          <ac:chgData name="Sam Hossain" userId="252ad531-713f-471e-8cf5-9c365c40842d" providerId="ADAL" clId="{3BA9E377-62C9-45C0-AF5E-93CBDF9DB54E}" dt="2025-01-16T23:55:30.031" v="29" actId="26606"/>
          <ac:spMkLst>
            <pc:docMk/>
            <pc:sldMk cId="0" sldId="256"/>
            <ac:spMk id="18" creationId="{C29501E6-A978-4A61-9689-9085AF97A53A}"/>
          </ac:spMkLst>
        </pc:spChg>
        <pc:spChg chg="add del">
          <ac:chgData name="Sam Hossain" userId="252ad531-713f-471e-8cf5-9c365c40842d" providerId="ADAL" clId="{3BA9E377-62C9-45C0-AF5E-93CBDF9DB54E}" dt="2025-01-16T23:55:33.138" v="31" actId="26606"/>
          <ac:spMkLst>
            <pc:docMk/>
            <pc:sldMk cId="0" sldId="256"/>
            <ac:spMk id="20" creationId="{53947E58-F088-49F1-A3D1-DEA690192E84}"/>
          </ac:spMkLst>
        </pc:spChg>
        <pc:spChg chg="add del">
          <ac:chgData name="Sam Hossain" userId="252ad531-713f-471e-8cf5-9c365c40842d" providerId="ADAL" clId="{3BA9E377-62C9-45C0-AF5E-93CBDF9DB54E}" dt="2025-01-16T23:55:33.138" v="31" actId="26606"/>
          <ac:spMkLst>
            <pc:docMk/>
            <pc:sldMk cId="0" sldId="256"/>
            <ac:spMk id="21" creationId="{0E30439A-8A5B-46EC-8283-9B6B031D40D0}"/>
          </ac:spMkLst>
        </pc:spChg>
        <pc:spChg chg="add del">
          <ac:chgData name="Sam Hossain" userId="252ad531-713f-471e-8cf5-9c365c40842d" providerId="ADAL" clId="{3BA9E377-62C9-45C0-AF5E-93CBDF9DB54E}" dt="2025-01-16T23:55:33.138" v="31" actId="26606"/>
          <ac:spMkLst>
            <pc:docMk/>
            <pc:sldMk cId="0" sldId="256"/>
            <ac:spMk id="22" creationId="{5CEAD642-85CF-4750-8432-7C80C901F001}"/>
          </ac:spMkLst>
        </pc:spChg>
        <pc:spChg chg="add del">
          <ac:chgData name="Sam Hossain" userId="252ad531-713f-471e-8cf5-9c365c40842d" providerId="ADAL" clId="{3BA9E377-62C9-45C0-AF5E-93CBDF9DB54E}" dt="2025-01-16T23:55:33.138" v="31" actId="26606"/>
          <ac:spMkLst>
            <pc:docMk/>
            <pc:sldMk cId="0" sldId="256"/>
            <ac:spMk id="23" creationId="{FA33EEAE-15D5-4119-8C1E-89D943F911EF}"/>
          </ac:spMkLst>
        </pc:spChg>
        <pc:spChg chg="add del">
          <ac:chgData name="Sam Hossain" userId="252ad531-713f-471e-8cf5-9c365c40842d" providerId="ADAL" clId="{3BA9E377-62C9-45C0-AF5E-93CBDF9DB54E}" dt="2025-01-16T23:55:33.138" v="31" actId="26606"/>
          <ac:spMkLst>
            <pc:docMk/>
            <pc:sldMk cId="0" sldId="256"/>
            <ac:spMk id="24" creationId="{730D8B3B-9B80-4025-B934-26DC7D7CD231}"/>
          </ac:spMkLst>
        </pc:spChg>
        <pc:spChg chg="add del">
          <ac:chgData name="Sam Hossain" userId="252ad531-713f-471e-8cf5-9c365c40842d" providerId="ADAL" clId="{3BA9E377-62C9-45C0-AF5E-93CBDF9DB54E}" dt="2025-01-16T23:55:33.138" v="31" actId="26606"/>
          <ac:spMkLst>
            <pc:docMk/>
            <pc:sldMk cId="0" sldId="256"/>
            <ac:spMk id="25" creationId="{B5A1B09C-1565-46F8-B70F-621C5EB48A09}"/>
          </ac:spMkLst>
        </pc:spChg>
        <pc:spChg chg="add del">
          <ac:chgData name="Sam Hossain" userId="252ad531-713f-471e-8cf5-9c365c40842d" providerId="ADAL" clId="{3BA9E377-62C9-45C0-AF5E-93CBDF9DB54E}" dt="2025-01-16T23:55:33.138" v="31" actId="26606"/>
          <ac:spMkLst>
            <pc:docMk/>
            <pc:sldMk cId="0" sldId="256"/>
            <ac:spMk id="26" creationId="{8C516CC8-80AC-446C-A56E-9F54B7210402}"/>
          </ac:spMkLst>
        </pc:spChg>
        <pc:spChg chg="add del">
          <ac:chgData name="Sam Hossain" userId="252ad531-713f-471e-8cf5-9c365c40842d" providerId="ADAL" clId="{3BA9E377-62C9-45C0-AF5E-93CBDF9DB54E}" dt="2025-01-16T23:55:36.432" v="33" actId="26606"/>
          <ac:spMkLst>
            <pc:docMk/>
            <pc:sldMk cId="0" sldId="256"/>
            <ac:spMk id="28" creationId="{577D6B2E-37A3-429E-A37C-F30ED6487282}"/>
          </ac:spMkLst>
        </pc:spChg>
        <pc:spChg chg="add del">
          <ac:chgData name="Sam Hossain" userId="252ad531-713f-471e-8cf5-9c365c40842d" providerId="ADAL" clId="{3BA9E377-62C9-45C0-AF5E-93CBDF9DB54E}" dt="2025-01-16T23:55:36.432" v="33" actId="26606"/>
          <ac:spMkLst>
            <pc:docMk/>
            <pc:sldMk cId="0" sldId="256"/>
            <ac:spMk id="29" creationId="{5CEAD642-85CF-4750-8432-7C80C901F001}"/>
          </ac:spMkLst>
        </pc:spChg>
        <pc:spChg chg="add del">
          <ac:chgData name="Sam Hossain" userId="252ad531-713f-471e-8cf5-9c365c40842d" providerId="ADAL" clId="{3BA9E377-62C9-45C0-AF5E-93CBDF9DB54E}" dt="2025-01-16T23:55:36.432" v="33" actId="26606"/>
          <ac:spMkLst>
            <pc:docMk/>
            <pc:sldMk cId="0" sldId="256"/>
            <ac:spMk id="30" creationId="{FA33EEAE-15D5-4119-8C1E-89D943F911EF}"/>
          </ac:spMkLst>
        </pc:spChg>
        <pc:spChg chg="add del">
          <ac:chgData name="Sam Hossain" userId="252ad531-713f-471e-8cf5-9c365c40842d" providerId="ADAL" clId="{3BA9E377-62C9-45C0-AF5E-93CBDF9DB54E}" dt="2025-01-16T23:55:36.432" v="33" actId="26606"/>
          <ac:spMkLst>
            <pc:docMk/>
            <pc:sldMk cId="0" sldId="256"/>
            <ac:spMk id="31" creationId="{730D8B3B-9B80-4025-B934-26DC7D7CD231}"/>
          </ac:spMkLst>
        </pc:spChg>
        <pc:spChg chg="add del">
          <ac:chgData name="Sam Hossain" userId="252ad531-713f-471e-8cf5-9c365c40842d" providerId="ADAL" clId="{3BA9E377-62C9-45C0-AF5E-93CBDF9DB54E}" dt="2025-01-16T23:55:36.432" v="33" actId="26606"/>
          <ac:spMkLst>
            <pc:docMk/>
            <pc:sldMk cId="0" sldId="256"/>
            <ac:spMk id="32" creationId="{1064D5D5-227B-4F66-9AEA-46F570E793BD}"/>
          </ac:spMkLst>
        </pc:spChg>
        <pc:spChg chg="add del">
          <ac:chgData name="Sam Hossain" userId="252ad531-713f-471e-8cf5-9c365c40842d" providerId="ADAL" clId="{3BA9E377-62C9-45C0-AF5E-93CBDF9DB54E}" dt="2025-01-16T23:55:36.432" v="33" actId="26606"/>
          <ac:spMkLst>
            <pc:docMk/>
            <pc:sldMk cId="0" sldId="256"/>
            <ac:spMk id="33" creationId="{646B67A4-D328-4747-A82B-65E84FA46368}"/>
          </ac:spMkLst>
        </pc:spChg>
        <pc:spChg chg="add del">
          <ac:chgData name="Sam Hossain" userId="252ad531-713f-471e-8cf5-9c365c40842d" providerId="ADAL" clId="{3BA9E377-62C9-45C0-AF5E-93CBDF9DB54E}" dt="2025-01-16T23:55:36.432" v="33" actId="26606"/>
          <ac:spMkLst>
            <pc:docMk/>
            <pc:sldMk cId="0" sldId="256"/>
            <ac:spMk id="34" creationId="{B5A1B09C-1565-46F8-B70F-621C5EB48A09}"/>
          </ac:spMkLst>
        </pc:spChg>
        <pc:spChg chg="add del">
          <ac:chgData name="Sam Hossain" userId="252ad531-713f-471e-8cf5-9c365c40842d" providerId="ADAL" clId="{3BA9E377-62C9-45C0-AF5E-93CBDF9DB54E}" dt="2025-01-16T23:55:36.432" v="33" actId="26606"/>
          <ac:spMkLst>
            <pc:docMk/>
            <pc:sldMk cId="0" sldId="256"/>
            <ac:spMk id="35" creationId="{8C516CC8-80AC-446C-A56E-9F54B7210402}"/>
          </ac:spMkLst>
        </pc:spChg>
        <pc:spChg chg="add del">
          <ac:chgData name="Sam Hossain" userId="252ad531-713f-471e-8cf5-9c365c40842d" providerId="ADAL" clId="{3BA9E377-62C9-45C0-AF5E-93CBDF9DB54E}" dt="2025-01-16T23:55:41.006" v="35" actId="26606"/>
          <ac:spMkLst>
            <pc:docMk/>
            <pc:sldMk cId="0" sldId="256"/>
            <ac:spMk id="37" creationId="{F609FF9A-4FCE-468E-A86A-C9AB525EAE71}"/>
          </ac:spMkLst>
        </pc:spChg>
        <pc:spChg chg="add del">
          <ac:chgData name="Sam Hossain" userId="252ad531-713f-471e-8cf5-9c365c40842d" providerId="ADAL" clId="{3BA9E377-62C9-45C0-AF5E-93CBDF9DB54E}" dt="2025-01-16T23:55:41.006" v="35" actId="26606"/>
          <ac:spMkLst>
            <pc:docMk/>
            <pc:sldMk cId="0" sldId="256"/>
            <ac:spMk id="38" creationId="{021E12D4-3A88-428D-8E5E-AF1AFD923D63}"/>
          </ac:spMkLst>
        </pc:spChg>
        <pc:spChg chg="add del">
          <ac:chgData name="Sam Hossain" userId="252ad531-713f-471e-8cf5-9c365c40842d" providerId="ADAL" clId="{3BA9E377-62C9-45C0-AF5E-93CBDF9DB54E}" dt="2025-01-17T01:10:39.265" v="127" actId="26606"/>
          <ac:spMkLst>
            <pc:docMk/>
            <pc:sldMk cId="0" sldId="256"/>
            <ac:spMk id="41" creationId="{6F5A5072-7B47-4D32-B52A-4EBBF590B8A5}"/>
          </ac:spMkLst>
        </pc:spChg>
        <pc:spChg chg="add del">
          <ac:chgData name="Sam Hossain" userId="252ad531-713f-471e-8cf5-9c365c40842d" providerId="ADAL" clId="{3BA9E377-62C9-45C0-AF5E-93CBDF9DB54E}" dt="2025-01-17T01:10:39.265" v="127" actId="26606"/>
          <ac:spMkLst>
            <pc:docMk/>
            <pc:sldMk cId="0" sldId="256"/>
            <ac:spMk id="42" creationId="{9715DAF0-AE1B-46C9-8A6B-DB2AA05AB91D}"/>
          </ac:spMkLst>
        </pc:spChg>
        <pc:spChg chg="add">
          <ac:chgData name="Sam Hossain" userId="252ad531-713f-471e-8cf5-9c365c40842d" providerId="ADAL" clId="{3BA9E377-62C9-45C0-AF5E-93CBDF9DB54E}" dt="2025-01-16T23:55:41.029" v="36" actId="26606"/>
          <ac:spMkLst>
            <pc:docMk/>
            <pc:sldMk cId="0" sldId="256"/>
            <ac:spMk id="43" creationId="{6016219D-510E-4184-9090-6D5578A87BD1}"/>
          </ac:spMkLst>
        </pc:spChg>
        <pc:spChg chg="add del">
          <ac:chgData name="Sam Hossain" userId="252ad531-713f-471e-8cf5-9c365c40842d" providerId="ADAL" clId="{3BA9E377-62C9-45C0-AF5E-93CBDF9DB54E}" dt="2025-01-17T01:10:39.265" v="127" actId="26606"/>
          <ac:spMkLst>
            <pc:docMk/>
            <pc:sldMk cId="0" sldId="256"/>
            <ac:spMk id="44" creationId="{AFF4A713-7B75-4B21-90D7-5AB19547C728}"/>
          </ac:spMkLst>
        </pc:spChg>
        <pc:spChg chg="add">
          <ac:chgData name="Sam Hossain" userId="252ad531-713f-471e-8cf5-9c365c40842d" providerId="ADAL" clId="{3BA9E377-62C9-45C0-AF5E-93CBDF9DB54E}" dt="2025-01-16T23:55:41.029" v="36" actId="26606"/>
          <ac:spMkLst>
            <pc:docMk/>
            <pc:sldMk cId="0" sldId="256"/>
            <ac:spMk id="45" creationId="{DC631C0B-6DA6-4E57-8231-CE32B3434A7E}"/>
          </ac:spMkLst>
        </pc:spChg>
        <pc:spChg chg="add">
          <ac:chgData name="Sam Hossain" userId="252ad531-713f-471e-8cf5-9c365c40842d" providerId="ADAL" clId="{3BA9E377-62C9-45C0-AF5E-93CBDF9DB54E}" dt="2025-01-16T23:55:41.029" v="36" actId="26606"/>
          <ac:spMkLst>
            <pc:docMk/>
            <pc:sldMk cId="0" sldId="256"/>
            <ac:spMk id="46" creationId="{C29501E6-A978-4A61-9689-9085AF97A53A}"/>
          </ac:spMkLst>
        </pc:spChg>
        <pc:spChg chg="add del">
          <ac:chgData name="Sam Hossain" userId="252ad531-713f-471e-8cf5-9c365c40842d" providerId="ADAL" clId="{3BA9E377-62C9-45C0-AF5E-93CBDF9DB54E}" dt="2025-01-17T01:12:46.277" v="128" actId="26606"/>
          <ac:spMkLst>
            <pc:docMk/>
            <pc:sldMk cId="0" sldId="256"/>
            <ac:spMk id="51" creationId="{0E30439A-8A5B-46EC-8283-9B6B031D40D0}"/>
          </ac:spMkLst>
        </pc:spChg>
        <pc:spChg chg="add del">
          <ac:chgData name="Sam Hossain" userId="252ad531-713f-471e-8cf5-9c365c40842d" providerId="ADAL" clId="{3BA9E377-62C9-45C0-AF5E-93CBDF9DB54E}" dt="2025-01-17T01:12:46.277" v="128" actId="26606"/>
          <ac:spMkLst>
            <pc:docMk/>
            <pc:sldMk cId="0" sldId="256"/>
            <ac:spMk id="53" creationId="{5CEAD642-85CF-4750-8432-7C80C901F001}"/>
          </ac:spMkLst>
        </pc:spChg>
        <pc:spChg chg="add del">
          <ac:chgData name="Sam Hossain" userId="252ad531-713f-471e-8cf5-9c365c40842d" providerId="ADAL" clId="{3BA9E377-62C9-45C0-AF5E-93CBDF9DB54E}" dt="2025-01-17T01:12:46.277" v="128" actId="26606"/>
          <ac:spMkLst>
            <pc:docMk/>
            <pc:sldMk cId="0" sldId="256"/>
            <ac:spMk id="55" creationId="{FA33EEAE-15D5-4119-8C1E-89D943F911EF}"/>
          </ac:spMkLst>
        </pc:spChg>
        <pc:spChg chg="add del">
          <ac:chgData name="Sam Hossain" userId="252ad531-713f-471e-8cf5-9c365c40842d" providerId="ADAL" clId="{3BA9E377-62C9-45C0-AF5E-93CBDF9DB54E}" dt="2025-01-17T01:12:46.277" v="128" actId="26606"/>
          <ac:spMkLst>
            <pc:docMk/>
            <pc:sldMk cId="0" sldId="256"/>
            <ac:spMk id="57" creationId="{730D8B3B-9B80-4025-B934-26DC7D7CD231}"/>
          </ac:spMkLst>
        </pc:spChg>
        <pc:spChg chg="add del">
          <ac:chgData name="Sam Hossain" userId="252ad531-713f-471e-8cf5-9c365c40842d" providerId="ADAL" clId="{3BA9E377-62C9-45C0-AF5E-93CBDF9DB54E}" dt="2025-01-17T01:12:46.277" v="128" actId="26606"/>
          <ac:spMkLst>
            <pc:docMk/>
            <pc:sldMk cId="0" sldId="256"/>
            <ac:spMk id="59" creationId="{B5A1B09C-1565-46F8-B70F-621C5EB48A09}"/>
          </ac:spMkLst>
        </pc:spChg>
        <pc:spChg chg="add del">
          <ac:chgData name="Sam Hossain" userId="252ad531-713f-471e-8cf5-9c365c40842d" providerId="ADAL" clId="{3BA9E377-62C9-45C0-AF5E-93CBDF9DB54E}" dt="2025-01-17T01:12:46.277" v="128" actId="26606"/>
          <ac:spMkLst>
            <pc:docMk/>
            <pc:sldMk cId="0" sldId="256"/>
            <ac:spMk id="61" creationId="{8C516CC8-80AC-446C-A56E-9F54B7210402}"/>
          </ac:spMkLst>
        </pc:spChg>
        <pc:spChg chg="add del">
          <ac:chgData name="Sam Hossain" userId="252ad531-713f-471e-8cf5-9c365c40842d" providerId="ADAL" clId="{3BA9E377-62C9-45C0-AF5E-93CBDF9DB54E}" dt="2025-01-17T01:40:04.196" v="365"/>
          <ac:spMkLst>
            <pc:docMk/>
            <pc:sldMk cId="0" sldId="256"/>
            <ac:spMk id="68" creationId="{6F5A5072-7B47-4D32-B52A-4EBBF590B8A5}"/>
          </ac:spMkLst>
        </pc:spChg>
        <pc:spChg chg="add del">
          <ac:chgData name="Sam Hossain" userId="252ad531-713f-471e-8cf5-9c365c40842d" providerId="ADAL" clId="{3BA9E377-62C9-45C0-AF5E-93CBDF9DB54E}" dt="2025-01-17T01:40:04.196" v="365"/>
          <ac:spMkLst>
            <pc:docMk/>
            <pc:sldMk cId="0" sldId="256"/>
            <ac:spMk id="70" creationId="{9715DAF0-AE1B-46C9-8A6B-DB2AA05AB91D}"/>
          </ac:spMkLst>
        </pc:spChg>
        <pc:spChg chg="add del">
          <ac:chgData name="Sam Hossain" userId="252ad531-713f-471e-8cf5-9c365c40842d" providerId="ADAL" clId="{3BA9E377-62C9-45C0-AF5E-93CBDF9DB54E}" dt="2025-01-17T01:40:04.196" v="365"/>
          <ac:spMkLst>
            <pc:docMk/>
            <pc:sldMk cId="0" sldId="256"/>
            <ac:spMk id="72" creationId="{6016219D-510E-4184-9090-6D5578A87BD1}"/>
          </ac:spMkLst>
        </pc:spChg>
        <pc:spChg chg="add del">
          <ac:chgData name="Sam Hossain" userId="252ad531-713f-471e-8cf5-9c365c40842d" providerId="ADAL" clId="{3BA9E377-62C9-45C0-AF5E-93CBDF9DB54E}" dt="2025-01-17T01:40:04.196" v="365"/>
          <ac:spMkLst>
            <pc:docMk/>
            <pc:sldMk cId="0" sldId="256"/>
            <ac:spMk id="74" creationId="{AFF4A713-7B75-4B21-90D7-5AB19547C728}"/>
          </ac:spMkLst>
        </pc:spChg>
        <pc:spChg chg="add del">
          <ac:chgData name="Sam Hossain" userId="252ad531-713f-471e-8cf5-9c365c40842d" providerId="ADAL" clId="{3BA9E377-62C9-45C0-AF5E-93CBDF9DB54E}" dt="2025-01-17T01:40:04.196" v="365"/>
          <ac:spMkLst>
            <pc:docMk/>
            <pc:sldMk cId="0" sldId="256"/>
            <ac:spMk id="76" creationId="{DC631C0B-6DA6-4E57-8231-CE32B3434A7E}"/>
          </ac:spMkLst>
        </pc:spChg>
        <pc:spChg chg="add del">
          <ac:chgData name="Sam Hossain" userId="252ad531-713f-471e-8cf5-9c365c40842d" providerId="ADAL" clId="{3BA9E377-62C9-45C0-AF5E-93CBDF9DB54E}" dt="2025-01-17T01:40:04.196" v="365"/>
          <ac:spMkLst>
            <pc:docMk/>
            <pc:sldMk cId="0" sldId="256"/>
            <ac:spMk id="78" creationId="{C29501E6-A978-4A61-9689-9085AF97A53A}"/>
          </ac:spMkLst>
        </pc:spChg>
        <pc:picChg chg="add del mod">
          <ac:chgData name="Sam Hossain" userId="252ad531-713f-471e-8cf5-9c365c40842d" providerId="ADAL" clId="{3BA9E377-62C9-45C0-AF5E-93CBDF9DB54E}" dt="2025-01-16T23:55:02.930" v="25" actId="26606"/>
          <ac:picMkLst>
            <pc:docMk/>
            <pc:sldMk cId="0" sldId="256"/>
            <ac:picMk id="5" creationId="{D73E0E2C-758B-B24C-B76F-0FFA6B3468AC}"/>
          </ac:picMkLst>
        </pc:picChg>
        <pc:picChg chg="add del">
          <ac:chgData name="Sam Hossain" userId="252ad531-713f-471e-8cf5-9c365c40842d" providerId="ADAL" clId="{3BA9E377-62C9-45C0-AF5E-93CBDF9DB54E}" dt="2025-01-16T23:55:41.006" v="35" actId="26606"/>
          <ac:picMkLst>
            <pc:docMk/>
            <pc:sldMk cId="0" sldId="256"/>
            <ac:picMk id="39" creationId="{893C5448-E36C-E577-7E22-241102DE8010}"/>
          </ac:picMkLst>
        </pc:picChg>
      </pc:sldChg>
      <pc:sldChg chg="addSp delSp modSp mod setBg delDesignElem">
        <pc:chgData name="Sam Hossain" userId="252ad531-713f-471e-8cf5-9c365c40842d" providerId="ADAL" clId="{3BA9E377-62C9-45C0-AF5E-93CBDF9DB54E}" dt="2025-01-17T01:40:04.196" v="365"/>
        <pc:sldMkLst>
          <pc:docMk/>
          <pc:sldMk cId="0" sldId="257"/>
        </pc:sldMkLst>
        <pc:spChg chg="mod">
          <ac:chgData name="Sam Hossain" userId="252ad531-713f-471e-8cf5-9c365c40842d" providerId="ADAL" clId="{3BA9E377-62C9-45C0-AF5E-93CBDF9DB54E}" dt="2025-01-17T01:15:41.428" v="143" actId="26606"/>
          <ac:spMkLst>
            <pc:docMk/>
            <pc:sldMk cId="0" sldId="257"/>
            <ac:spMk id="2" creationId="{00000000-0000-0000-0000-000000000000}"/>
          </ac:spMkLst>
        </pc:spChg>
        <pc:spChg chg="del mod">
          <ac:chgData name="Sam Hossain" userId="252ad531-713f-471e-8cf5-9c365c40842d" providerId="ADAL" clId="{3BA9E377-62C9-45C0-AF5E-93CBDF9DB54E}" dt="2025-01-16T23:55:56.748" v="39" actId="26606"/>
          <ac:spMkLst>
            <pc:docMk/>
            <pc:sldMk cId="0" sldId="257"/>
            <ac:spMk id="3" creationId="{00000000-0000-0000-0000-000000000000}"/>
          </ac:spMkLst>
        </pc:spChg>
        <pc:spChg chg="add del">
          <ac:chgData name="Sam Hossain" userId="252ad531-713f-471e-8cf5-9c365c40842d" providerId="ADAL" clId="{3BA9E377-62C9-45C0-AF5E-93CBDF9DB54E}" dt="2025-01-16T23:58:00.906" v="53" actId="26606"/>
          <ac:spMkLst>
            <pc:docMk/>
            <pc:sldMk cId="0" sldId="257"/>
            <ac:spMk id="9" creationId="{BACC6370-2D7E-4714-9D71-7542949D7D5D}"/>
          </ac:spMkLst>
        </pc:spChg>
        <pc:spChg chg="add del">
          <ac:chgData name="Sam Hossain" userId="252ad531-713f-471e-8cf5-9c365c40842d" providerId="ADAL" clId="{3BA9E377-62C9-45C0-AF5E-93CBDF9DB54E}" dt="2025-01-16T23:58:00.906" v="53" actId="26606"/>
          <ac:spMkLst>
            <pc:docMk/>
            <pc:sldMk cId="0" sldId="257"/>
            <ac:spMk id="11" creationId="{F68B3F68-107C-434F-AA38-110D5EA91B85}"/>
          </ac:spMkLst>
        </pc:spChg>
        <pc:spChg chg="add del">
          <ac:chgData name="Sam Hossain" userId="252ad531-713f-471e-8cf5-9c365c40842d" providerId="ADAL" clId="{3BA9E377-62C9-45C0-AF5E-93CBDF9DB54E}" dt="2025-01-16T23:58:00.906" v="53" actId="26606"/>
          <ac:spMkLst>
            <pc:docMk/>
            <pc:sldMk cId="0" sldId="257"/>
            <ac:spMk id="13" creationId="{AAD0DBB9-1A4B-4391-81D4-CB19F9AB918A}"/>
          </ac:spMkLst>
        </pc:spChg>
        <pc:spChg chg="add del">
          <ac:chgData name="Sam Hossain" userId="252ad531-713f-471e-8cf5-9c365c40842d" providerId="ADAL" clId="{3BA9E377-62C9-45C0-AF5E-93CBDF9DB54E}" dt="2025-01-16T23:58:00.906" v="53" actId="26606"/>
          <ac:spMkLst>
            <pc:docMk/>
            <pc:sldMk cId="0" sldId="257"/>
            <ac:spMk id="15" creationId="{063BBA22-50EA-4C4D-BE05-F1CE4E63AA56}"/>
          </ac:spMkLst>
        </pc:spChg>
        <pc:spChg chg="add del">
          <ac:chgData name="Sam Hossain" userId="252ad531-713f-471e-8cf5-9c365c40842d" providerId="ADAL" clId="{3BA9E377-62C9-45C0-AF5E-93CBDF9DB54E}" dt="2025-01-16T23:57:19.547" v="46" actId="26606"/>
          <ac:spMkLst>
            <pc:docMk/>
            <pc:sldMk cId="0" sldId="257"/>
            <ac:spMk id="20" creationId="{BACC6370-2D7E-4714-9D71-7542949D7D5D}"/>
          </ac:spMkLst>
        </pc:spChg>
        <pc:spChg chg="add del">
          <ac:chgData name="Sam Hossain" userId="252ad531-713f-471e-8cf5-9c365c40842d" providerId="ADAL" clId="{3BA9E377-62C9-45C0-AF5E-93CBDF9DB54E}" dt="2025-01-16T23:57:23.039" v="48" actId="26606"/>
          <ac:spMkLst>
            <pc:docMk/>
            <pc:sldMk cId="0" sldId="257"/>
            <ac:spMk id="21" creationId="{BACC6370-2D7E-4714-9D71-7542949D7D5D}"/>
          </ac:spMkLst>
        </pc:spChg>
        <pc:spChg chg="add del">
          <ac:chgData name="Sam Hossain" userId="252ad531-713f-471e-8cf5-9c365c40842d" providerId="ADAL" clId="{3BA9E377-62C9-45C0-AF5E-93CBDF9DB54E}" dt="2025-01-16T23:57:19.547" v="46" actId="26606"/>
          <ac:spMkLst>
            <pc:docMk/>
            <pc:sldMk cId="0" sldId="257"/>
            <ac:spMk id="22" creationId="{F68B3F68-107C-434F-AA38-110D5EA91B85}"/>
          </ac:spMkLst>
        </pc:spChg>
        <pc:spChg chg="add del">
          <ac:chgData name="Sam Hossain" userId="252ad531-713f-471e-8cf5-9c365c40842d" providerId="ADAL" clId="{3BA9E377-62C9-45C0-AF5E-93CBDF9DB54E}" dt="2025-01-16T23:57:23.039" v="48" actId="26606"/>
          <ac:spMkLst>
            <pc:docMk/>
            <pc:sldMk cId="0" sldId="257"/>
            <ac:spMk id="23" creationId="{F68B3F68-107C-434F-AA38-110D5EA91B85}"/>
          </ac:spMkLst>
        </pc:spChg>
        <pc:spChg chg="add del">
          <ac:chgData name="Sam Hossain" userId="252ad531-713f-471e-8cf5-9c365c40842d" providerId="ADAL" clId="{3BA9E377-62C9-45C0-AF5E-93CBDF9DB54E}" dt="2025-01-16T23:57:19.547" v="46" actId="26606"/>
          <ac:spMkLst>
            <pc:docMk/>
            <pc:sldMk cId="0" sldId="257"/>
            <ac:spMk id="24" creationId="{AAD0DBB9-1A4B-4391-81D4-CB19F9AB918A}"/>
          </ac:spMkLst>
        </pc:spChg>
        <pc:spChg chg="add del">
          <ac:chgData name="Sam Hossain" userId="252ad531-713f-471e-8cf5-9c365c40842d" providerId="ADAL" clId="{3BA9E377-62C9-45C0-AF5E-93CBDF9DB54E}" dt="2025-01-16T23:57:23.039" v="48" actId="26606"/>
          <ac:spMkLst>
            <pc:docMk/>
            <pc:sldMk cId="0" sldId="257"/>
            <ac:spMk id="25" creationId="{AAD0DBB9-1A4B-4391-81D4-CB19F9AB918A}"/>
          </ac:spMkLst>
        </pc:spChg>
        <pc:spChg chg="add del">
          <ac:chgData name="Sam Hossain" userId="252ad531-713f-471e-8cf5-9c365c40842d" providerId="ADAL" clId="{3BA9E377-62C9-45C0-AF5E-93CBDF9DB54E}" dt="2025-01-16T23:57:19.547" v="46" actId="26606"/>
          <ac:spMkLst>
            <pc:docMk/>
            <pc:sldMk cId="0" sldId="257"/>
            <ac:spMk id="26" creationId="{063BBA22-50EA-4C4D-BE05-F1CE4E63AA56}"/>
          </ac:spMkLst>
        </pc:spChg>
        <pc:spChg chg="add del">
          <ac:chgData name="Sam Hossain" userId="252ad531-713f-471e-8cf5-9c365c40842d" providerId="ADAL" clId="{3BA9E377-62C9-45C0-AF5E-93CBDF9DB54E}" dt="2025-01-16T23:57:23.039" v="48" actId="26606"/>
          <ac:spMkLst>
            <pc:docMk/>
            <pc:sldMk cId="0" sldId="257"/>
            <ac:spMk id="27" creationId="{063BBA22-50EA-4C4D-BE05-F1CE4E63AA56}"/>
          </ac:spMkLst>
        </pc:spChg>
        <pc:spChg chg="add del">
          <ac:chgData name="Sam Hossain" userId="252ad531-713f-471e-8cf5-9c365c40842d" providerId="ADAL" clId="{3BA9E377-62C9-45C0-AF5E-93CBDF9DB54E}" dt="2025-01-16T23:57:31.571" v="50" actId="26606"/>
          <ac:spMkLst>
            <pc:docMk/>
            <pc:sldMk cId="0" sldId="257"/>
            <ac:spMk id="29" creationId="{BACC6370-2D7E-4714-9D71-7542949D7D5D}"/>
          </ac:spMkLst>
        </pc:spChg>
        <pc:spChg chg="add del">
          <ac:chgData name="Sam Hossain" userId="252ad531-713f-471e-8cf5-9c365c40842d" providerId="ADAL" clId="{3BA9E377-62C9-45C0-AF5E-93CBDF9DB54E}" dt="2025-01-16T23:57:31.571" v="50" actId="26606"/>
          <ac:spMkLst>
            <pc:docMk/>
            <pc:sldMk cId="0" sldId="257"/>
            <ac:spMk id="30" creationId="{F68B3F68-107C-434F-AA38-110D5EA91B85}"/>
          </ac:spMkLst>
        </pc:spChg>
        <pc:spChg chg="add del">
          <ac:chgData name="Sam Hossain" userId="252ad531-713f-471e-8cf5-9c365c40842d" providerId="ADAL" clId="{3BA9E377-62C9-45C0-AF5E-93CBDF9DB54E}" dt="2025-01-16T23:57:31.571" v="50" actId="26606"/>
          <ac:spMkLst>
            <pc:docMk/>
            <pc:sldMk cId="0" sldId="257"/>
            <ac:spMk id="31" creationId="{AAD0DBB9-1A4B-4391-81D4-CB19F9AB918A}"/>
          </ac:spMkLst>
        </pc:spChg>
        <pc:spChg chg="add del">
          <ac:chgData name="Sam Hossain" userId="252ad531-713f-471e-8cf5-9c365c40842d" providerId="ADAL" clId="{3BA9E377-62C9-45C0-AF5E-93CBDF9DB54E}" dt="2025-01-16T23:57:31.571" v="50" actId="26606"/>
          <ac:spMkLst>
            <pc:docMk/>
            <pc:sldMk cId="0" sldId="257"/>
            <ac:spMk id="32" creationId="{063BBA22-50EA-4C4D-BE05-F1CE4E63AA56}"/>
          </ac:spMkLst>
        </pc:spChg>
        <pc:spChg chg="add del">
          <ac:chgData name="Sam Hossain" userId="252ad531-713f-471e-8cf5-9c365c40842d" providerId="ADAL" clId="{3BA9E377-62C9-45C0-AF5E-93CBDF9DB54E}" dt="2025-01-16T23:58:00.878" v="52" actId="26606"/>
          <ac:spMkLst>
            <pc:docMk/>
            <pc:sldMk cId="0" sldId="257"/>
            <ac:spMk id="35" creationId="{35DB3719-6FDC-4E5D-891D-FF40B7300F64}"/>
          </ac:spMkLst>
        </pc:spChg>
        <pc:spChg chg="add del">
          <ac:chgData name="Sam Hossain" userId="252ad531-713f-471e-8cf5-9c365c40842d" providerId="ADAL" clId="{3BA9E377-62C9-45C0-AF5E-93CBDF9DB54E}" dt="2025-01-16T23:58:00.878" v="52" actId="26606"/>
          <ac:spMkLst>
            <pc:docMk/>
            <pc:sldMk cId="0" sldId="257"/>
            <ac:spMk id="36" creationId="{E0CBAC23-2E3F-4A90-BA59-F8299F6A5439}"/>
          </ac:spMkLst>
        </pc:spChg>
        <pc:spChg chg="add del">
          <ac:chgData name="Sam Hossain" userId="252ad531-713f-471e-8cf5-9c365c40842d" providerId="ADAL" clId="{3BA9E377-62C9-45C0-AF5E-93CBDF9DB54E}" dt="2025-01-16T23:58:12.981" v="54" actId="26606"/>
          <ac:spMkLst>
            <pc:docMk/>
            <pc:sldMk cId="0" sldId="257"/>
            <ac:spMk id="39" creationId="{BACC6370-2D7E-4714-9D71-7542949D7D5D}"/>
          </ac:spMkLst>
        </pc:spChg>
        <pc:spChg chg="add del">
          <ac:chgData name="Sam Hossain" userId="252ad531-713f-471e-8cf5-9c365c40842d" providerId="ADAL" clId="{3BA9E377-62C9-45C0-AF5E-93CBDF9DB54E}" dt="2025-01-16T23:58:12.981" v="54" actId="26606"/>
          <ac:spMkLst>
            <pc:docMk/>
            <pc:sldMk cId="0" sldId="257"/>
            <ac:spMk id="40" creationId="{F68B3F68-107C-434F-AA38-110D5EA91B85}"/>
          </ac:spMkLst>
        </pc:spChg>
        <pc:spChg chg="add del">
          <ac:chgData name="Sam Hossain" userId="252ad531-713f-471e-8cf5-9c365c40842d" providerId="ADAL" clId="{3BA9E377-62C9-45C0-AF5E-93CBDF9DB54E}" dt="2025-01-16T23:58:12.981" v="54" actId="26606"/>
          <ac:spMkLst>
            <pc:docMk/>
            <pc:sldMk cId="0" sldId="257"/>
            <ac:spMk id="41" creationId="{AAD0DBB9-1A4B-4391-81D4-CB19F9AB918A}"/>
          </ac:spMkLst>
        </pc:spChg>
        <pc:spChg chg="add del">
          <ac:chgData name="Sam Hossain" userId="252ad531-713f-471e-8cf5-9c365c40842d" providerId="ADAL" clId="{3BA9E377-62C9-45C0-AF5E-93CBDF9DB54E}" dt="2025-01-16T23:58:12.981" v="54" actId="26606"/>
          <ac:spMkLst>
            <pc:docMk/>
            <pc:sldMk cId="0" sldId="257"/>
            <ac:spMk id="42" creationId="{063BBA22-50EA-4C4D-BE05-F1CE4E63AA56}"/>
          </ac:spMkLst>
        </pc:spChg>
        <pc:spChg chg="add del">
          <ac:chgData name="Sam Hossain" userId="252ad531-713f-471e-8cf5-9c365c40842d" providerId="ADAL" clId="{3BA9E377-62C9-45C0-AF5E-93CBDF9DB54E}" dt="2025-01-16T23:58:53.213" v="58" actId="26606"/>
          <ac:spMkLst>
            <pc:docMk/>
            <pc:sldMk cId="0" sldId="257"/>
            <ac:spMk id="48" creationId="{35DB3719-6FDC-4E5D-891D-FF40B7300F64}"/>
          </ac:spMkLst>
        </pc:spChg>
        <pc:spChg chg="add del">
          <ac:chgData name="Sam Hossain" userId="252ad531-713f-471e-8cf5-9c365c40842d" providerId="ADAL" clId="{3BA9E377-62C9-45C0-AF5E-93CBDF9DB54E}" dt="2025-01-16T23:58:53.213" v="58" actId="26606"/>
          <ac:spMkLst>
            <pc:docMk/>
            <pc:sldMk cId="0" sldId="257"/>
            <ac:spMk id="50" creationId="{E0CBAC23-2E3F-4A90-BA59-F8299F6A5439}"/>
          </ac:spMkLst>
        </pc:spChg>
        <pc:spChg chg="add del">
          <ac:chgData name="Sam Hossain" userId="252ad531-713f-471e-8cf5-9c365c40842d" providerId="ADAL" clId="{3BA9E377-62C9-45C0-AF5E-93CBDF9DB54E}" dt="2025-01-17T01:15:51.848" v="148" actId="26606"/>
          <ac:spMkLst>
            <pc:docMk/>
            <pc:sldMk cId="0" sldId="257"/>
            <ac:spMk id="55" creationId="{BACC6370-2D7E-4714-9D71-7542949D7D5D}"/>
          </ac:spMkLst>
        </pc:spChg>
        <pc:spChg chg="add del">
          <ac:chgData name="Sam Hossain" userId="252ad531-713f-471e-8cf5-9c365c40842d" providerId="ADAL" clId="{3BA9E377-62C9-45C0-AF5E-93CBDF9DB54E}" dt="2025-01-17T01:15:51.848" v="148" actId="26606"/>
          <ac:spMkLst>
            <pc:docMk/>
            <pc:sldMk cId="0" sldId="257"/>
            <ac:spMk id="57" creationId="{F68B3F68-107C-434F-AA38-110D5EA91B85}"/>
          </ac:spMkLst>
        </pc:spChg>
        <pc:spChg chg="add del">
          <ac:chgData name="Sam Hossain" userId="252ad531-713f-471e-8cf5-9c365c40842d" providerId="ADAL" clId="{3BA9E377-62C9-45C0-AF5E-93CBDF9DB54E}" dt="2025-01-17T01:15:51.848" v="148" actId="26606"/>
          <ac:spMkLst>
            <pc:docMk/>
            <pc:sldMk cId="0" sldId="257"/>
            <ac:spMk id="59" creationId="{AAD0DBB9-1A4B-4391-81D4-CB19F9AB918A}"/>
          </ac:spMkLst>
        </pc:spChg>
        <pc:spChg chg="add del">
          <ac:chgData name="Sam Hossain" userId="252ad531-713f-471e-8cf5-9c365c40842d" providerId="ADAL" clId="{3BA9E377-62C9-45C0-AF5E-93CBDF9DB54E}" dt="2025-01-17T01:15:51.848" v="148" actId="26606"/>
          <ac:spMkLst>
            <pc:docMk/>
            <pc:sldMk cId="0" sldId="257"/>
            <ac:spMk id="61" creationId="{063BBA22-50EA-4C4D-BE05-F1CE4E63AA56}"/>
          </ac:spMkLst>
        </pc:spChg>
        <pc:spChg chg="add del">
          <ac:chgData name="Sam Hossain" userId="252ad531-713f-471e-8cf5-9c365c40842d" providerId="ADAL" clId="{3BA9E377-62C9-45C0-AF5E-93CBDF9DB54E}" dt="2025-01-17T01:15:29.865" v="141" actId="26606"/>
          <ac:spMkLst>
            <pc:docMk/>
            <pc:sldMk cId="0" sldId="257"/>
            <ac:spMk id="66" creationId="{BC68A55F-7B32-44D8-AEE5-1AF40532656C}"/>
          </ac:spMkLst>
        </pc:spChg>
        <pc:spChg chg="add del">
          <ac:chgData name="Sam Hossain" userId="252ad531-713f-471e-8cf5-9c365c40842d" providerId="ADAL" clId="{3BA9E377-62C9-45C0-AF5E-93CBDF9DB54E}" dt="2025-01-17T01:15:29.865" v="141" actId="26606"/>
          <ac:spMkLst>
            <pc:docMk/>
            <pc:sldMk cId="0" sldId="257"/>
            <ac:spMk id="68" creationId="{CD1AAA2C-FBBE-42AA-B869-31D524B7653F}"/>
          </ac:spMkLst>
        </pc:spChg>
        <pc:spChg chg="add del">
          <ac:chgData name="Sam Hossain" userId="252ad531-713f-471e-8cf5-9c365c40842d" providerId="ADAL" clId="{3BA9E377-62C9-45C0-AF5E-93CBDF9DB54E}" dt="2025-01-17T01:15:29.865" v="141" actId="26606"/>
          <ac:spMkLst>
            <pc:docMk/>
            <pc:sldMk cId="0" sldId="257"/>
            <ac:spMk id="70" creationId="{5F937BBF-9326-4230-AB1B-F1795E350559}"/>
          </ac:spMkLst>
        </pc:spChg>
        <pc:spChg chg="add del">
          <ac:chgData name="Sam Hossain" userId="252ad531-713f-471e-8cf5-9c365c40842d" providerId="ADAL" clId="{3BA9E377-62C9-45C0-AF5E-93CBDF9DB54E}" dt="2025-01-17T01:15:41.428" v="143" actId="26606"/>
          <ac:spMkLst>
            <pc:docMk/>
            <pc:sldMk cId="0" sldId="257"/>
            <ac:spMk id="72" creationId="{2659FDB4-FCBE-4A89-B46D-43D4FA54464D}"/>
          </ac:spMkLst>
        </pc:spChg>
        <pc:spChg chg="add del">
          <ac:chgData name="Sam Hossain" userId="252ad531-713f-471e-8cf5-9c365c40842d" providerId="ADAL" clId="{3BA9E377-62C9-45C0-AF5E-93CBDF9DB54E}" dt="2025-01-17T01:15:46.441" v="145" actId="26606"/>
          <ac:spMkLst>
            <pc:docMk/>
            <pc:sldMk cId="0" sldId="257"/>
            <ac:spMk id="75" creationId="{BACC6370-2D7E-4714-9D71-7542949D7D5D}"/>
          </ac:spMkLst>
        </pc:spChg>
        <pc:spChg chg="add del">
          <ac:chgData name="Sam Hossain" userId="252ad531-713f-471e-8cf5-9c365c40842d" providerId="ADAL" clId="{3BA9E377-62C9-45C0-AF5E-93CBDF9DB54E}" dt="2025-01-17T01:15:46.441" v="145" actId="26606"/>
          <ac:spMkLst>
            <pc:docMk/>
            <pc:sldMk cId="0" sldId="257"/>
            <ac:spMk id="76" creationId="{F68B3F68-107C-434F-AA38-110D5EA91B85}"/>
          </ac:spMkLst>
        </pc:spChg>
        <pc:spChg chg="add del">
          <ac:chgData name="Sam Hossain" userId="252ad531-713f-471e-8cf5-9c365c40842d" providerId="ADAL" clId="{3BA9E377-62C9-45C0-AF5E-93CBDF9DB54E}" dt="2025-01-17T01:15:46.441" v="145" actId="26606"/>
          <ac:spMkLst>
            <pc:docMk/>
            <pc:sldMk cId="0" sldId="257"/>
            <ac:spMk id="77" creationId="{AAD0DBB9-1A4B-4391-81D4-CB19F9AB918A}"/>
          </ac:spMkLst>
        </pc:spChg>
        <pc:spChg chg="add del">
          <ac:chgData name="Sam Hossain" userId="252ad531-713f-471e-8cf5-9c365c40842d" providerId="ADAL" clId="{3BA9E377-62C9-45C0-AF5E-93CBDF9DB54E}" dt="2025-01-17T01:15:46.441" v="145" actId="26606"/>
          <ac:spMkLst>
            <pc:docMk/>
            <pc:sldMk cId="0" sldId="257"/>
            <ac:spMk id="78" creationId="{063BBA22-50EA-4C4D-BE05-F1CE4E63AA56}"/>
          </ac:spMkLst>
        </pc:spChg>
        <pc:spChg chg="add del">
          <ac:chgData name="Sam Hossain" userId="252ad531-713f-471e-8cf5-9c365c40842d" providerId="ADAL" clId="{3BA9E377-62C9-45C0-AF5E-93CBDF9DB54E}" dt="2025-01-17T01:15:51.831" v="147" actId="26606"/>
          <ac:spMkLst>
            <pc:docMk/>
            <pc:sldMk cId="0" sldId="257"/>
            <ac:spMk id="80" creationId="{BACC6370-2D7E-4714-9D71-7542949D7D5D}"/>
          </ac:spMkLst>
        </pc:spChg>
        <pc:spChg chg="add del">
          <ac:chgData name="Sam Hossain" userId="252ad531-713f-471e-8cf5-9c365c40842d" providerId="ADAL" clId="{3BA9E377-62C9-45C0-AF5E-93CBDF9DB54E}" dt="2025-01-17T01:15:51.831" v="147" actId="26606"/>
          <ac:spMkLst>
            <pc:docMk/>
            <pc:sldMk cId="0" sldId="257"/>
            <ac:spMk id="81" creationId="{F68B3F68-107C-434F-AA38-110D5EA91B85}"/>
          </ac:spMkLst>
        </pc:spChg>
        <pc:spChg chg="add del">
          <ac:chgData name="Sam Hossain" userId="252ad531-713f-471e-8cf5-9c365c40842d" providerId="ADAL" clId="{3BA9E377-62C9-45C0-AF5E-93CBDF9DB54E}" dt="2025-01-17T01:15:51.831" v="147" actId="26606"/>
          <ac:spMkLst>
            <pc:docMk/>
            <pc:sldMk cId="0" sldId="257"/>
            <ac:spMk id="82" creationId="{AAD0DBB9-1A4B-4391-81D4-CB19F9AB918A}"/>
          </ac:spMkLst>
        </pc:spChg>
        <pc:spChg chg="add del">
          <ac:chgData name="Sam Hossain" userId="252ad531-713f-471e-8cf5-9c365c40842d" providerId="ADAL" clId="{3BA9E377-62C9-45C0-AF5E-93CBDF9DB54E}" dt="2025-01-17T01:15:51.831" v="147" actId="26606"/>
          <ac:spMkLst>
            <pc:docMk/>
            <pc:sldMk cId="0" sldId="257"/>
            <ac:spMk id="83" creationId="{063BBA22-50EA-4C4D-BE05-F1CE4E63AA56}"/>
          </ac:spMkLst>
        </pc:spChg>
        <pc:spChg chg="add del">
          <ac:chgData name="Sam Hossain" userId="252ad531-713f-471e-8cf5-9c365c40842d" providerId="ADAL" clId="{3BA9E377-62C9-45C0-AF5E-93CBDF9DB54E}" dt="2025-01-17T01:40:04.196" v="365"/>
          <ac:spMkLst>
            <pc:docMk/>
            <pc:sldMk cId="0" sldId="257"/>
            <ac:spMk id="85" creationId="{BACC6370-2D7E-4714-9D71-7542949D7D5D}"/>
          </ac:spMkLst>
        </pc:spChg>
        <pc:spChg chg="add del">
          <ac:chgData name="Sam Hossain" userId="252ad531-713f-471e-8cf5-9c365c40842d" providerId="ADAL" clId="{3BA9E377-62C9-45C0-AF5E-93CBDF9DB54E}" dt="2025-01-17T01:40:04.196" v="365"/>
          <ac:spMkLst>
            <pc:docMk/>
            <pc:sldMk cId="0" sldId="257"/>
            <ac:spMk id="86" creationId="{F68B3F68-107C-434F-AA38-110D5EA91B85}"/>
          </ac:spMkLst>
        </pc:spChg>
        <pc:spChg chg="add del">
          <ac:chgData name="Sam Hossain" userId="252ad531-713f-471e-8cf5-9c365c40842d" providerId="ADAL" clId="{3BA9E377-62C9-45C0-AF5E-93CBDF9DB54E}" dt="2025-01-17T01:40:04.196" v="365"/>
          <ac:spMkLst>
            <pc:docMk/>
            <pc:sldMk cId="0" sldId="257"/>
            <ac:spMk id="87" creationId="{AAD0DBB9-1A4B-4391-81D4-CB19F9AB918A}"/>
          </ac:spMkLst>
        </pc:spChg>
        <pc:spChg chg="add del">
          <ac:chgData name="Sam Hossain" userId="252ad531-713f-471e-8cf5-9c365c40842d" providerId="ADAL" clId="{3BA9E377-62C9-45C0-AF5E-93CBDF9DB54E}" dt="2025-01-17T01:40:04.196" v="365"/>
          <ac:spMkLst>
            <pc:docMk/>
            <pc:sldMk cId="0" sldId="257"/>
            <ac:spMk id="88" creationId="{063BBA22-50EA-4C4D-BE05-F1CE4E63AA56}"/>
          </ac:spMkLst>
        </pc:spChg>
        <pc:graphicFrameChg chg="add del mod modGraphic">
          <ac:chgData name="Sam Hossain" userId="252ad531-713f-471e-8cf5-9c365c40842d" providerId="ADAL" clId="{3BA9E377-62C9-45C0-AF5E-93CBDF9DB54E}" dt="2025-01-16T23:58:00.906" v="53" actId="26606"/>
          <ac:graphicFrameMkLst>
            <pc:docMk/>
            <pc:sldMk cId="0" sldId="257"/>
            <ac:graphicFrameMk id="5" creationId="{3F0E2C9C-C784-1D14-EAB3-C300535CBEE9}"/>
          </ac:graphicFrameMkLst>
        </pc:graphicFrameChg>
        <pc:graphicFrameChg chg="add del">
          <ac:chgData name="Sam Hossain" userId="252ad531-713f-471e-8cf5-9c365c40842d" providerId="ADAL" clId="{3BA9E377-62C9-45C0-AF5E-93CBDF9DB54E}" dt="2025-01-16T23:57:23.039" v="48" actId="26606"/>
          <ac:graphicFrameMkLst>
            <pc:docMk/>
            <pc:sldMk cId="0" sldId="257"/>
            <ac:graphicFrameMk id="17" creationId="{67C88D4E-1015-9EA0-76A9-518E5F36F558}"/>
          </ac:graphicFrameMkLst>
        </pc:graphicFrameChg>
        <pc:graphicFrameChg chg="add del">
          <ac:chgData name="Sam Hossain" userId="252ad531-713f-471e-8cf5-9c365c40842d" providerId="ADAL" clId="{3BA9E377-62C9-45C0-AF5E-93CBDF9DB54E}" dt="2025-01-16T23:57:31.571" v="50" actId="26606"/>
          <ac:graphicFrameMkLst>
            <pc:docMk/>
            <pc:sldMk cId="0" sldId="257"/>
            <ac:graphicFrameMk id="33" creationId="{3F0E2C9C-C784-1D14-EAB3-C300535CBEE9}"/>
          </ac:graphicFrameMkLst>
        </pc:graphicFrameChg>
        <pc:graphicFrameChg chg="add del">
          <ac:chgData name="Sam Hossain" userId="252ad531-713f-471e-8cf5-9c365c40842d" providerId="ADAL" clId="{3BA9E377-62C9-45C0-AF5E-93CBDF9DB54E}" dt="2025-01-16T23:58:00.878" v="52" actId="26606"/>
          <ac:graphicFrameMkLst>
            <pc:docMk/>
            <pc:sldMk cId="0" sldId="257"/>
            <ac:graphicFrameMk id="37" creationId="{3F0E2C9C-C784-1D14-EAB3-C300535CBEE9}"/>
          </ac:graphicFrameMkLst>
        </pc:graphicFrameChg>
        <pc:graphicFrameChg chg="add mod modGraphic">
          <ac:chgData name="Sam Hossain" userId="252ad531-713f-471e-8cf5-9c365c40842d" providerId="ADAL" clId="{3BA9E377-62C9-45C0-AF5E-93CBDF9DB54E}" dt="2025-01-17T01:23:14.369" v="224" actId="113"/>
          <ac:graphicFrameMkLst>
            <pc:docMk/>
            <pc:sldMk cId="0" sldId="257"/>
            <ac:graphicFrameMk id="43" creationId="{3F0E2C9C-C784-1D14-EAB3-C300535CBEE9}"/>
          </ac:graphicFrameMkLst>
        </pc:graphicFrameChg>
        <pc:cxnChg chg="add del">
          <ac:chgData name="Sam Hossain" userId="252ad531-713f-471e-8cf5-9c365c40842d" providerId="ADAL" clId="{3BA9E377-62C9-45C0-AF5E-93CBDF9DB54E}" dt="2025-01-17T01:15:41.428" v="143" actId="26606"/>
          <ac:cxnSpMkLst>
            <pc:docMk/>
            <pc:sldMk cId="0" sldId="257"/>
            <ac:cxnSpMk id="73" creationId="{C8F51B3F-8331-4E4A-AE96-D47B1006EEAD}"/>
          </ac:cxnSpMkLst>
        </pc:cxnChg>
      </pc:sldChg>
      <pc:sldChg chg="addSp delSp modSp del mod setBg delDesignElem">
        <pc:chgData name="Sam Hossain" userId="252ad531-713f-471e-8cf5-9c365c40842d" providerId="ADAL" clId="{3BA9E377-62C9-45C0-AF5E-93CBDF9DB54E}" dt="2025-01-17T01:31:18.476" v="297" actId="47"/>
        <pc:sldMkLst>
          <pc:docMk/>
          <pc:sldMk cId="0" sldId="258"/>
        </pc:sldMkLst>
        <pc:spChg chg="mod">
          <ac:chgData name="Sam Hossain" userId="252ad531-713f-471e-8cf5-9c365c40842d" providerId="ADAL" clId="{3BA9E377-62C9-45C0-AF5E-93CBDF9DB54E}" dt="2025-01-17T01:23:51.980" v="241" actId="20577"/>
          <ac:spMkLst>
            <pc:docMk/>
            <pc:sldMk cId="0" sldId="258"/>
            <ac:spMk id="2" creationId="{00000000-0000-0000-0000-000000000000}"/>
          </ac:spMkLst>
        </pc:spChg>
        <pc:spChg chg="add del mod">
          <ac:chgData name="Sam Hossain" userId="252ad531-713f-471e-8cf5-9c365c40842d" providerId="ADAL" clId="{3BA9E377-62C9-45C0-AF5E-93CBDF9DB54E}" dt="2025-01-16T23:57:02.744" v="44" actId="26606"/>
          <ac:spMkLst>
            <pc:docMk/>
            <pc:sldMk cId="0" sldId="258"/>
            <ac:spMk id="3" creationId="{00000000-0000-0000-0000-000000000000}"/>
          </ac:spMkLst>
        </pc:spChg>
        <pc:spChg chg="add del">
          <ac:chgData name="Sam Hossain" userId="252ad531-713f-471e-8cf5-9c365c40842d" providerId="ADAL" clId="{3BA9E377-62C9-45C0-AF5E-93CBDF9DB54E}" dt="2025-01-16T23:57:02.723" v="43" actId="26606"/>
          <ac:spMkLst>
            <pc:docMk/>
            <pc:sldMk cId="0" sldId="258"/>
            <ac:spMk id="9" creationId="{BACC6370-2D7E-4714-9D71-7542949D7D5D}"/>
          </ac:spMkLst>
        </pc:spChg>
        <pc:spChg chg="add del">
          <ac:chgData name="Sam Hossain" userId="252ad531-713f-471e-8cf5-9c365c40842d" providerId="ADAL" clId="{3BA9E377-62C9-45C0-AF5E-93CBDF9DB54E}" dt="2025-01-16T23:56:59.565" v="41" actId="26606"/>
          <ac:spMkLst>
            <pc:docMk/>
            <pc:sldMk cId="0" sldId="258"/>
            <ac:spMk id="10" creationId="{E51BA4DF-2BD4-4EC2-B1DB-B27C8AC71864}"/>
          </ac:spMkLst>
        </pc:spChg>
        <pc:spChg chg="add del">
          <ac:chgData name="Sam Hossain" userId="252ad531-713f-471e-8cf5-9c365c40842d" providerId="ADAL" clId="{3BA9E377-62C9-45C0-AF5E-93CBDF9DB54E}" dt="2025-01-16T23:57:02.723" v="43" actId="26606"/>
          <ac:spMkLst>
            <pc:docMk/>
            <pc:sldMk cId="0" sldId="258"/>
            <ac:spMk id="11" creationId="{F68B3F68-107C-434F-AA38-110D5EA91B85}"/>
          </ac:spMkLst>
        </pc:spChg>
        <pc:spChg chg="add del">
          <ac:chgData name="Sam Hossain" userId="252ad531-713f-471e-8cf5-9c365c40842d" providerId="ADAL" clId="{3BA9E377-62C9-45C0-AF5E-93CBDF9DB54E}" dt="2025-01-16T23:57:02.723" v="43" actId="26606"/>
          <ac:spMkLst>
            <pc:docMk/>
            <pc:sldMk cId="0" sldId="258"/>
            <ac:spMk id="13" creationId="{AAD0DBB9-1A4B-4391-81D4-CB19F9AB918A}"/>
          </ac:spMkLst>
        </pc:spChg>
        <pc:spChg chg="add del">
          <ac:chgData name="Sam Hossain" userId="252ad531-713f-471e-8cf5-9c365c40842d" providerId="ADAL" clId="{3BA9E377-62C9-45C0-AF5E-93CBDF9DB54E}" dt="2025-01-16T23:57:02.723" v="43" actId="26606"/>
          <ac:spMkLst>
            <pc:docMk/>
            <pc:sldMk cId="0" sldId="258"/>
            <ac:spMk id="15" creationId="{063BBA22-50EA-4C4D-BE05-F1CE4E63AA56}"/>
          </ac:spMkLst>
        </pc:spChg>
        <pc:spChg chg="add del">
          <ac:chgData name="Sam Hossain" userId="252ad531-713f-471e-8cf5-9c365c40842d" providerId="ADAL" clId="{3BA9E377-62C9-45C0-AF5E-93CBDF9DB54E}" dt="2025-01-16T23:58:32.078" v="57" actId="26606"/>
          <ac:spMkLst>
            <pc:docMk/>
            <pc:sldMk cId="0" sldId="258"/>
            <ac:spMk id="17" creationId="{BACC6370-2D7E-4714-9D71-7542949D7D5D}"/>
          </ac:spMkLst>
        </pc:spChg>
        <pc:spChg chg="add del">
          <ac:chgData name="Sam Hossain" userId="252ad531-713f-471e-8cf5-9c365c40842d" providerId="ADAL" clId="{3BA9E377-62C9-45C0-AF5E-93CBDF9DB54E}" dt="2025-01-16T23:58:32.078" v="57" actId="26606"/>
          <ac:spMkLst>
            <pc:docMk/>
            <pc:sldMk cId="0" sldId="258"/>
            <ac:spMk id="18" creationId="{F68B3F68-107C-434F-AA38-110D5EA91B85}"/>
          </ac:spMkLst>
        </pc:spChg>
        <pc:spChg chg="add del">
          <ac:chgData name="Sam Hossain" userId="252ad531-713f-471e-8cf5-9c365c40842d" providerId="ADAL" clId="{3BA9E377-62C9-45C0-AF5E-93CBDF9DB54E}" dt="2025-01-16T23:58:32.078" v="57" actId="26606"/>
          <ac:spMkLst>
            <pc:docMk/>
            <pc:sldMk cId="0" sldId="258"/>
            <ac:spMk id="19" creationId="{AAD0DBB9-1A4B-4391-81D4-CB19F9AB918A}"/>
          </ac:spMkLst>
        </pc:spChg>
        <pc:spChg chg="add del">
          <ac:chgData name="Sam Hossain" userId="252ad531-713f-471e-8cf5-9c365c40842d" providerId="ADAL" clId="{3BA9E377-62C9-45C0-AF5E-93CBDF9DB54E}" dt="2025-01-16T23:58:32.078" v="57" actId="26606"/>
          <ac:spMkLst>
            <pc:docMk/>
            <pc:sldMk cId="0" sldId="258"/>
            <ac:spMk id="20" creationId="{063BBA22-50EA-4C4D-BE05-F1CE4E63AA56}"/>
          </ac:spMkLst>
        </pc:spChg>
        <pc:spChg chg="add del">
          <ac:chgData name="Sam Hossain" userId="252ad531-713f-471e-8cf5-9c365c40842d" providerId="ADAL" clId="{3BA9E377-62C9-45C0-AF5E-93CBDF9DB54E}" dt="2025-01-16T23:58:32.058" v="56" actId="26606"/>
          <ac:spMkLst>
            <pc:docMk/>
            <pc:sldMk cId="0" sldId="258"/>
            <ac:spMk id="26" creationId="{1D63C574-BFD2-41A1-A567-B0C3CC7FDD4F}"/>
          </ac:spMkLst>
        </pc:spChg>
        <pc:spChg chg="add del">
          <ac:chgData name="Sam Hossain" userId="252ad531-713f-471e-8cf5-9c365c40842d" providerId="ADAL" clId="{3BA9E377-62C9-45C0-AF5E-93CBDF9DB54E}" dt="2025-01-16T23:58:32.058" v="56" actId="26606"/>
          <ac:spMkLst>
            <pc:docMk/>
            <pc:sldMk cId="0" sldId="258"/>
            <ac:spMk id="28" creationId="{E2A46BAB-8C31-42B2-90E8-B26DD3E81D37}"/>
          </ac:spMkLst>
        </pc:spChg>
        <pc:spChg chg="add del">
          <ac:chgData name="Sam Hossain" userId="252ad531-713f-471e-8cf5-9c365c40842d" providerId="ADAL" clId="{3BA9E377-62C9-45C0-AF5E-93CBDF9DB54E}" dt="2025-01-17T01:26:09.175" v="254"/>
          <ac:spMkLst>
            <pc:docMk/>
            <pc:sldMk cId="0" sldId="258"/>
            <ac:spMk id="43" creationId="{BACC6370-2D7E-4714-9D71-7542949D7D5D}"/>
          </ac:spMkLst>
        </pc:spChg>
        <pc:spChg chg="add del">
          <ac:chgData name="Sam Hossain" userId="252ad531-713f-471e-8cf5-9c365c40842d" providerId="ADAL" clId="{3BA9E377-62C9-45C0-AF5E-93CBDF9DB54E}" dt="2025-01-17T01:26:09.175" v="254"/>
          <ac:spMkLst>
            <pc:docMk/>
            <pc:sldMk cId="0" sldId="258"/>
            <ac:spMk id="44" creationId="{F68B3F68-107C-434F-AA38-110D5EA91B85}"/>
          </ac:spMkLst>
        </pc:spChg>
        <pc:spChg chg="add del">
          <ac:chgData name="Sam Hossain" userId="252ad531-713f-471e-8cf5-9c365c40842d" providerId="ADAL" clId="{3BA9E377-62C9-45C0-AF5E-93CBDF9DB54E}" dt="2025-01-17T01:26:09.175" v="254"/>
          <ac:spMkLst>
            <pc:docMk/>
            <pc:sldMk cId="0" sldId="258"/>
            <ac:spMk id="45" creationId="{AAD0DBB9-1A4B-4391-81D4-CB19F9AB918A}"/>
          </ac:spMkLst>
        </pc:spChg>
        <pc:spChg chg="add del">
          <ac:chgData name="Sam Hossain" userId="252ad531-713f-471e-8cf5-9c365c40842d" providerId="ADAL" clId="{3BA9E377-62C9-45C0-AF5E-93CBDF9DB54E}" dt="2025-01-17T01:26:09.175" v="254"/>
          <ac:spMkLst>
            <pc:docMk/>
            <pc:sldMk cId="0" sldId="258"/>
            <ac:spMk id="46" creationId="{063BBA22-50EA-4C4D-BE05-F1CE4E63AA56}"/>
          </ac:spMkLst>
        </pc:spChg>
        <pc:grpChg chg="add del">
          <ac:chgData name="Sam Hossain" userId="252ad531-713f-471e-8cf5-9c365c40842d" providerId="ADAL" clId="{3BA9E377-62C9-45C0-AF5E-93CBDF9DB54E}" dt="2025-01-16T23:58:32.058" v="56" actId="26606"/>
          <ac:grpSpMkLst>
            <pc:docMk/>
            <pc:sldMk cId="0" sldId="258"/>
            <ac:grpSpMk id="30" creationId="{B3F7A3C7-0737-4E57-B30E-8EEFE638B401}"/>
          </ac:grpSpMkLst>
        </pc:grpChg>
        <pc:grpChg chg="add del">
          <ac:chgData name="Sam Hossain" userId="252ad531-713f-471e-8cf5-9c365c40842d" providerId="ADAL" clId="{3BA9E377-62C9-45C0-AF5E-93CBDF9DB54E}" dt="2025-01-16T23:58:32.058" v="56" actId="26606"/>
          <ac:grpSpMkLst>
            <pc:docMk/>
            <pc:sldMk cId="0" sldId="258"/>
            <ac:grpSpMk id="34" creationId="{43F5E015-E085-4624-B431-B42414448684}"/>
          </ac:grpSpMkLst>
        </pc:grpChg>
        <pc:graphicFrameChg chg="add del">
          <ac:chgData name="Sam Hossain" userId="252ad531-713f-471e-8cf5-9c365c40842d" providerId="ADAL" clId="{3BA9E377-62C9-45C0-AF5E-93CBDF9DB54E}" dt="2025-01-16T23:56:59.565" v="41" actId="26606"/>
          <ac:graphicFrameMkLst>
            <pc:docMk/>
            <pc:sldMk cId="0" sldId="258"/>
            <ac:graphicFrameMk id="5" creationId="{EEEE9E4F-3DAD-7B3C-FC2C-FD1BD046BC2A}"/>
          </ac:graphicFrameMkLst>
        </pc:graphicFrameChg>
        <pc:graphicFrameChg chg="add del">
          <ac:chgData name="Sam Hossain" userId="252ad531-713f-471e-8cf5-9c365c40842d" providerId="ADAL" clId="{3BA9E377-62C9-45C0-AF5E-93CBDF9DB54E}" dt="2025-01-16T23:57:02.723" v="43" actId="26606"/>
          <ac:graphicFrameMkLst>
            <pc:docMk/>
            <pc:sldMk cId="0" sldId="258"/>
            <ac:graphicFrameMk id="12" creationId="{805FE6BD-D234-57C0-7E3B-CECCF819B638}"/>
          </ac:graphicFrameMkLst>
        </pc:graphicFrameChg>
        <pc:graphicFrameChg chg="add mod modGraphic">
          <ac:chgData name="Sam Hossain" userId="252ad531-713f-471e-8cf5-9c365c40842d" providerId="ADAL" clId="{3BA9E377-62C9-45C0-AF5E-93CBDF9DB54E}" dt="2025-01-17T01:27:44.319" v="255"/>
          <ac:graphicFrameMkLst>
            <pc:docMk/>
            <pc:sldMk cId="0" sldId="258"/>
            <ac:graphicFrameMk id="21" creationId="{D60F2EE2-27A7-BC01-351D-92E5478147FB}"/>
          </ac:graphicFrameMkLst>
        </pc:graphicFrameChg>
        <pc:picChg chg="add del">
          <ac:chgData name="Sam Hossain" userId="252ad531-713f-471e-8cf5-9c365c40842d" providerId="ADAL" clId="{3BA9E377-62C9-45C0-AF5E-93CBDF9DB54E}" dt="2025-01-16T23:56:59.565" v="41" actId="26606"/>
          <ac:picMkLst>
            <pc:docMk/>
            <pc:sldMk cId="0" sldId="258"/>
            <ac:picMk id="6" creationId="{2DB4C401-649B-1EFA-E75F-521778B5FCD1}"/>
          </ac:picMkLst>
        </pc:picChg>
      </pc:sldChg>
      <pc:sldChg chg="addSp delSp modSp add del mod ord setBg delDesignElem">
        <pc:chgData name="Sam Hossain" userId="252ad531-713f-471e-8cf5-9c365c40842d" providerId="ADAL" clId="{3BA9E377-62C9-45C0-AF5E-93CBDF9DB54E}" dt="2025-01-17T02:21:59.410" v="1959" actId="47"/>
        <pc:sldMkLst>
          <pc:docMk/>
          <pc:sldMk cId="0" sldId="259"/>
        </pc:sldMkLst>
        <pc:spChg chg="mod">
          <ac:chgData name="Sam Hossain" userId="252ad531-713f-471e-8cf5-9c365c40842d" providerId="ADAL" clId="{3BA9E377-62C9-45C0-AF5E-93CBDF9DB54E}" dt="2025-01-17T01:40:18.761" v="366" actId="26606"/>
          <ac:spMkLst>
            <pc:docMk/>
            <pc:sldMk cId="0" sldId="259"/>
            <ac:spMk id="2" creationId="{00000000-0000-0000-0000-000000000000}"/>
          </ac:spMkLst>
        </pc:spChg>
        <pc:spChg chg="add del mod">
          <ac:chgData name="Sam Hossain" userId="252ad531-713f-471e-8cf5-9c365c40842d" providerId="ADAL" clId="{3BA9E377-62C9-45C0-AF5E-93CBDF9DB54E}" dt="2025-01-17T01:55:13.894" v="912" actId="21"/>
          <ac:spMkLst>
            <pc:docMk/>
            <pc:sldMk cId="0" sldId="259"/>
            <ac:spMk id="3" creationId="{00000000-0000-0000-0000-000000000000}"/>
          </ac:spMkLst>
        </pc:spChg>
        <pc:spChg chg="add del">
          <ac:chgData name="Sam Hossain" userId="252ad531-713f-471e-8cf5-9c365c40842d" providerId="ADAL" clId="{3BA9E377-62C9-45C0-AF5E-93CBDF9DB54E}" dt="2025-01-16T23:59:19.758" v="60" actId="26606"/>
          <ac:spMkLst>
            <pc:docMk/>
            <pc:sldMk cId="0" sldId="259"/>
            <ac:spMk id="9" creationId="{BACC6370-2D7E-4714-9D71-7542949D7D5D}"/>
          </ac:spMkLst>
        </pc:spChg>
        <pc:spChg chg="add del">
          <ac:chgData name="Sam Hossain" userId="252ad531-713f-471e-8cf5-9c365c40842d" providerId="ADAL" clId="{3BA9E377-62C9-45C0-AF5E-93CBDF9DB54E}" dt="2025-01-16T23:59:24.010" v="62" actId="26606"/>
          <ac:spMkLst>
            <pc:docMk/>
            <pc:sldMk cId="0" sldId="259"/>
            <ac:spMk id="10" creationId="{B50AB553-2A96-4A92-96F2-93548E096954}"/>
          </ac:spMkLst>
        </pc:spChg>
        <pc:spChg chg="add del">
          <ac:chgData name="Sam Hossain" userId="252ad531-713f-471e-8cf5-9c365c40842d" providerId="ADAL" clId="{3BA9E377-62C9-45C0-AF5E-93CBDF9DB54E}" dt="2025-01-16T23:59:19.758" v="60" actId="26606"/>
          <ac:spMkLst>
            <pc:docMk/>
            <pc:sldMk cId="0" sldId="259"/>
            <ac:spMk id="11" creationId="{F68B3F68-107C-434F-AA38-110D5EA91B85}"/>
          </ac:spMkLst>
        </pc:spChg>
        <pc:spChg chg="add del">
          <ac:chgData name="Sam Hossain" userId="252ad531-713f-471e-8cf5-9c365c40842d" providerId="ADAL" clId="{3BA9E377-62C9-45C0-AF5E-93CBDF9DB54E}" dt="2025-01-16T23:59:19.758" v="60" actId="26606"/>
          <ac:spMkLst>
            <pc:docMk/>
            <pc:sldMk cId="0" sldId="259"/>
            <ac:spMk id="13" creationId="{AAD0DBB9-1A4B-4391-81D4-CB19F9AB918A}"/>
          </ac:spMkLst>
        </pc:spChg>
        <pc:spChg chg="add del">
          <ac:chgData name="Sam Hossain" userId="252ad531-713f-471e-8cf5-9c365c40842d" providerId="ADAL" clId="{3BA9E377-62C9-45C0-AF5E-93CBDF9DB54E}" dt="2025-01-16T23:59:19.758" v="60" actId="26606"/>
          <ac:spMkLst>
            <pc:docMk/>
            <pc:sldMk cId="0" sldId="259"/>
            <ac:spMk id="15" creationId="{063BBA22-50EA-4C4D-BE05-F1CE4E63AA56}"/>
          </ac:spMkLst>
        </pc:spChg>
        <pc:spChg chg="add del">
          <ac:chgData name="Sam Hossain" userId="252ad531-713f-471e-8cf5-9c365c40842d" providerId="ADAL" clId="{3BA9E377-62C9-45C0-AF5E-93CBDF9DB54E}" dt="2025-01-16T23:59:48.670" v="64" actId="26606"/>
          <ac:spMkLst>
            <pc:docMk/>
            <pc:sldMk cId="0" sldId="259"/>
            <ac:spMk id="19" creationId="{C05CBC3C-2E5A-4839-8B9B-2E5A6ADF0F58}"/>
          </ac:spMkLst>
        </pc:spChg>
        <pc:spChg chg="add del">
          <ac:chgData name="Sam Hossain" userId="252ad531-713f-471e-8cf5-9c365c40842d" providerId="ADAL" clId="{3BA9E377-62C9-45C0-AF5E-93CBDF9DB54E}" dt="2025-01-16T23:59:48.670" v="64" actId="26606"/>
          <ac:spMkLst>
            <pc:docMk/>
            <pc:sldMk cId="0" sldId="259"/>
            <ac:spMk id="20" creationId="{DB5B423A-57CC-4C58-AA26-8E2E862B03A0}"/>
          </ac:spMkLst>
        </pc:spChg>
        <pc:spChg chg="add del">
          <ac:chgData name="Sam Hossain" userId="252ad531-713f-471e-8cf5-9c365c40842d" providerId="ADAL" clId="{3BA9E377-62C9-45C0-AF5E-93CBDF9DB54E}" dt="2025-01-17T00:00:17.247" v="67" actId="26606"/>
          <ac:spMkLst>
            <pc:docMk/>
            <pc:sldMk cId="0" sldId="259"/>
            <ac:spMk id="26" creationId="{BACC6370-2D7E-4714-9D71-7542949D7D5D}"/>
          </ac:spMkLst>
        </pc:spChg>
        <pc:spChg chg="add del">
          <ac:chgData name="Sam Hossain" userId="252ad531-713f-471e-8cf5-9c365c40842d" providerId="ADAL" clId="{3BA9E377-62C9-45C0-AF5E-93CBDF9DB54E}" dt="2025-01-17T00:00:17.247" v="67" actId="26606"/>
          <ac:spMkLst>
            <pc:docMk/>
            <pc:sldMk cId="0" sldId="259"/>
            <ac:spMk id="28" creationId="{F68B3F68-107C-434F-AA38-110D5EA91B85}"/>
          </ac:spMkLst>
        </pc:spChg>
        <pc:spChg chg="add del">
          <ac:chgData name="Sam Hossain" userId="252ad531-713f-471e-8cf5-9c365c40842d" providerId="ADAL" clId="{3BA9E377-62C9-45C0-AF5E-93CBDF9DB54E}" dt="2025-01-17T00:00:17.247" v="67" actId="26606"/>
          <ac:spMkLst>
            <pc:docMk/>
            <pc:sldMk cId="0" sldId="259"/>
            <ac:spMk id="30" creationId="{AAD0DBB9-1A4B-4391-81D4-CB19F9AB918A}"/>
          </ac:spMkLst>
        </pc:spChg>
        <pc:spChg chg="add del">
          <ac:chgData name="Sam Hossain" userId="252ad531-713f-471e-8cf5-9c365c40842d" providerId="ADAL" clId="{3BA9E377-62C9-45C0-AF5E-93CBDF9DB54E}" dt="2025-01-17T00:00:17.247" v="67" actId="26606"/>
          <ac:spMkLst>
            <pc:docMk/>
            <pc:sldMk cId="0" sldId="259"/>
            <ac:spMk id="32" creationId="{063BBA22-50EA-4C4D-BE05-F1CE4E63AA56}"/>
          </ac:spMkLst>
        </pc:spChg>
        <pc:spChg chg="add del">
          <ac:chgData name="Sam Hossain" userId="252ad531-713f-471e-8cf5-9c365c40842d" providerId="ADAL" clId="{3BA9E377-62C9-45C0-AF5E-93CBDF9DB54E}" dt="2025-01-17T00:00:17.199" v="66" actId="26606"/>
          <ac:spMkLst>
            <pc:docMk/>
            <pc:sldMk cId="0" sldId="259"/>
            <ac:spMk id="37" creationId="{35DB3719-6FDC-4E5D-891D-FF40B7300F64}"/>
          </ac:spMkLst>
        </pc:spChg>
        <pc:spChg chg="add del">
          <ac:chgData name="Sam Hossain" userId="252ad531-713f-471e-8cf5-9c365c40842d" providerId="ADAL" clId="{3BA9E377-62C9-45C0-AF5E-93CBDF9DB54E}" dt="2025-01-17T00:00:17.199" v="66" actId="26606"/>
          <ac:spMkLst>
            <pc:docMk/>
            <pc:sldMk cId="0" sldId="259"/>
            <ac:spMk id="39" creationId="{E0CBAC23-2E3F-4A90-BA59-F8299F6A5439}"/>
          </ac:spMkLst>
        </pc:spChg>
        <pc:spChg chg="add del">
          <ac:chgData name="Sam Hossain" userId="252ad531-713f-471e-8cf5-9c365c40842d" providerId="ADAL" clId="{3BA9E377-62C9-45C0-AF5E-93CBDF9DB54E}" dt="2025-01-17T01:40:18.761" v="366" actId="26606"/>
          <ac:spMkLst>
            <pc:docMk/>
            <pc:sldMk cId="0" sldId="259"/>
            <ac:spMk id="41" creationId="{BACC6370-2D7E-4714-9D71-7542949D7D5D}"/>
          </ac:spMkLst>
        </pc:spChg>
        <pc:spChg chg="add del">
          <ac:chgData name="Sam Hossain" userId="252ad531-713f-471e-8cf5-9c365c40842d" providerId="ADAL" clId="{3BA9E377-62C9-45C0-AF5E-93CBDF9DB54E}" dt="2025-01-17T01:40:18.761" v="366" actId="26606"/>
          <ac:spMkLst>
            <pc:docMk/>
            <pc:sldMk cId="0" sldId="259"/>
            <ac:spMk id="42" creationId="{F68B3F68-107C-434F-AA38-110D5EA91B85}"/>
          </ac:spMkLst>
        </pc:spChg>
        <pc:spChg chg="add del">
          <ac:chgData name="Sam Hossain" userId="252ad531-713f-471e-8cf5-9c365c40842d" providerId="ADAL" clId="{3BA9E377-62C9-45C0-AF5E-93CBDF9DB54E}" dt="2025-01-17T01:40:18.761" v="366" actId="26606"/>
          <ac:spMkLst>
            <pc:docMk/>
            <pc:sldMk cId="0" sldId="259"/>
            <ac:spMk id="43" creationId="{AAD0DBB9-1A4B-4391-81D4-CB19F9AB918A}"/>
          </ac:spMkLst>
        </pc:spChg>
        <pc:spChg chg="add del">
          <ac:chgData name="Sam Hossain" userId="252ad531-713f-471e-8cf5-9c365c40842d" providerId="ADAL" clId="{3BA9E377-62C9-45C0-AF5E-93CBDF9DB54E}" dt="2025-01-17T01:40:18.761" v="366" actId="26606"/>
          <ac:spMkLst>
            <pc:docMk/>
            <pc:sldMk cId="0" sldId="259"/>
            <ac:spMk id="44" creationId="{063BBA22-50EA-4C4D-BE05-F1CE4E63AA56}"/>
          </ac:spMkLst>
        </pc:spChg>
        <pc:spChg chg="add">
          <ac:chgData name="Sam Hossain" userId="252ad531-713f-471e-8cf5-9c365c40842d" providerId="ADAL" clId="{3BA9E377-62C9-45C0-AF5E-93CBDF9DB54E}" dt="2025-01-17T01:40:18.761" v="366" actId="26606"/>
          <ac:spMkLst>
            <pc:docMk/>
            <pc:sldMk cId="0" sldId="259"/>
            <ac:spMk id="49" creationId="{2E442304-DDBD-4F7B-8017-36BCC863FB40}"/>
          </ac:spMkLst>
        </pc:spChg>
        <pc:spChg chg="add">
          <ac:chgData name="Sam Hossain" userId="252ad531-713f-471e-8cf5-9c365c40842d" providerId="ADAL" clId="{3BA9E377-62C9-45C0-AF5E-93CBDF9DB54E}" dt="2025-01-17T01:40:18.761" v="366" actId="26606"/>
          <ac:spMkLst>
            <pc:docMk/>
            <pc:sldMk cId="0" sldId="259"/>
            <ac:spMk id="51" creationId="{5E107275-3853-46FD-A241-DE4355A42675}"/>
          </ac:spMkLst>
        </pc:spChg>
        <pc:graphicFrameChg chg="add del">
          <ac:chgData name="Sam Hossain" userId="252ad531-713f-471e-8cf5-9c365c40842d" providerId="ADAL" clId="{3BA9E377-62C9-45C0-AF5E-93CBDF9DB54E}" dt="2025-01-16T23:59:19.758" v="60" actId="26606"/>
          <ac:graphicFrameMkLst>
            <pc:docMk/>
            <pc:sldMk cId="0" sldId="259"/>
            <ac:graphicFrameMk id="5" creationId="{7AB0E2DB-17A3-5913-C5F0-84F38ABF4C24}"/>
          </ac:graphicFrameMkLst>
        </pc:graphicFrameChg>
        <pc:graphicFrameChg chg="add del">
          <ac:chgData name="Sam Hossain" userId="252ad531-713f-471e-8cf5-9c365c40842d" providerId="ADAL" clId="{3BA9E377-62C9-45C0-AF5E-93CBDF9DB54E}" dt="2025-01-16T23:59:24.010" v="62" actId="26606"/>
          <ac:graphicFrameMkLst>
            <pc:docMk/>
            <pc:sldMk cId="0" sldId="259"/>
            <ac:graphicFrameMk id="17" creationId="{9A4EF5C2-FC67-19BB-9148-82063BB51CD9}"/>
          </ac:graphicFrameMkLst>
        </pc:graphicFrameChg>
        <pc:graphicFrameChg chg="add mod modGraphic">
          <ac:chgData name="Sam Hossain" userId="252ad531-713f-471e-8cf5-9c365c40842d" providerId="ADAL" clId="{3BA9E377-62C9-45C0-AF5E-93CBDF9DB54E}" dt="2025-01-17T01:41:44.639" v="434" actId="20577"/>
          <ac:graphicFrameMkLst>
            <pc:docMk/>
            <pc:sldMk cId="0" sldId="259"/>
            <ac:graphicFrameMk id="21" creationId="{2C9523DA-93A0-8D96-5FC1-70C9D1E8141E}"/>
          </ac:graphicFrameMkLst>
        </pc:graphicFrameChg>
        <pc:picChg chg="add del">
          <ac:chgData name="Sam Hossain" userId="252ad531-713f-471e-8cf5-9c365c40842d" providerId="ADAL" clId="{3BA9E377-62C9-45C0-AF5E-93CBDF9DB54E}" dt="2025-01-16T23:59:24.010" v="62" actId="26606"/>
          <ac:picMkLst>
            <pc:docMk/>
            <pc:sldMk cId="0" sldId="259"/>
            <ac:picMk id="6" creationId="{9B5C5106-9160-2CCC-8F5E-1480654D5104}"/>
          </ac:picMkLst>
        </pc:picChg>
      </pc:sldChg>
      <pc:sldChg chg="addSp delSp modSp add del mod setBg delDesignElem">
        <pc:chgData name="Sam Hossain" userId="252ad531-713f-471e-8cf5-9c365c40842d" providerId="ADAL" clId="{3BA9E377-62C9-45C0-AF5E-93CBDF9DB54E}" dt="2025-01-17T02:52:17.988" v="2337" actId="20577"/>
        <pc:sldMkLst>
          <pc:docMk/>
          <pc:sldMk cId="0" sldId="260"/>
        </pc:sldMkLst>
        <pc:spChg chg="mod">
          <ac:chgData name="Sam Hossain" userId="252ad531-713f-471e-8cf5-9c365c40842d" providerId="ADAL" clId="{3BA9E377-62C9-45C0-AF5E-93CBDF9DB54E}" dt="2025-01-17T02:40:33.804" v="2192" actId="26606"/>
          <ac:spMkLst>
            <pc:docMk/>
            <pc:sldMk cId="0" sldId="260"/>
            <ac:spMk id="2" creationId="{00000000-0000-0000-0000-000000000000}"/>
          </ac:spMkLst>
        </pc:spChg>
        <pc:spChg chg="del mod ord">
          <ac:chgData name="Sam Hossain" userId="252ad531-713f-471e-8cf5-9c365c40842d" providerId="ADAL" clId="{3BA9E377-62C9-45C0-AF5E-93CBDF9DB54E}" dt="2025-01-17T02:52:17.988" v="2337" actId="20577"/>
          <ac:spMkLst>
            <pc:docMk/>
            <pc:sldMk cId="0" sldId="260"/>
            <ac:spMk id="3" creationId="{00000000-0000-0000-0000-000000000000}"/>
          </ac:spMkLst>
        </pc:spChg>
        <pc:spChg chg="add del">
          <ac:chgData name="Sam Hossain" userId="252ad531-713f-471e-8cf5-9c365c40842d" providerId="ADAL" clId="{3BA9E377-62C9-45C0-AF5E-93CBDF9DB54E}" dt="2025-01-17T01:40:04.196" v="365"/>
          <ac:spMkLst>
            <pc:docMk/>
            <pc:sldMk cId="0" sldId="260"/>
            <ac:spMk id="9" creationId="{BACC6370-2D7E-4714-9D71-7542949D7D5D}"/>
          </ac:spMkLst>
        </pc:spChg>
        <pc:spChg chg="add del">
          <ac:chgData name="Sam Hossain" userId="252ad531-713f-471e-8cf5-9c365c40842d" providerId="ADAL" clId="{3BA9E377-62C9-45C0-AF5E-93CBDF9DB54E}" dt="2025-01-17T01:40:04.196" v="365"/>
          <ac:spMkLst>
            <pc:docMk/>
            <pc:sldMk cId="0" sldId="260"/>
            <ac:spMk id="11" creationId="{F68B3F68-107C-434F-AA38-110D5EA91B85}"/>
          </ac:spMkLst>
        </pc:spChg>
        <pc:spChg chg="add del">
          <ac:chgData name="Sam Hossain" userId="252ad531-713f-471e-8cf5-9c365c40842d" providerId="ADAL" clId="{3BA9E377-62C9-45C0-AF5E-93CBDF9DB54E}" dt="2025-01-17T01:40:04.196" v="365"/>
          <ac:spMkLst>
            <pc:docMk/>
            <pc:sldMk cId="0" sldId="260"/>
            <ac:spMk id="13" creationId="{AAD0DBB9-1A4B-4391-81D4-CB19F9AB918A}"/>
          </ac:spMkLst>
        </pc:spChg>
        <pc:spChg chg="add del">
          <ac:chgData name="Sam Hossain" userId="252ad531-713f-471e-8cf5-9c365c40842d" providerId="ADAL" clId="{3BA9E377-62C9-45C0-AF5E-93CBDF9DB54E}" dt="2025-01-17T01:40:04.196" v="365"/>
          <ac:spMkLst>
            <pc:docMk/>
            <pc:sldMk cId="0" sldId="260"/>
            <ac:spMk id="15" creationId="{063BBA22-50EA-4C4D-BE05-F1CE4E63AA56}"/>
          </ac:spMkLst>
        </pc:spChg>
        <pc:spChg chg="add del">
          <ac:chgData name="Sam Hossain" userId="252ad531-713f-471e-8cf5-9c365c40842d" providerId="ADAL" clId="{3BA9E377-62C9-45C0-AF5E-93CBDF9DB54E}" dt="2025-01-17T02:35:49.870" v="2153" actId="26606"/>
          <ac:spMkLst>
            <pc:docMk/>
            <pc:sldMk cId="0" sldId="260"/>
            <ac:spMk id="2055" creationId="{2B97F24A-32CE-4C1C-A50D-3016B394DCFB}"/>
          </ac:spMkLst>
        </pc:spChg>
        <pc:spChg chg="add del">
          <ac:chgData name="Sam Hossain" userId="252ad531-713f-471e-8cf5-9c365c40842d" providerId="ADAL" clId="{3BA9E377-62C9-45C0-AF5E-93CBDF9DB54E}" dt="2025-01-17T02:35:49.870" v="2153" actId="26606"/>
          <ac:spMkLst>
            <pc:docMk/>
            <pc:sldMk cId="0" sldId="260"/>
            <ac:spMk id="2057" creationId="{CD8B4F24-440B-49E9-B85D-733523DC064B}"/>
          </ac:spMkLst>
        </pc:spChg>
        <pc:spChg chg="add del">
          <ac:chgData name="Sam Hossain" userId="252ad531-713f-471e-8cf5-9c365c40842d" providerId="ADAL" clId="{3BA9E377-62C9-45C0-AF5E-93CBDF9DB54E}" dt="2025-01-17T02:35:51.970" v="2155" actId="26606"/>
          <ac:spMkLst>
            <pc:docMk/>
            <pc:sldMk cId="0" sldId="260"/>
            <ac:spMk id="2059" creationId="{9A0D773F-7A7D-4DBB-9DEA-86BB8B8F4BC8}"/>
          </ac:spMkLst>
        </pc:spChg>
        <pc:spChg chg="add del">
          <ac:chgData name="Sam Hossain" userId="252ad531-713f-471e-8cf5-9c365c40842d" providerId="ADAL" clId="{3BA9E377-62C9-45C0-AF5E-93CBDF9DB54E}" dt="2025-01-17T02:35:51.970" v="2155" actId="26606"/>
          <ac:spMkLst>
            <pc:docMk/>
            <pc:sldMk cId="0" sldId="260"/>
            <ac:spMk id="2060" creationId="{7FF47CB7-972F-479F-A36D-9E72D26EC8DA}"/>
          </ac:spMkLst>
        </pc:spChg>
        <pc:spChg chg="add del">
          <ac:chgData name="Sam Hossain" userId="252ad531-713f-471e-8cf5-9c365c40842d" providerId="ADAL" clId="{3BA9E377-62C9-45C0-AF5E-93CBDF9DB54E}" dt="2025-01-17T02:35:51.970" v="2155" actId="26606"/>
          <ac:spMkLst>
            <pc:docMk/>
            <pc:sldMk cId="0" sldId="260"/>
            <ac:spMk id="2061" creationId="{0D153B68-5844-490D-8E67-F616D6D721CA}"/>
          </ac:spMkLst>
        </pc:spChg>
        <pc:spChg chg="add del">
          <ac:chgData name="Sam Hossain" userId="252ad531-713f-471e-8cf5-9c365c40842d" providerId="ADAL" clId="{3BA9E377-62C9-45C0-AF5E-93CBDF9DB54E}" dt="2025-01-17T02:36:29.335" v="2160" actId="26606"/>
          <ac:spMkLst>
            <pc:docMk/>
            <pc:sldMk cId="0" sldId="260"/>
            <ac:spMk id="2069" creationId="{32AEEBC8-9D30-42EF-95F2-386C2653FBF0}"/>
          </ac:spMkLst>
        </pc:spChg>
        <pc:spChg chg="add del">
          <ac:chgData name="Sam Hossain" userId="252ad531-713f-471e-8cf5-9c365c40842d" providerId="ADAL" clId="{3BA9E377-62C9-45C0-AF5E-93CBDF9DB54E}" dt="2025-01-17T02:36:29.335" v="2160" actId="26606"/>
          <ac:spMkLst>
            <pc:docMk/>
            <pc:sldMk cId="0" sldId="260"/>
            <ac:spMk id="2071" creationId="{2E92FA66-67D7-4CB4-94D3-E643A9AD4757}"/>
          </ac:spMkLst>
        </pc:spChg>
        <pc:spChg chg="add del">
          <ac:chgData name="Sam Hossain" userId="252ad531-713f-471e-8cf5-9c365c40842d" providerId="ADAL" clId="{3BA9E377-62C9-45C0-AF5E-93CBDF9DB54E}" dt="2025-01-17T02:36:42.037" v="2162" actId="26606"/>
          <ac:spMkLst>
            <pc:docMk/>
            <pc:sldMk cId="0" sldId="260"/>
            <ac:spMk id="2073" creationId="{59FA8C2E-A5A7-4490-927A-7CD58343EDBB}"/>
          </ac:spMkLst>
        </pc:spChg>
        <pc:spChg chg="add del">
          <ac:chgData name="Sam Hossain" userId="252ad531-713f-471e-8cf5-9c365c40842d" providerId="ADAL" clId="{3BA9E377-62C9-45C0-AF5E-93CBDF9DB54E}" dt="2025-01-17T02:36:42.037" v="2162" actId="26606"/>
          <ac:spMkLst>
            <pc:docMk/>
            <pc:sldMk cId="0" sldId="260"/>
            <ac:spMk id="2074" creationId="{32AEEBC8-9D30-42EF-95F2-386C2653FBF0}"/>
          </ac:spMkLst>
        </pc:spChg>
        <pc:spChg chg="add del">
          <ac:chgData name="Sam Hossain" userId="252ad531-713f-471e-8cf5-9c365c40842d" providerId="ADAL" clId="{3BA9E377-62C9-45C0-AF5E-93CBDF9DB54E}" dt="2025-01-17T02:36:42.037" v="2162" actId="26606"/>
          <ac:spMkLst>
            <pc:docMk/>
            <pc:sldMk cId="0" sldId="260"/>
            <ac:spMk id="2075" creationId="{3529E97A-97C3-40EA-8A04-5C02398D568F}"/>
          </ac:spMkLst>
        </pc:spChg>
        <pc:spChg chg="add del">
          <ac:chgData name="Sam Hossain" userId="252ad531-713f-471e-8cf5-9c365c40842d" providerId="ADAL" clId="{3BA9E377-62C9-45C0-AF5E-93CBDF9DB54E}" dt="2025-01-17T02:36:45.688" v="2164" actId="26606"/>
          <ac:spMkLst>
            <pc:docMk/>
            <pc:sldMk cId="0" sldId="260"/>
            <ac:spMk id="2077" creationId="{32AEEBC8-9D30-42EF-95F2-386C2653FBF0}"/>
          </ac:spMkLst>
        </pc:spChg>
        <pc:spChg chg="add del">
          <ac:chgData name="Sam Hossain" userId="252ad531-713f-471e-8cf5-9c365c40842d" providerId="ADAL" clId="{3BA9E377-62C9-45C0-AF5E-93CBDF9DB54E}" dt="2025-01-17T02:36:45.688" v="2164" actId="26606"/>
          <ac:spMkLst>
            <pc:docMk/>
            <pc:sldMk cId="0" sldId="260"/>
            <ac:spMk id="2078" creationId="{2E92FA66-67D7-4CB4-94D3-E643A9AD4757}"/>
          </ac:spMkLst>
        </pc:spChg>
        <pc:spChg chg="add del">
          <ac:chgData name="Sam Hossain" userId="252ad531-713f-471e-8cf5-9c365c40842d" providerId="ADAL" clId="{3BA9E377-62C9-45C0-AF5E-93CBDF9DB54E}" dt="2025-01-17T02:40:33.804" v="2192" actId="26606"/>
          <ac:spMkLst>
            <pc:docMk/>
            <pc:sldMk cId="0" sldId="260"/>
            <ac:spMk id="2080" creationId="{32AEEBC8-9D30-42EF-95F2-386C2653FBF0}"/>
          </ac:spMkLst>
        </pc:spChg>
        <pc:spChg chg="add del">
          <ac:chgData name="Sam Hossain" userId="252ad531-713f-471e-8cf5-9c365c40842d" providerId="ADAL" clId="{3BA9E377-62C9-45C0-AF5E-93CBDF9DB54E}" dt="2025-01-17T02:40:33.804" v="2192" actId="26606"/>
          <ac:spMkLst>
            <pc:docMk/>
            <pc:sldMk cId="0" sldId="260"/>
            <ac:spMk id="2081" creationId="{3529E97A-97C3-40EA-8A04-5C02398D568F}"/>
          </ac:spMkLst>
        </pc:spChg>
        <pc:spChg chg="add del">
          <ac:chgData name="Sam Hossain" userId="252ad531-713f-471e-8cf5-9c365c40842d" providerId="ADAL" clId="{3BA9E377-62C9-45C0-AF5E-93CBDF9DB54E}" dt="2025-01-17T02:40:33.804" v="2192" actId="26606"/>
          <ac:spMkLst>
            <pc:docMk/>
            <pc:sldMk cId="0" sldId="260"/>
            <ac:spMk id="2082" creationId="{59FA8C2E-A5A7-4490-927A-7CD58343EDBB}"/>
          </ac:spMkLst>
        </pc:spChg>
        <pc:spChg chg="add del">
          <ac:chgData name="Sam Hossain" userId="252ad531-713f-471e-8cf5-9c365c40842d" providerId="ADAL" clId="{3BA9E377-62C9-45C0-AF5E-93CBDF9DB54E}" dt="2025-01-17T02:40:25.205" v="2187" actId="26606"/>
          <ac:spMkLst>
            <pc:docMk/>
            <pc:sldMk cId="0" sldId="260"/>
            <ac:spMk id="2087" creationId="{32AEEBC8-9D30-42EF-95F2-386C2653FBF0}"/>
          </ac:spMkLst>
        </pc:spChg>
        <pc:spChg chg="add del">
          <ac:chgData name="Sam Hossain" userId="252ad531-713f-471e-8cf5-9c365c40842d" providerId="ADAL" clId="{3BA9E377-62C9-45C0-AF5E-93CBDF9DB54E}" dt="2025-01-17T02:40:25.205" v="2187" actId="26606"/>
          <ac:spMkLst>
            <pc:docMk/>
            <pc:sldMk cId="0" sldId="260"/>
            <ac:spMk id="2089" creationId="{3529E97A-97C3-40EA-8A04-5C02398D568F}"/>
          </ac:spMkLst>
        </pc:spChg>
        <pc:spChg chg="add del">
          <ac:chgData name="Sam Hossain" userId="252ad531-713f-471e-8cf5-9c365c40842d" providerId="ADAL" clId="{3BA9E377-62C9-45C0-AF5E-93CBDF9DB54E}" dt="2025-01-17T02:40:25.205" v="2187" actId="26606"/>
          <ac:spMkLst>
            <pc:docMk/>
            <pc:sldMk cId="0" sldId="260"/>
            <ac:spMk id="2091" creationId="{59FA8C2E-A5A7-4490-927A-7CD58343EDBB}"/>
          </ac:spMkLst>
        </pc:spChg>
        <pc:spChg chg="add del">
          <ac:chgData name="Sam Hossain" userId="252ad531-713f-471e-8cf5-9c365c40842d" providerId="ADAL" clId="{3BA9E377-62C9-45C0-AF5E-93CBDF9DB54E}" dt="2025-01-17T02:40:31.474" v="2189" actId="26606"/>
          <ac:spMkLst>
            <pc:docMk/>
            <pc:sldMk cId="0" sldId="260"/>
            <ac:spMk id="2093" creationId="{32AEEBC8-9D30-42EF-95F2-386C2653FBF0}"/>
          </ac:spMkLst>
        </pc:spChg>
        <pc:spChg chg="add del">
          <ac:chgData name="Sam Hossain" userId="252ad531-713f-471e-8cf5-9c365c40842d" providerId="ADAL" clId="{3BA9E377-62C9-45C0-AF5E-93CBDF9DB54E}" dt="2025-01-17T02:40:31.474" v="2189" actId="26606"/>
          <ac:spMkLst>
            <pc:docMk/>
            <pc:sldMk cId="0" sldId="260"/>
            <ac:spMk id="2094" creationId="{2E92FA66-67D7-4CB4-94D3-E643A9AD4757}"/>
          </ac:spMkLst>
        </pc:spChg>
        <pc:spChg chg="add del">
          <ac:chgData name="Sam Hossain" userId="252ad531-713f-471e-8cf5-9c365c40842d" providerId="ADAL" clId="{3BA9E377-62C9-45C0-AF5E-93CBDF9DB54E}" dt="2025-01-17T02:40:33.794" v="2191" actId="26606"/>
          <ac:spMkLst>
            <pc:docMk/>
            <pc:sldMk cId="0" sldId="260"/>
            <ac:spMk id="2096" creationId="{32AEEBC8-9D30-42EF-95F2-386C2653FBF0}"/>
          </ac:spMkLst>
        </pc:spChg>
        <pc:spChg chg="add del">
          <ac:chgData name="Sam Hossain" userId="252ad531-713f-471e-8cf5-9c365c40842d" providerId="ADAL" clId="{3BA9E377-62C9-45C0-AF5E-93CBDF9DB54E}" dt="2025-01-17T02:40:33.794" v="2191" actId="26606"/>
          <ac:spMkLst>
            <pc:docMk/>
            <pc:sldMk cId="0" sldId="260"/>
            <ac:spMk id="2097" creationId="{3529E97A-97C3-40EA-8A04-5C02398D568F}"/>
          </ac:spMkLst>
        </pc:spChg>
        <pc:spChg chg="add del">
          <ac:chgData name="Sam Hossain" userId="252ad531-713f-471e-8cf5-9c365c40842d" providerId="ADAL" clId="{3BA9E377-62C9-45C0-AF5E-93CBDF9DB54E}" dt="2025-01-17T02:40:33.794" v="2191" actId="26606"/>
          <ac:spMkLst>
            <pc:docMk/>
            <pc:sldMk cId="0" sldId="260"/>
            <ac:spMk id="2098" creationId="{59FA8C2E-A5A7-4490-927A-7CD58343EDBB}"/>
          </ac:spMkLst>
        </pc:spChg>
        <pc:spChg chg="add">
          <ac:chgData name="Sam Hossain" userId="252ad531-713f-471e-8cf5-9c365c40842d" providerId="ADAL" clId="{3BA9E377-62C9-45C0-AF5E-93CBDF9DB54E}" dt="2025-01-17T02:40:33.804" v="2192" actId="26606"/>
          <ac:spMkLst>
            <pc:docMk/>
            <pc:sldMk cId="0" sldId="260"/>
            <ac:spMk id="2100" creationId="{32AEEBC8-9D30-42EF-95F2-386C2653FBF0}"/>
          </ac:spMkLst>
        </pc:spChg>
        <pc:spChg chg="add">
          <ac:chgData name="Sam Hossain" userId="252ad531-713f-471e-8cf5-9c365c40842d" providerId="ADAL" clId="{3BA9E377-62C9-45C0-AF5E-93CBDF9DB54E}" dt="2025-01-17T02:40:33.804" v="2192" actId="26606"/>
          <ac:spMkLst>
            <pc:docMk/>
            <pc:sldMk cId="0" sldId="260"/>
            <ac:spMk id="2101" creationId="{2E92FA66-67D7-4CB4-94D3-E643A9AD4757}"/>
          </ac:spMkLst>
        </pc:spChg>
        <pc:grpChg chg="add del">
          <ac:chgData name="Sam Hossain" userId="252ad531-713f-471e-8cf5-9c365c40842d" providerId="ADAL" clId="{3BA9E377-62C9-45C0-AF5E-93CBDF9DB54E}" dt="2025-01-17T02:36:45.702" v="2165" actId="26606"/>
          <ac:grpSpMkLst>
            <pc:docMk/>
            <pc:sldMk cId="0" sldId="260"/>
            <ac:grpSpMk id="2063" creationId="{F2221BB3-7B5D-C899-7745-66D7AC3232A7}"/>
          </ac:grpSpMkLst>
        </pc:grpChg>
        <pc:graphicFrameChg chg="add">
          <ac:chgData name="Sam Hossain" userId="252ad531-713f-471e-8cf5-9c365c40842d" providerId="ADAL" clId="{3BA9E377-62C9-45C0-AF5E-93CBDF9DB54E}" dt="2025-01-17T00:00:37.724" v="68" actId="26606"/>
          <ac:graphicFrameMkLst>
            <pc:docMk/>
            <pc:sldMk cId="0" sldId="260"/>
            <ac:graphicFrameMk id="5" creationId="{02C2F491-2F74-262B-EC26-DD5471BDACAA}"/>
          </ac:graphicFrameMkLst>
        </pc:graphicFrameChg>
        <pc:picChg chg="add mod">
          <ac:chgData name="Sam Hossain" userId="252ad531-713f-471e-8cf5-9c365c40842d" providerId="ADAL" clId="{3BA9E377-62C9-45C0-AF5E-93CBDF9DB54E}" dt="2025-01-17T02:40:33.804" v="2192" actId="26606"/>
          <ac:picMkLst>
            <pc:docMk/>
            <pc:sldMk cId="0" sldId="260"/>
            <ac:picMk id="2050" creationId="{D6C648BD-E65B-F30F-D788-4203592B0008}"/>
          </ac:picMkLst>
        </pc:picChg>
      </pc:sldChg>
      <pc:sldChg chg="addSp modSp mod setBg">
        <pc:chgData name="Sam Hossain" userId="252ad531-713f-471e-8cf5-9c365c40842d" providerId="ADAL" clId="{3BA9E377-62C9-45C0-AF5E-93CBDF9DB54E}" dt="2025-01-17T02:54:18.491" v="2355" actId="255"/>
        <pc:sldMkLst>
          <pc:docMk/>
          <pc:sldMk cId="0" sldId="261"/>
        </pc:sldMkLst>
        <pc:spChg chg="mod">
          <ac:chgData name="Sam Hossain" userId="252ad531-713f-471e-8cf5-9c365c40842d" providerId="ADAL" clId="{3BA9E377-62C9-45C0-AF5E-93CBDF9DB54E}" dt="2025-01-17T02:42:35.419" v="2204" actId="26606"/>
          <ac:spMkLst>
            <pc:docMk/>
            <pc:sldMk cId="0" sldId="261"/>
            <ac:spMk id="2" creationId="{00000000-0000-0000-0000-000000000000}"/>
          </ac:spMkLst>
        </pc:spChg>
        <pc:spChg chg="mod">
          <ac:chgData name="Sam Hossain" userId="252ad531-713f-471e-8cf5-9c365c40842d" providerId="ADAL" clId="{3BA9E377-62C9-45C0-AF5E-93CBDF9DB54E}" dt="2025-01-17T02:54:18.491" v="2355" actId="255"/>
          <ac:spMkLst>
            <pc:docMk/>
            <pc:sldMk cId="0" sldId="261"/>
            <ac:spMk id="3" creationId="{00000000-0000-0000-0000-000000000000}"/>
          </ac:spMkLst>
        </pc:spChg>
        <pc:spChg chg="add">
          <ac:chgData name="Sam Hossain" userId="252ad531-713f-471e-8cf5-9c365c40842d" providerId="ADAL" clId="{3BA9E377-62C9-45C0-AF5E-93CBDF9DB54E}" dt="2025-01-17T02:42:35.419" v="2204" actId="26606"/>
          <ac:spMkLst>
            <pc:docMk/>
            <pc:sldMk cId="0" sldId="261"/>
            <ac:spMk id="9" creationId="{32AEEBC8-9D30-42EF-95F2-386C2653FBF0}"/>
          </ac:spMkLst>
        </pc:spChg>
        <pc:spChg chg="add">
          <ac:chgData name="Sam Hossain" userId="252ad531-713f-471e-8cf5-9c365c40842d" providerId="ADAL" clId="{3BA9E377-62C9-45C0-AF5E-93CBDF9DB54E}" dt="2025-01-17T02:42:35.419" v="2204" actId="26606"/>
          <ac:spMkLst>
            <pc:docMk/>
            <pc:sldMk cId="0" sldId="261"/>
            <ac:spMk id="11" creationId="{2E92FA66-67D7-4CB4-94D3-E643A9AD4757}"/>
          </ac:spMkLst>
        </pc:spChg>
        <pc:picChg chg="add mod">
          <ac:chgData name="Sam Hossain" userId="252ad531-713f-471e-8cf5-9c365c40842d" providerId="ADAL" clId="{3BA9E377-62C9-45C0-AF5E-93CBDF9DB54E}" dt="2025-01-17T02:42:46.014" v="2205" actId="27614"/>
          <ac:picMkLst>
            <pc:docMk/>
            <pc:sldMk cId="0" sldId="261"/>
            <ac:picMk id="4" creationId="{F75F35FD-EC97-E366-FCAA-A9EE8FD6C70E}"/>
          </ac:picMkLst>
        </pc:picChg>
      </pc:sldChg>
      <pc:sldChg chg="addSp delSp modSp mod setBg">
        <pc:chgData name="Sam Hossain" userId="252ad531-713f-471e-8cf5-9c365c40842d" providerId="ADAL" clId="{3BA9E377-62C9-45C0-AF5E-93CBDF9DB54E}" dt="2025-01-17T05:01:59.342" v="3454" actId="113"/>
        <pc:sldMkLst>
          <pc:docMk/>
          <pc:sldMk cId="0" sldId="262"/>
        </pc:sldMkLst>
        <pc:spChg chg="mod">
          <ac:chgData name="Sam Hossain" userId="252ad531-713f-471e-8cf5-9c365c40842d" providerId="ADAL" clId="{3BA9E377-62C9-45C0-AF5E-93CBDF9DB54E}" dt="2025-01-17T02:48:02.117" v="2273" actId="6549"/>
          <ac:spMkLst>
            <pc:docMk/>
            <pc:sldMk cId="0" sldId="262"/>
            <ac:spMk id="2" creationId="{00000000-0000-0000-0000-000000000000}"/>
          </ac:spMkLst>
        </pc:spChg>
        <pc:spChg chg="mod">
          <ac:chgData name="Sam Hossain" userId="252ad531-713f-471e-8cf5-9c365c40842d" providerId="ADAL" clId="{3BA9E377-62C9-45C0-AF5E-93CBDF9DB54E}" dt="2025-01-17T05:01:59.342" v="3454" actId="113"/>
          <ac:spMkLst>
            <pc:docMk/>
            <pc:sldMk cId="0" sldId="262"/>
            <ac:spMk id="3" creationId="{00000000-0000-0000-0000-000000000000}"/>
          </ac:spMkLst>
        </pc:spChg>
        <pc:spChg chg="add del">
          <ac:chgData name="Sam Hossain" userId="252ad531-713f-471e-8cf5-9c365c40842d" providerId="ADAL" clId="{3BA9E377-62C9-45C0-AF5E-93CBDF9DB54E}" dt="2025-01-17T02:46:08.594" v="2260" actId="26606"/>
          <ac:spMkLst>
            <pc:docMk/>
            <pc:sldMk cId="0" sldId="262"/>
            <ac:spMk id="5127" creationId="{32AEEBC8-9D30-42EF-95F2-386C2653FBF0}"/>
          </ac:spMkLst>
        </pc:spChg>
        <pc:spChg chg="add del">
          <ac:chgData name="Sam Hossain" userId="252ad531-713f-471e-8cf5-9c365c40842d" providerId="ADAL" clId="{3BA9E377-62C9-45C0-AF5E-93CBDF9DB54E}" dt="2025-01-17T02:46:08.594" v="2260" actId="26606"/>
          <ac:spMkLst>
            <pc:docMk/>
            <pc:sldMk cId="0" sldId="262"/>
            <ac:spMk id="5129" creationId="{2E92FA66-67D7-4CB4-94D3-E643A9AD4757}"/>
          </ac:spMkLst>
        </pc:spChg>
        <pc:spChg chg="add">
          <ac:chgData name="Sam Hossain" userId="252ad531-713f-471e-8cf5-9c365c40842d" providerId="ADAL" clId="{3BA9E377-62C9-45C0-AF5E-93CBDF9DB54E}" dt="2025-01-17T02:46:08.594" v="2260" actId="26606"/>
          <ac:spMkLst>
            <pc:docMk/>
            <pc:sldMk cId="0" sldId="262"/>
            <ac:spMk id="5134" creationId="{32AEEBC8-9D30-42EF-95F2-386C2653FBF0}"/>
          </ac:spMkLst>
        </pc:spChg>
        <pc:spChg chg="add">
          <ac:chgData name="Sam Hossain" userId="252ad531-713f-471e-8cf5-9c365c40842d" providerId="ADAL" clId="{3BA9E377-62C9-45C0-AF5E-93CBDF9DB54E}" dt="2025-01-17T02:46:08.594" v="2260" actId="26606"/>
          <ac:spMkLst>
            <pc:docMk/>
            <pc:sldMk cId="0" sldId="262"/>
            <ac:spMk id="5136" creationId="{3529E97A-97C3-40EA-8A04-5C02398D568F}"/>
          </ac:spMkLst>
        </pc:spChg>
        <pc:spChg chg="add">
          <ac:chgData name="Sam Hossain" userId="252ad531-713f-471e-8cf5-9c365c40842d" providerId="ADAL" clId="{3BA9E377-62C9-45C0-AF5E-93CBDF9DB54E}" dt="2025-01-17T02:46:08.594" v="2260" actId="26606"/>
          <ac:spMkLst>
            <pc:docMk/>
            <pc:sldMk cId="0" sldId="262"/>
            <ac:spMk id="5138" creationId="{59FA8C2E-A5A7-4490-927A-7CD58343EDBB}"/>
          </ac:spMkLst>
        </pc:spChg>
        <pc:picChg chg="add mod">
          <ac:chgData name="Sam Hossain" userId="252ad531-713f-471e-8cf5-9c365c40842d" providerId="ADAL" clId="{3BA9E377-62C9-45C0-AF5E-93CBDF9DB54E}" dt="2025-01-17T02:46:08.594" v="2260" actId="26606"/>
          <ac:picMkLst>
            <pc:docMk/>
            <pc:sldMk cId="0" sldId="262"/>
            <ac:picMk id="5122" creationId="{A8B7AC35-F7BB-67A1-2A06-22149778BACC}"/>
          </ac:picMkLst>
        </pc:picChg>
      </pc:sldChg>
      <pc:sldChg chg="addSp modSp mod setBg">
        <pc:chgData name="Sam Hossain" userId="252ad531-713f-471e-8cf5-9c365c40842d" providerId="ADAL" clId="{3BA9E377-62C9-45C0-AF5E-93CBDF9DB54E}" dt="2025-01-17T02:59:46.969" v="2438" actId="255"/>
        <pc:sldMkLst>
          <pc:docMk/>
          <pc:sldMk cId="0" sldId="263"/>
        </pc:sldMkLst>
        <pc:spChg chg="mod">
          <ac:chgData name="Sam Hossain" userId="252ad531-713f-471e-8cf5-9c365c40842d" providerId="ADAL" clId="{3BA9E377-62C9-45C0-AF5E-93CBDF9DB54E}" dt="2025-01-17T02:59:46.969" v="2438" actId="255"/>
          <ac:spMkLst>
            <pc:docMk/>
            <pc:sldMk cId="0" sldId="263"/>
            <ac:spMk id="2" creationId="{00000000-0000-0000-0000-000000000000}"/>
          </ac:spMkLst>
        </pc:spChg>
        <pc:spChg chg="mod">
          <ac:chgData name="Sam Hossain" userId="252ad531-713f-471e-8cf5-9c365c40842d" providerId="ADAL" clId="{3BA9E377-62C9-45C0-AF5E-93CBDF9DB54E}" dt="2025-01-17T02:56:35.953" v="2412" actId="20577"/>
          <ac:spMkLst>
            <pc:docMk/>
            <pc:sldMk cId="0" sldId="263"/>
            <ac:spMk id="3" creationId="{00000000-0000-0000-0000-000000000000}"/>
          </ac:spMkLst>
        </pc:spChg>
        <pc:spChg chg="add">
          <ac:chgData name="Sam Hossain" userId="252ad531-713f-471e-8cf5-9c365c40842d" providerId="ADAL" clId="{3BA9E377-62C9-45C0-AF5E-93CBDF9DB54E}" dt="2025-01-17T02:55:03.322" v="2357" actId="26606"/>
          <ac:spMkLst>
            <pc:docMk/>
            <pc:sldMk cId="0" sldId="263"/>
            <ac:spMk id="6151" creationId="{32AEEBC8-9D30-42EF-95F2-386C2653FBF0}"/>
          </ac:spMkLst>
        </pc:spChg>
        <pc:spChg chg="add">
          <ac:chgData name="Sam Hossain" userId="252ad531-713f-471e-8cf5-9c365c40842d" providerId="ADAL" clId="{3BA9E377-62C9-45C0-AF5E-93CBDF9DB54E}" dt="2025-01-17T02:55:03.322" v="2357" actId="26606"/>
          <ac:spMkLst>
            <pc:docMk/>
            <pc:sldMk cId="0" sldId="263"/>
            <ac:spMk id="6153" creationId="{3529E97A-97C3-40EA-8A04-5C02398D568F}"/>
          </ac:spMkLst>
        </pc:spChg>
        <pc:spChg chg="add">
          <ac:chgData name="Sam Hossain" userId="252ad531-713f-471e-8cf5-9c365c40842d" providerId="ADAL" clId="{3BA9E377-62C9-45C0-AF5E-93CBDF9DB54E}" dt="2025-01-17T02:55:03.322" v="2357" actId="26606"/>
          <ac:spMkLst>
            <pc:docMk/>
            <pc:sldMk cId="0" sldId="263"/>
            <ac:spMk id="6155" creationId="{59FA8C2E-A5A7-4490-927A-7CD58343EDBB}"/>
          </ac:spMkLst>
        </pc:spChg>
        <pc:picChg chg="add mod">
          <ac:chgData name="Sam Hossain" userId="252ad531-713f-471e-8cf5-9c365c40842d" providerId="ADAL" clId="{3BA9E377-62C9-45C0-AF5E-93CBDF9DB54E}" dt="2025-01-17T02:55:03.322" v="2357" actId="26606"/>
          <ac:picMkLst>
            <pc:docMk/>
            <pc:sldMk cId="0" sldId="263"/>
            <ac:picMk id="6146" creationId="{5CE392C0-7F95-DF8F-B961-661BD6B21FAD}"/>
          </ac:picMkLst>
        </pc:picChg>
      </pc:sldChg>
      <pc:sldChg chg="modSp del mod">
        <pc:chgData name="Sam Hossain" userId="252ad531-713f-471e-8cf5-9c365c40842d" providerId="ADAL" clId="{3BA9E377-62C9-45C0-AF5E-93CBDF9DB54E}" dt="2025-01-17T02:57:25.663" v="2413" actId="47"/>
        <pc:sldMkLst>
          <pc:docMk/>
          <pc:sldMk cId="0" sldId="264"/>
        </pc:sldMkLst>
        <pc:spChg chg="mod">
          <ac:chgData name="Sam Hossain" userId="252ad531-713f-471e-8cf5-9c365c40842d" providerId="ADAL" clId="{3BA9E377-62C9-45C0-AF5E-93CBDF9DB54E}" dt="2025-01-17T01:40:04.196" v="365"/>
          <ac:spMkLst>
            <pc:docMk/>
            <pc:sldMk cId="0" sldId="264"/>
            <ac:spMk id="2" creationId="{00000000-0000-0000-0000-000000000000}"/>
          </ac:spMkLst>
        </pc:spChg>
        <pc:spChg chg="mod">
          <ac:chgData name="Sam Hossain" userId="252ad531-713f-471e-8cf5-9c365c40842d" providerId="ADAL" clId="{3BA9E377-62C9-45C0-AF5E-93CBDF9DB54E}" dt="2025-01-17T01:40:04.196" v="365"/>
          <ac:spMkLst>
            <pc:docMk/>
            <pc:sldMk cId="0" sldId="264"/>
            <ac:spMk id="3" creationId="{00000000-0000-0000-0000-000000000000}"/>
          </ac:spMkLst>
        </pc:spChg>
      </pc:sldChg>
      <pc:sldChg chg="addSp delSp modSp mod setBg">
        <pc:chgData name="Sam Hossain" userId="252ad531-713f-471e-8cf5-9c365c40842d" providerId="ADAL" clId="{3BA9E377-62C9-45C0-AF5E-93CBDF9DB54E}" dt="2025-01-17T03:25:42.006" v="2620" actId="20577"/>
        <pc:sldMkLst>
          <pc:docMk/>
          <pc:sldMk cId="0" sldId="265"/>
        </pc:sldMkLst>
        <pc:spChg chg="mod">
          <ac:chgData name="Sam Hossain" userId="252ad531-713f-471e-8cf5-9c365c40842d" providerId="ADAL" clId="{3BA9E377-62C9-45C0-AF5E-93CBDF9DB54E}" dt="2025-01-17T03:10:05.625" v="2538" actId="26606"/>
          <ac:spMkLst>
            <pc:docMk/>
            <pc:sldMk cId="0" sldId="265"/>
            <ac:spMk id="2" creationId="{00000000-0000-0000-0000-000000000000}"/>
          </ac:spMkLst>
        </pc:spChg>
        <pc:spChg chg="mod ord">
          <ac:chgData name="Sam Hossain" userId="252ad531-713f-471e-8cf5-9c365c40842d" providerId="ADAL" clId="{3BA9E377-62C9-45C0-AF5E-93CBDF9DB54E}" dt="2025-01-17T03:25:42.006" v="2620" actId="20577"/>
          <ac:spMkLst>
            <pc:docMk/>
            <pc:sldMk cId="0" sldId="265"/>
            <ac:spMk id="3" creationId="{00000000-0000-0000-0000-000000000000}"/>
          </ac:spMkLst>
        </pc:spChg>
        <pc:spChg chg="add del">
          <ac:chgData name="Sam Hossain" userId="252ad531-713f-471e-8cf5-9c365c40842d" providerId="ADAL" clId="{3BA9E377-62C9-45C0-AF5E-93CBDF9DB54E}" dt="2025-01-17T03:09:02.853" v="2531" actId="26606"/>
          <ac:spMkLst>
            <pc:docMk/>
            <pc:sldMk cId="0" sldId="265"/>
            <ac:spMk id="9220" creationId="{32AEEBC8-9D30-42EF-95F2-386C2653FBF0}"/>
          </ac:spMkLst>
        </pc:spChg>
        <pc:spChg chg="add del">
          <ac:chgData name="Sam Hossain" userId="252ad531-713f-471e-8cf5-9c365c40842d" providerId="ADAL" clId="{3BA9E377-62C9-45C0-AF5E-93CBDF9DB54E}" dt="2025-01-17T03:09:02.853" v="2531" actId="26606"/>
          <ac:spMkLst>
            <pc:docMk/>
            <pc:sldMk cId="0" sldId="265"/>
            <ac:spMk id="9221" creationId="{2E92FA66-67D7-4CB4-94D3-E643A9AD4757}"/>
          </ac:spMkLst>
        </pc:spChg>
        <pc:spChg chg="add del">
          <ac:chgData name="Sam Hossain" userId="252ad531-713f-471e-8cf5-9c365c40842d" providerId="ADAL" clId="{3BA9E377-62C9-45C0-AF5E-93CBDF9DB54E}" dt="2025-01-17T03:07:53.885" v="2512" actId="26606"/>
          <ac:spMkLst>
            <pc:docMk/>
            <pc:sldMk cId="0" sldId="265"/>
            <ac:spMk id="9223" creationId="{45D37F4E-DDB4-456B-97E0-9937730A039F}"/>
          </ac:spMkLst>
        </pc:spChg>
        <pc:spChg chg="add del">
          <ac:chgData name="Sam Hossain" userId="252ad531-713f-471e-8cf5-9c365c40842d" providerId="ADAL" clId="{3BA9E377-62C9-45C0-AF5E-93CBDF9DB54E}" dt="2025-01-17T03:10:05.625" v="2538" actId="26606"/>
          <ac:spMkLst>
            <pc:docMk/>
            <pc:sldMk cId="0" sldId="265"/>
            <ac:spMk id="9224" creationId="{D7A453D2-15D8-4403-815F-291FA16340D9}"/>
          </ac:spMkLst>
        </pc:spChg>
        <pc:spChg chg="add del">
          <ac:chgData name="Sam Hossain" userId="252ad531-713f-471e-8cf5-9c365c40842d" providerId="ADAL" clId="{3BA9E377-62C9-45C0-AF5E-93CBDF9DB54E}" dt="2025-01-17T03:07:53.885" v="2512" actId="26606"/>
          <ac:spMkLst>
            <pc:docMk/>
            <pc:sldMk cId="0" sldId="265"/>
            <ac:spMk id="9225" creationId="{B2DD41CD-8F47-4F56-AD12-4E2FF7696987}"/>
          </ac:spMkLst>
        </pc:spChg>
        <pc:spChg chg="add del">
          <ac:chgData name="Sam Hossain" userId="252ad531-713f-471e-8cf5-9c365c40842d" providerId="ADAL" clId="{3BA9E377-62C9-45C0-AF5E-93CBDF9DB54E}" dt="2025-01-17T03:10:05.625" v="2538" actId="26606"/>
          <ac:spMkLst>
            <pc:docMk/>
            <pc:sldMk cId="0" sldId="265"/>
            <ac:spMk id="9226" creationId="{8161EA6B-09CA-445B-AB0D-8DF76FA92DEF}"/>
          </ac:spMkLst>
        </pc:spChg>
        <pc:spChg chg="add del">
          <ac:chgData name="Sam Hossain" userId="252ad531-713f-471e-8cf5-9c365c40842d" providerId="ADAL" clId="{3BA9E377-62C9-45C0-AF5E-93CBDF9DB54E}" dt="2025-01-17T03:07:56.664" v="2514" actId="26606"/>
          <ac:spMkLst>
            <pc:docMk/>
            <pc:sldMk cId="0" sldId="265"/>
            <ac:spMk id="9232" creationId="{1E020063-2385-44AC-BD67-258E1F0B9FCE}"/>
          </ac:spMkLst>
        </pc:spChg>
        <pc:spChg chg="add del">
          <ac:chgData name="Sam Hossain" userId="252ad531-713f-471e-8cf5-9c365c40842d" providerId="ADAL" clId="{3BA9E377-62C9-45C0-AF5E-93CBDF9DB54E}" dt="2025-01-17T03:10:05.625" v="2538" actId="26606"/>
          <ac:spMkLst>
            <pc:docMk/>
            <pc:sldMk cId="0" sldId="265"/>
            <ac:spMk id="9235" creationId="{B8114C98-A349-4111-A123-E8EAB86ABE30}"/>
          </ac:spMkLst>
        </pc:spChg>
        <pc:spChg chg="add del">
          <ac:chgData name="Sam Hossain" userId="252ad531-713f-471e-8cf5-9c365c40842d" providerId="ADAL" clId="{3BA9E377-62C9-45C0-AF5E-93CBDF9DB54E}" dt="2025-01-17T03:07:56.664" v="2514" actId="26606"/>
          <ac:spMkLst>
            <pc:docMk/>
            <pc:sldMk cId="0" sldId="265"/>
            <ac:spMk id="9238" creationId="{7E014A0B-5338-4077-AFE9-A90D04D4492B}"/>
          </ac:spMkLst>
        </pc:spChg>
        <pc:spChg chg="add del">
          <ac:chgData name="Sam Hossain" userId="252ad531-713f-471e-8cf5-9c365c40842d" providerId="ADAL" clId="{3BA9E377-62C9-45C0-AF5E-93CBDF9DB54E}" dt="2025-01-17T03:08:14.611" v="2516" actId="26606"/>
          <ac:spMkLst>
            <pc:docMk/>
            <pc:sldMk cId="0" sldId="265"/>
            <ac:spMk id="9240" creationId="{32AEEBC8-9D30-42EF-95F2-386C2653FBF0}"/>
          </ac:spMkLst>
        </pc:spChg>
        <pc:spChg chg="add del">
          <ac:chgData name="Sam Hossain" userId="252ad531-713f-471e-8cf5-9c365c40842d" providerId="ADAL" clId="{3BA9E377-62C9-45C0-AF5E-93CBDF9DB54E}" dt="2025-01-17T03:08:14.611" v="2516" actId="26606"/>
          <ac:spMkLst>
            <pc:docMk/>
            <pc:sldMk cId="0" sldId="265"/>
            <ac:spMk id="9241" creationId="{2E92FA66-67D7-4CB4-94D3-E643A9AD4757}"/>
          </ac:spMkLst>
        </pc:spChg>
        <pc:spChg chg="add del">
          <ac:chgData name="Sam Hossain" userId="252ad531-713f-471e-8cf5-9c365c40842d" providerId="ADAL" clId="{3BA9E377-62C9-45C0-AF5E-93CBDF9DB54E}" dt="2025-01-17T03:10:05.625" v="2538" actId="26606"/>
          <ac:spMkLst>
            <pc:docMk/>
            <pc:sldMk cId="0" sldId="265"/>
            <ac:spMk id="9243" creationId="{E2D3D3F2-ABBB-4453-B1C5-1BEBF7E4DD56}"/>
          </ac:spMkLst>
        </pc:spChg>
        <pc:spChg chg="add del">
          <ac:chgData name="Sam Hossain" userId="252ad531-713f-471e-8cf5-9c365c40842d" providerId="ADAL" clId="{3BA9E377-62C9-45C0-AF5E-93CBDF9DB54E}" dt="2025-01-17T03:09:52.788" v="2535" actId="26606"/>
          <ac:spMkLst>
            <pc:docMk/>
            <pc:sldMk cId="0" sldId="265"/>
            <ac:spMk id="9261" creationId="{1B15ED52-F352-441B-82BF-E0EA34836D08}"/>
          </ac:spMkLst>
        </pc:spChg>
        <pc:spChg chg="add del">
          <ac:chgData name="Sam Hossain" userId="252ad531-713f-471e-8cf5-9c365c40842d" providerId="ADAL" clId="{3BA9E377-62C9-45C0-AF5E-93CBDF9DB54E}" dt="2025-01-17T03:09:52.788" v="2535" actId="26606"/>
          <ac:spMkLst>
            <pc:docMk/>
            <pc:sldMk cId="0" sldId="265"/>
            <ac:spMk id="9263" creationId="{3B2E3793-BFE6-45A2-9B7B-E18844431C99}"/>
          </ac:spMkLst>
        </pc:spChg>
        <pc:spChg chg="add del">
          <ac:chgData name="Sam Hossain" userId="252ad531-713f-471e-8cf5-9c365c40842d" providerId="ADAL" clId="{3BA9E377-62C9-45C0-AF5E-93CBDF9DB54E}" dt="2025-01-17T03:09:52.788" v="2535" actId="26606"/>
          <ac:spMkLst>
            <pc:docMk/>
            <pc:sldMk cId="0" sldId="265"/>
            <ac:spMk id="9265" creationId="{BC4C4868-CB8F-4AF9-9CDB-8108F2C19B67}"/>
          </ac:spMkLst>
        </pc:spChg>
        <pc:spChg chg="add del">
          <ac:chgData name="Sam Hossain" userId="252ad531-713f-471e-8cf5-9c365c40842d" providerId="ADAL" clId="{3BA9E377-62C9-45C0-AF5E-93CBDF9DB54E}" dt="2025-01-17T03:09:52.788" v="2535" actId="26606"/>
          <ac:spMkLst>
            <pc:docMk/>
            <pc:sldMk cId="0" sldId="265"/>
            <ac:spMk id="9267" creationId="{375E0459-6403-40CD-989D-56A4407CA12E}"/>
          </ac:spMkLst>
        </pc:spChg>
        <pc:spChg chg="add del">
          <ac:chgData name="Sam Hossain" userId="252ad531-713f-471e-8cf5-9c365c40842d" providerId="ADAL" clId="{3BA9E377-62C9-45C0-AF5E-93CBDF9DB54E}" dt="2025-01-17T03:09:52.788" v="2535" actId="26606"/>
          <ac:spMkLst>
            <pc:docMk/>
            <pc:sldMk cId="0" sldId="265"/>
            <ac:spMk id="9269" creationId="{53E5B1A8-3AC9-4BD1-9BBC-78CA94F2D1BA}"/>
          </ac:spMkLst>
        </pc:spChg>
        <pc:spChg chg="add del">
          <ac:chgData name="Sam Hossain" userId="252ad531-713f-471e-8cf5-9c365c40842d" providerId="ADAL" clId="{3BA9E377-62C9-45C0-AF5E-93CBDF9DB54E}" dt="2025-01-17T03:10:05.615" v="2537" actId="26606"/>
          <ac:spMkLst>
            <pc:docMk/>
            <pc:sldMk cId="0" sldId="265"/>
            <ac:spMk id="9271" creationId="{743AA782-23D1-4521-8CAD-47662984AA08}"/>
          </ac:spMkLst>
        </pc:spChg>
        <pc:spChg chg="add del">
          <ac:chgData name="Sam Hossain" userId="252ad531-713f-471e-8cf5-9c365c40842d" providerId="ADAL" clId="{3BA9E377-62C9-45C0-AF5E-93CBDF9DB54E}" dt="2025-01-17T03:10:05.615" v="2537" actId="26606"/>
          <ac:spMkLst>
            <pc:docMk/>
            <pc:sldMk cId="0" sldId="265"/>
            <ac:spMk id="9272" creationId="{650D18FE-0824-4A46-B22C-A86B52E5780A}"/>
          </ac:spMkLst>
        </pc:spChg>
        <pc:spChg chg="add">
          <ac:chgData name="Sam Hossain" userId="252ad531-713f-471e-8cf5-9c365c40842d" providerId="ADAL" clId="{3BA9E377-62C9-45C0-AF5E-93CBDF9DB54E}" dt="2025-01-17T03:10:05.625" v="2538" actId="26606"/>
          <ac:spMkLst>
            <pc:docMk/>
            <pc:sldMk cId="0" sldId="265"/>
            <ac:spMk id="9274" creationId="{32AEEBC8-9D30-42EF-95F2-386C2653FBF0}"/>
          </ac:spMkLst>
        </pc:spChg>
        <pc:spChg chg="add">
          <ac:chgData name="Sam Hossain" userId="252ad531-713f-471e-8cf5-9c365c40842d" providerId="ADAL" clId="{3BA9E377-62C9-45C0-AF5E-93CBDF9DB54E}" dt="2025-01-17T03:10:05.625" v="2538" actId="26606"/>
          <ac:spMkLst>
            <pc:docMk/>
            <pc:sldMk cId="0" sldId="265"/>
            <ac:spMk id="9275" creationId="{2E92FA66-67D7-4CB4-94D3-E643A9AD4757}"/>
          </ac:spMkLst>
        </pc:spChg>
        <pc:grpChg chg="add del">
          <ac:chgData name="Sam Hossain" userId="252ad531-713f-471e-8cf5-9c365c40842d" providerId="ADAL" clId="{3BA9E377-62C9-45C0-AF5E-93CBDF9DB54E}" dt="2025-01-17T03:07:56.664" v="2514" actId="26606"/>
          <ac:grpSpMkLst>
            <pc:docMk/>
            <pc:sldMk cId="0" sldId="265"/>
            <ac:grpSpMk id="9227" creationId="{78127680-150F-4A90-9950-F66392578116}"/>
          </ac:grpSpMkLst>
        </pc:grpChg>
        <pc:grpChg chg="add del">
          <ac:chgData name="Sam Hossain" userId="252ad531-713f-471e-8cf5-9c365c40842d" providerId="ADAL" clId="{3BA9E377-62C9-45C0-AF5E-93CBDF9DB54E}" dt="2025-01-17T03:07:56.664" v="2514" actId="26606"/>
          <ac:grpSpMkLst>
            <pc:docMk/>
            <pc:sldMk cId="0" sldId="265"/>
            <ac:grpSpMk id="9233" creationId="{466920E5-8640-4C24-A775-8647637094A7}"/>
          </ac:grpSpMkLst>
        </pc:grpChg>
        <pc:grpChg chg="add">
          <ac:chgData name="Sam Hossain" userId="252ad531-713f-471e-8cf5-9c365c40842d" providerId="ADAL" clId="{3BA9E377-62C9-45C0-AF5E-93CBDF9DB54E}" dt="2025-01-17T03:09:02.884" v="2532" actId="26606"/>
          <ac:grpSpMkLst>
            <pc:docMk/>
            <pc:sldMk cId="0" sldId="265"/>
            <ac:grpSpMk id="9237" creationId="{670FB431-AE18-414D-92F4-1D12D1991152}"/>
          </ac:grpSpMkLst>
        </pc:grpChg>
        <pc:grpChg chg="add">
          <ac:chgData name="Sam Hossain" userId="252ad531-713f-471e-8cf5-9c365c40842d" providerId="ADAL" clId="{3BA9E377-62C9-45C0-AF5E-93CBDF9DB54E}" dt="2025-01-17T03:09:02.884" v="2532" actId="26606"/>
          <ac:grpSpMkLst>
            <pc:docMk/>
            <pc:sldMk cId="0" sldId="265"/>
            <ac:grpSpMk id="9245" creationId="{8214E4A5-A0D2-42C4-8D14-D2A7E495F041}"/>
          </ac:grpSpMkLst>
        </pc:grpChg>
        <pc:grpChg chg="add del">
          <ac:chgData name="Sam Hossain" userId="252ad531-713f-471e-8cf5-9c365c40842d" providerId="ADAL" clId="{3BA9E377-62C9-45C0-AF5E-93CBDF9DB54E}" dt="2025-01-17T03:10:05.625" v="2538" actId="26606"/>
          <ac:grpSpMkLst>
            <pc:docMk/>
            <pc:sldMk cId="0" sldId="265"/>
            <ac:grpSpMk id="9251" creationId="{AF19A774-30A5-488B-9BAF-629C6440294E}"/>
          </ac:grpSpMkLst>
        </pc:grpChg>
        <pc:picChg chg="add">
          <ac:chgData name="Sam Hossain" userId="252ad531-713f-471e-8cf5-9c365c40842d" providerId="ADAL" clId="{3BA9E377-62C9-45C0-AF5E-93CBDF9DB54E}" dt="2025-01-17T03:18:58.114" v="2546"/>
          <ac:picMkLst>
            <pc:docMk/>
            <pc:sldMk cId="0" sldId="265"/>
            <ac:picMk id="4" creationId="{7DBF93A1-262E-16E3-328F-BFEC527849EB}"/>
          </ac:picMkLst>
        </pc:picChg>
        <pc:picChg chg="add mod">
          <ac:chgData name="Sam Hossain" userId="252ad531-713f-471e-8cf5-9c365c40842d" providerId="ADAL" clId="{3BA9E377-62C9-45C0-AF5E-93CBDF9DB54E}" dt="2025-01-17T03:10:05.625" v="2538" actId="26606"/>
          <ac:picMkLst>
            <pc:docMk/>
            <pc:sldMk cId="0" sldId="265"/>
            <ac:picMk id="9218" creationId="{52F5903D-5B28-75FE-535A-FF6D5F5194BF}"/>
          </ac:picMkLst>
        </pc:picChg>
      </pc:sldChg>
      <pc:sldChg chg="addSp modSp mod setBg">
        <pc:chgData name="Sam Hossain" userId="252ad531-713f-471e-8cf5-9c365c40842d" providerId="ADAL" clId="{3BA9E377-62C9-45C0-AF5E-93CBDF9DB54E}" dt="2025-01-17T05:09:30.520" v="3517" actId="114"/>
        <pc:sldMkLst>
          <pc:docMk/>
          <pc:sldMk cId="0" sldId="266"/>
        </pc:sldMkLst>
        <pc:spChg chg="mod">
          <ac:chgData name="Sam Hossain" userId="252ad531-713f-471e-8cf5-9c365c40842d" providerId="ADAL" clId="{3BA9E377-62C9-45C0-AF5E-93CBDF9DB54E}" dt="2025-01-17T04:15:36.724" v="3205" actId="26606"/>
          <ac:spMkLst>
            <pc:docMk/>
            <pc:sldMk cId="0" sldId="266"/>
            <ac:spMk id="2" creationId="{00000000-0000-0000-0000-000000000000}"/>
          </ac:spMkLst>
        </pc:spChg>
        <pc:spChg chg="mod">
          <ac:chgData name="Sam Hossain" userId="252ad531-713f-471e-8cf5-9c365c40842d" providerId="ADAL" clId="{3BA9E377-62C9-45C0-AF5E-93CBDF9DB54E}" dt="2025-01-17T05:09:30.520" v="3517" actId="114"/>
          <ac:spMkLst>
            <pc:docMk/>
            <pc:sldMk cId="0" sldId="266"/>
            <ac:spMk id="3" creationId="{00000000-0000-0000-0000-000000000000}"/>
          </ac:spMkLst>
        </pc:spChg>
        <pc:spChg chg="add">
          <ac:chgData name="Sam Hossain" userId="252ad531-713f-471e-8cf5-9c365c40842d" providerId="ADAL" clId="{3BA9E377-62C9-45C0-AF5E-93CBDF9DB54E}" dt="2025-01-17T04:08:26.946" v="3056"/>
          <ac:spMkLst>
            <pc:docMk/>
            <pc:sldMk cId="0" sldId="266"/>
            <ac:spMk id="4" creationId="{22BB1A16-F7F4-0CAC-484E-F356B6B04F94}"/>
          </ac:spMkLst>
        </pc:spChg>
        <pc:spChg chg="add">
          <ac:chgData name="Sam Hossain" userId="252ad531-713f-471e-8cf5-9c365c40842d" providerId="ADAL" clId="{3BA9E377-62C9-45C0-AF5E-93CBDF9DB54E}" dt="2025-01-17T04:08:36.271" v="3059"/>
          <ac:spMkLst>
            <pc:docMk/>
            <pc:sldMk cId="0" sldId="266"/>
            <ac:spMk id="5" creationId="{807A1D31-FEC9-4DD2-6FAE-C00BA6B5A62E}"/>
          </ac:spMkLst>
        </pc:spChg>
        <pc:spChg chg="add">
          <ac:chgData name="Sam Hossain" userId="252ad531-713f-471e-8cf5-9c365c40842d" providerId="ADAL" clId="{3BA9E377-62C9-45C0-AF5E-93CBDF9DB54E}" dt="2025-01-17T04:15:36.724" v="3205" actId="26606"/>
          <ac:spMkLst>
            <pc:docMk/>
            <pc:sldMk cId="0" sldId="266"/>
            <ac:spMk id="8" creationId="{100EDD19-6802-4EC3-95CE-CFFAB042CFD6}"/>
          </ac:spMkLst>
        </pc:spChg>
        <pc:spChg chg="add">
          <ac:chgData name="Sam Hossain" userId="252ad531-713f-471e-8cf5-9c365c40842d" providerId="ADAL" clId="{3BA9E377-62C9-45C0-AF5E-93CBDF9DB54E}" dt="2025-01-17T04:15:36.724" v="3205" actId="26606"/>
          <ac:spMkLst>
            <pc:docMk/>
            <pc:sldMk cId="0" sldId="266"/>
            <ac:spMk id="10" creationId="{DB17E863-922E-4C26-BD64-E8FD41D28661}"/>
          </ac:spMkLst>
        </pc:spChg>
      </pc:sldChg>
      <pc:sldChg chg="addSp delSp modSp mod setBg setClrOvrMap">
        <pc:chgData name="Sam Hossain" userId="252ad531-713f-471e-8cf5-9c365c40842d" providerId="ADAL" clId="{3BA9E377-62C9-45C0-AF5E-93CBDF9DB54E}" dt="2025-01-17T05:13:05.870" v="3565" actId="114"/>
        <pc:sldMkLst>
          <pc:docMk/>
          <pc:sldMk cId="0" sldId="267"/>
        </pc:sldMkLst>
        <pc:spChg chg="mod">
          <ac:chgData name="Sam Hossain" userId="252ad531-713f-471e-8cf5-9c365c40842d" providerId="ADAL" clId="{3BA9E377-62C9-45C0-AF5E-93CBDF9DB54E}" dt="2025-01-17T05:11:57.116" v="3539" actId="14100"/>
          <ac:spMkLst>
            <pc:docMk/>
            <pc:sldMk cId="0" sldId="267"/>
            <ac:spMk id="2" creationId="{00000000-0000-0000-0000-000000000000}"/>
          </ac:spMkLst>
        </pc:spChg>
        <pc:spChg chg="add del mod">
          <ac:chgData name="Sam Hossain" userId="252ad531-713f-471e-8cf5-9c365c40842d" providerId="ADAL" clId="{3BA9E377-62C9-45C0-AF5E-93CBDF9DB54E}" dt="2025-01-17T04:29:10.764" v="3316" actId="26606"/>
          <ac:spMkLst>
            <pc:docMk/>
            <pc:sldMk cId="0" sldId="267"/>
            <ac:spMk id="3" creationId="{00000000-0000-0000-0000-000000000000}"/>
          </ac:spMkLst>
        </pc:spChg>
        <pc:spChg chg="add del">
          <ac:chgData name="Sam Hossain" userId="252ad531-713f-471e-8cf5-9c365c40842d" providerId="ADAL" clId="{3BA9E377-62C9-45C0-AF5E-93CBDF9DB54E}" dt="2025-01-17T04:29:10.757" v="3315" actId="26606"/>
          <ac:spMkLst>
            <pc:docMk/>
            <pc:sldMk cId="0" sldId="267"/>
            <ac:spMk id="8" creationId="{E8A8EAB8-D2FF-444D-B34B-7D32F106AD0E}"/>
          </ac:spMkLst>
        </pc:spChg>
        <pc:spChg chg="add del">
          <ac:chgData name="Sam Hossain" userId="252ad531-713f-471e-8cf5-9c365c40842d" providerId="ADAL" clId="{3BA9E377-62C9-45C0-AF5E-93CBDF9DB54E}" dt="2025-01-17T04:28:35.152" v="3309" actId="26606"/>
          <ac:spMkLst>
            <pc:docMk/>
            <pc:sldMk cId="0" sldId="267"/>
            <ac:spMk id="9" creationId="{C0763A76-9F1C-4FC5-82B7-DD475DA461B2}"/>
          </ac:spMkLst>
        </pc:spChg>
        <pc:spChg chg="add del">
          <ac:chgData name="Sam Hossain" userId="252ad531-713f-471e-8cf5-9c365c40842d" providerId="ADAL" clId="{3BA9E377-62C9-45C0-AF5E-93CBDF9DB54E}" dt="2025-01-17T04:28:18.507" v="3307" actId="26606"/>
          <ac:spMkLst>
            <pc:docMk/>
            <pc:sldMk cId="0" sldId="267"/>
            <ac:spMk id="10" creationId="{D93394DA-E684-47C2-9020-13225823F40A}"/>
          </ac:spMkLst>
        </pc:spChg>
        <pc:spChg chg="add del">
          <ac:chgData name="Sam Hossain" userId="252ad531-713f-471e-8cf5-9c365c40842d" providerId="ADAL" clId="{3BA9E377-62C9-45C0-AF5E-93CBDF9DB54E}" dt="2025-01-17T04:28:35.152" v="3309" actId="26606"/>
          <ac:spMkLst>
            <pc:docMk/>
            <pc:sldMk cId="0" sldId="267"/>
            <ac:spMk id="11" creationId="{E81BF4F6-F2CF-4984-9D14-D6966D92F99F}"/>
          </ac:spMkLst>
        </pc:spChg>
        <pc:spChg chg="add del">
          <ac:chgData name="Sam Hossain" userId="252ad531-713f-471e-8cf5-9c365c40842d" providerId="ADAL" clId="{3BA9E377-62C9-45C0-AF5E-93CBDF9DB54E}" dt="2025-01-17T04:28:35.152" v="3309" actId="26606"/>
          <ac:spMkLst>
            <pc:docMk/>
            <pc:sldMk cId="0" sldId="267"/>
            <ac:spMk id="12" creationId="{00000000-0000-0000-0000-000000000000}"/>
          </ac:spMkLst>
        </pc:spChg>
        <pc:spChg chg="add del">
          <ac:chgData name="Sam Hossain" userId="252ad531-713f-471e-8cf5-9c365c40842d" providerId="ADAL" clId="{3BA9E377-62C9-45C0-AF5E-93CBDF9DB54E}" dt="2025-01-17T04:28:38.808" v="3311" actId="26606"/>
          <ac:spMkLst>
            <pc:docMk/>
            <pc:sldMk cId="0" sldId="267"/>
            <ac:spMk id="15" creationId="{E8A8EAB8-D2FF-444D-B34B-7D32F106AD0E}"/>
          </ac:spMkLst>
        </pc:spChg>
        <pc:spChg chg="add del">
          <ac:chgData name="Sam Hossain" userId="252ad531-713f-471e-8cf5-9c365c40842d" providerId="ADAL" clId="{3BA9E377-62C9-45C0-AF5E-93CBDF9DB54E}" dt="2025-01-17T04:28:38.808" v="3311" actId="26606"/>
          <ac:spMkLst>
            <pc:docMk/>
            <pc:sldMk cId="0" sldId="267"/>
            <ac:spMk id="17" creationId="{00000000-0000-0000-0000-000000000000}"/>
          </ac:spMkLst>
        </pc:spChg>
        <pc:spChg chg="add del">
          <ac:chgData name="Sam Hossain" userId="252ad531-713f-471e-8cf5-9c365c40842d" providerId="ADAL" clId="{3BA9E377-62C9-45C0-AF5E-93CBDF9DB54E}" dt="2025-01-17T04:28:47.371" v="3313" actId="26606"/>
          <ac:spMkLst>
            <pc:docMk/>
            <pc:sldMk cId="0" sldId="267"/>
            <ac:spMk id="19" creationId="{E8A8EAB8-D2FF-444D-B34B-7D32F106AD0E}"/>
          </ac:spMkLst>
        </pc:spChg>
        <pc:spChg chg="add del">
          <ac:chgData name="Sam Hossain" userId="252ad531-713f-471e-8cf5-9c365c40842d" providerId="ADAL" clId="{3BA9E377-62C9-45C0-AF5E-93CBDF9DB54E}" dt="2025-01-17T04:28:47.371" v="3313" actId="26606"/>
          <ac:spMkLst>
            <pc:docMk/>
            <pc:sldMk cId="0" sldId="267"/>
            <ac:spMk id="22" creationId="{00000000-0000-0000-0000-000000000000}"/>
          </ac:spMkLst>
        </pc:spChg>
        <pc:spChg chg="add del">
          <ac:chgData name="Sam Hossain" userId="252ad531-713f-471e-8cf5-9c365c40842d" providerId="ADAL" clId="{3BA9E377-62C9-45C0-AF5E-93CBDF9DB54E}" dt="2025-01-17T04:29:10.757" v="3315" actId="26606"/>
          <ac:spMkLst>
            <pc:docMk/>
            <pc:sldMk cId="0" sldId="267"/>
            <ac:spMk id="27" creationId="{00000000-0000-0000-0000-000000000000}"/>
          </ac:spMkLst>
        </pc:spChg>
        <pc:spChg chg="add del">
          <ac:chgData name="Sam Hossain" userId="252ad531-713f-471e-8cf5-9c365c40842d" providerId="ADAL" clId="{3BA9E377-62C9-45C0-AF5E-93CBDF9DB54E}" dt="2025-01-17T04:29:51.427" v="3325" actId="26606"/>
          <ac:spMkLst>
            <pc:docMk/>
            <pc:sldMk cId="0" sldId="267"/>
            <ac:spMk id="29" creationId="{100EDD19-6802-4EC3-95CE-CFFAB042CFD6}"/>
          </ac:spMkLst>
        </pc:spChg>
        <pc:spChg chg="add del">
          <ac:chgData name="Sam Hossain" userId="252ad531-713f-471e-8cf5-9c365c40842d" providerId="ADAL" clId="{3BA9E377-62C9-45C0-AF5E-93CBDF9DB54E}" dt="2025-01-17T04:29:51.427" v="3325" actId="26606"/>
          <ac:spMkLst>
            <pc:docMk/>
            <pc:sldMk cId="0" sldId="267"/>
            <ac:spMk id="30" creationId="{DB17E863-922E-4C26-BD64-E8FD41D28661}"/>
          </ac:spMkLst>
        </pc:spChg>
        <pc:spChg chg="add mod ord">
          <ac:chgData name="Sam Hossain" userId="252ad531-713f-471e-8cf5-9c365c40842d" providerId="ADAL" clId="{3BA9E377-62C9-45C0-AF5E-93CBDF9DB54E}" dt="2025-01-17T05:13:05.870" v="3565" actId="114"/>
          <ac:spMkLst>
            <pc:docMk/>
            <pc:sldMk cId="0" sldId="267"/>
            <ac:spMk id="31" creationId="{00000000-0000-0000-0000-000000000000}"/>
          </ac:spMkLst>
        </pc:spChg>
        <pc:spChg chg="add del">
          <ac:chgData name="Sam Hossain" userId="252ad531-713f-471e-8cf5-9c365c40842d" providerId="ADAL" clId="{3BA9E377-62C9-45C0-AF5E-93CBDF9DB54E}" dt="2025-01-17T04:29:43.130" v="3322" actId="26606"/>
          <ac:spMkLst>
            <pc:docMk/>
            <pc:sldMk cId="0" sldId="267"/>
            <ac:spMk id="36" creationId="{5FEF463D-EE6B-46FF-B7C7-74B09A96C8AB}"/>
          </ac:spMkLst>
        </pc:spChg>
        <pc:spChg chg="add del">
          <ac:chgData name="Sam Hossain" userId="252ad531-713f-471e-8cf5-9c365c40842d" providerId="ADAL" clId="{3BA9E377-62C9-45C0-AF5E-93CBDF9DB54E}" dt="2025-01-17T04:29:37.857" v="3318" actId="26606"/>
          <ac:spMkLst>
            <pc:docMk/>
            <pc:sldMk cId="0" sldId="267"/>
            <ac:spMk id="38" creationId="{59A309A7-1751-4ABE-A3C1-EEC40366AD89}"/>
          </ac:spMkLst>
        </pc:spChg>
        <pc:spChg chg="add del">
          <ac:chgData name="Sam Hossain" userId="252ad531-713f-471e-8cf5-9c365c40842d" providerId="ADAL" clId="{3BA9E377-62C9-45C0-AF5E-93CBDF9DB54E}" dt="2025-01-17T04:29:37.857" v="3318" actId="26606"/>
          <ac:spMkLst>
            <pc:docMk/>
            <pc:sldMk cId="0" sldId="267"/>
            <ac:spMk id="40" creationId="{967D8EB6-EAE1-4F9C-B398-83321E287204}"/>
          </ac:spMkLst>
        </pc:spChg>
        <pc:spChg chg="add del">
          <ac:chgData name="Sam Hossain" userId="252ad531-713f-471e-8cf5-9c365c40842d" providerId="ADAL" clId="{3BA9E377-62C9-45C0-AF5E-93CBDF9DB54E}" dt="2025-01-17T04:29:51.416" v="3324" actId="26606"/>
          <ac:spMkLst>
            <pc:docMk/>
            <pc:sldMk cId="0" sldId="267"/>
            <ac:spMk id="42" creationId="{5344AE7A-3667-47F6-B313-BEDACE7CB511}"/>
          </ac:spMkLst>
        </pc:spChg>
        <pc:spChg chg="add del">
          <ac:chgData name="Sam Hossain" userId="252ad531-713f-471e-8cf5-9c365c40842d" providerId="ADAL" clId="{3BA9E377-62C9-45C0-AF5E-93CBDF9DB54E}" dt="2025-01-17T04:29:43.130" v="3322" actId="26606"/>
          <ac:spMkLst>
            <pc:docMk/>
            <pc:sldMk cId="0" sldId="267"/>
            <ac:spMk id="44" creationId="{35A51D22-76EA-4C70-B5C9-ED3946924CB7}"/>
          </ac:spMkLst>
        </pc:spChg>
        <pc:spChg chg="add del">
          <ac:chgData name="Sam Hossain" userId="252ad531-713f-471e-8cf5-9c365c40842d" providerId="ADAL" clId="{3BA9E377-62C9-45C0-AF5E-93CBDF9DB54E}" dt="2025-01-17T04:29:43.130" v="3322" actId="26606"/>
          <ac:spMkLst>
            <pc:docMk/>
            <pc:sldMk cId="0" sldId="267"/>
            <ac:spMk id="48" creationId="{30B5ED20-499B-41E7-95BE-8BBD3131456F}"/>
          </ac:spMkLst>
        </pc:spChg>
        <pc:spChg chg="add del">
          <ac:chgData name="Sam Hossain" userId="252ad531-713f-471e-8cf5-9c365c40842d" providerId="ADAL" clId="{3BA9E377-62C9-45C0-AF5E-93CBDF9DB54E}" dt="2025-01-17T04:29:51.416" v="3324" actId="26606"/>
          <ac:spMkLst>
            <pc:docMk/>
            <pc:sldMk cId="0" sldId="267"/>
            <ac:spMk id="50" creationId="{E0D60ECE-8986-45DC-B7FE-EC7699B466B8}"/>
          </ac:spMkLst>
        </pc:spChg>
        <pc:spChg chg="add del">
          <ac:chgData name="Sam Hossain" userId="252ad531-713f-471e-8cf5-9c365c40842d" providerId="ADAL" clId="{3BA9E377-62C9-45C0-AF5E-93CBDF9DB54E}" dt="2025-01-17T04:29:51.416" v="3324" actId="26606"/>
          <ac:spMkLst>
            <pc:docMk/>
            <pc:sldMk cId="0" sldId="267"/>
            <ac:spMk id="51" creationId="{96964194-5878-40D2-8EC0-DDC58387FA56}"/>
          </ac:spMkLst>
        </pc:spChg>
        <pc:spChg chg="add del">
          <ac:chgData name="Sam Hossain" userId="252ad531-713f-471e-8cf5-9c365c40842d" providerId="ADAL" clId="{3BA9E377-62C9-45C0-AF5E-93CBDF9DB54E}" dt="2025-01-17T04:30:25.960" v="3334" actId="26606"/>
          <ac:spMkLst>
            <pc:docMk/>
            <pc:sldMk cId="0" sldId="267"/>
            <ac:spMk id="54" creationId="{59A309A7-1751-4ABE-A3C1-EEC40366AD89}"/>
          </ac:spMkLst>
        </pc:spChg>
        <pc:spChg chg="add del">
          <ac:chgData name="Sam Hossain" userId="252ad531-713f-471e-8cf5-9c365c40842d" providerId="ADAL" clId="{3BA9E377-62C9-45C0-AF5E-93CBDF9DB54E}" dt="2025-01-17T04:30:25.960" v="3334" actId="26606"/>
          <ac:spMkLst>
            <pc:docMk/>
            <pc:sldMk cId="0" sldId="267"/>
            <ac:spMk id="55" creationId="{967D8EB6-EAE1-4F9C-B398-83321E287204}"/>
          </ac:spMkLst>
        </pc:spChg>
        <pc:spChg chg="add del">
          <ac:chgData name="Sam Hossain" userId="252ad531-713f-471e-8cf5-9c365c40842d" providerId="ADAL" clId="{3BA9E377-62C9-45C0-AF5E-93CBDF9DB54E}" dt="2025-01-17T04:30:15.325" v="3327" actId="26606"/>
          <ac:spMkLst>
            <pc:docMk/>
            <pc:sldMk cId="0" sldId="267"/>
            <ac:spMk id="61" creationId="{85F55C16-BC21-49EF-A4FF-C3155BB93BD3}"/>
          </ac:spMkLst>
        </pc:spChg>
        <pc:spChg chg="add del">
          <ac:chgData name="Sam Hossain" userId="252ad531-713f-471e-8cf5-9c365c40842d" providerId="ADAL" clId="{3BA9E377-62C9-45C0-AF5E-93CBDF9DB54E}" dt="2025-01-17T04:30:15.325" v="3327" actId="26606"/>
          <ac:spMkLst>
            <pc:docMk/>
            <pc:sldMk cId="0" sldId="267"/>
            <ac:spMk id="63" creationId="{0C5F069E-AFE6-4825-8945-46F2918A5019}"/>
          </ac:spMkLst>
        </pc:spChg>
        <pc:spChg chg="add del">
          <ac:chgData name="Sam Hossain" userId="252ad531-713f-471e-8cf5-9c365c40842d" providerId="ADAL" clId="{3BA9E377-62C9-45C0-AF5E-93CBDF9DB54E}" dt="2025-01-17T04:30:17.286" v="3329" actId="26606"/>
          <ac:spMkLst>
            <pc:docMk/>
            <pc:sldMk cId="0" sldId="267"/>
            <ac:spMk id="65" creationId="{9A0D773F-7A7D-4DBB-9DEA-86BB8B8F4BC8}"/>
          </ac:spMkLst>
        </pc:spChg>
        <pc:spChg chg="add del">
          <ac:chgData name="Sam Hossain" userId="252ad531-713f-471e-8cf5-9c365c40842d" providerId="ADAL" clId="{3BA9E377-62C9-45C0-AF5E-93CBDF9DB54E}" dt="2025-01-17T04:30:17.286" v="3329" actId="26606"/>
          <ac:spMkLst>
            <pc:docMk/>
            <pc:sldMk cId="0" sldId="267"/>
            <ac:spMk id="66" creationId="{7FF47CB7-972F-479F-A36D-9E72D26EC8DA}"/>
          </ac:spMkLst>
        </pc:spChg>
        <pc:spChg chg="add del">
          <ac:chgData name="Sam Hossain" userId="252ad531-713f-471e-8cf5-9c365c40842d" providerId="ADAL" clId="{3BA9E377-62C9-45C0-AF5E-93CBDF9DB54E}" dt="2025-01-17T04:30:17.286" v="3329" actId="26606"/>
          <ac:spMkLst>
            <pc:docMk/>
            <pc:sldMk cId="0" sldId="267"/>
            <ac:spMk id="67" creationId="{0D153B68-5844-490D-8E67-F616D6D721CA}"/>
          </ac:spMkLst>
        </pc:spChg>
        <pc:spChg chg="add del">
          <ac:chgData name="Sam Hossain" userId="252ad531-713f-471e-8cf5-9c365c40842d" providerId="ADAL" clId="{3BA9E377-62C9-45C0-AF5E-93CBDF9DB54E}" dt="2025-01-17T04:30:19.526" v="3331" actId="26606"/>
          <ac:spMkLst>
            <pc:docMk/>
            <pc:sldMk cId="0" sldId="267"/>
            <ac:spMk id="69" creationId="{85F55C16-BC21-49EF-A4FF-C3155BB93BD3}"/>
          </ac:spMkLst>
        </pc:spChg>
        <pc:spChg chg="add del">
          <ac:chgData name="Sam Hossain" userId="252ad531-713f-471e-8cf5-9c365c40842d" providerId="ADAL" clId="{3BA9E377-62C9-45C0-AF5E-93CBDF9DB54E}" dt="2025-01-17T04:30:19.526" v="3331" actId="26606"/>
          <ac:spMkLst>
            <pc:docMk/>
            <pc:sldMk cId="0" sldId="267"/>
            <ac:spMk id="70" creationId="{0C5F069E-AFE6-4825-8945-46F2918A5019}"/>
          </ac:spMkLst>
        </pc:spChg>
        <pc:spChg chg="add del">
          <ac:chgData name="Sam Hossain" userId="252ad531-713f-471e-8cf5-9c365c40842d" providerId="ADAL" clId="{3BA9E377-62C9-45C0-AF5E-93CBDF9DB54E}" dt="2025-01-17T04:30:25.886" v="3333" actId="26606"/>
          <ac:spMkLst>
            <pc:docMk/>
            <pc:sldMk cId="0" sldId="267"/>
            <ac:spMk id="72" creationId="{7B831B6F-405A-4B47-B9BB-5CA88F285844}"/>
          </ac:spMkLst>
        </pc:spChg>
        <pc:spChg chg="add del">
          <ac:chgData name="Sam Hossain" userId="252ad531-713f-471e-8cf5-9c365c40842d" providerId="ADAL" clId="{3BA9E377-62C9-45C0-AF5E-93CBDF9DB54E}" dt="2025-01-17T04:30:25.886" v="3333" actId="26606"/>
          <ac:spMkLst>
            <pc:docMk/>
            <pc:sldMk cId="0" sldId="267"/>
            <ac:spMk id="73" creationId="{15109354-9C5D-4F8C-B0E6-D1043C7BF20A}"/>
          </ac:spMkLst>
        </pc:spChg>
        <pc:spChg chg="add del">
          <ac:chgData name="Sam Hossain" userId="252ad531-713f-471e-8cf5-9c365c40842d" providerId="ADAL" clId="{3BA9E377-62C9-45C0-AF5E-93CBDF9DB54E}" dt="2025-01-17T04:30:25.886" v="3333" actId="26606"/>
          <ac:spMkLst>
            <pc:docMk/>
            <pc:sldMk cId="0" sldId="267"/>
            <ac:spMk id="74" creationId="{49B530FE-A87D-41A0-A920-ADC6539EAA44}"/>
          </ac:spMkLst>
        </pc:spChg>
        <pc:spChg chg="add del">
          <ac:chgData name="Sam Hossain" userId="252ad531-713f-471e-8cf5-9c365c40842d" providerId="ADAL" clId="{3BA9E377-62C9-45C0-AF5E-93CBDF9DB54E}" dt="2025-01-17T04:30:52.129" v="3336" actId="26606"/>
          <ac:spMkLst>
            <pc:docMk/>
            <pc:sldMk cId="0" sldId="267"/>
            <ac:spMk id="76" creationId="{7FF47CB7-972F-479F-A36D-9E72D26EC8DA}"/>
          </ac:spMkLst>
        </pc:spChg>
        <pc:spChg chg="add del">
          <ac:chgData name="Sam Hossain" userId="252ad531-713f-471e-8cf5-9c365c40842d" providerId="ADAL" clId="{3BA9E377-62C9-45C0-AF5E-93CBDF9DB54E}" dt="2025-01-17T04:30:52.129" v="3336" actId="26606"/>
          <ac:spMkLst>
            <pc:docMk/>
            <pc:sldMk cId="0" sldId="267"/>
            <ac:spMk id="77" creationId="{0D153B68-5844-490D-8E67-F616D6D721CA}"/>
          </ac:spMkLst>
        </pc:spChg>
        <pc:spChg chg="add del">
          <ac:chgData name="Sam Hossain" userId="252ad531-713f-471e-8cf5-9c365c40842d" providerId="ADAL" clId="{3BA9E377-62C9-45C0-AF5E-93CBDF9DB54E}" dt="2025-01-17T04:30:52.129" v="3336" actId="26606"/>
          <ac:spMkLst>
            <pc:docMk/>
            <pc:sldMk cId="0" sldId="267"/>
            <ac:spMk id="78" creationId="{9A0D773F-7A7D-4DBB-9DEA-86BB8B8F4BC8}"/>
          </ac:spMkLst>
        </pc:spChg>
        <pc:spChg chg="add del">
          <ac:chgData name="Sam Hossain" userId="252ad531-713f-471e-8cf5-9c365c40842d" providerId="ADAL" clId="{3BA9E377-62C9-45C0-AF5E-93CBDF9DB54E}" dt="2025-01-17T04:31:29.670" v="3337" actId="26606"/>
          <ac:spMkLst>
            <pc:docMk/>
            <pc:sldMk cId="0" sldId="267"/>
            <ac:spMk id="83" creationId="{C9A36457-A5F4-4103-A443-02581C09185B}"/>
          </ac:spMkLst>
        </pc:spChg>
        <pc:spChg chg="add del">
          <ac:chgData name="Sam Hossain" userId="252ad531-713f-471e-8cf5-9c365c40842d" providerId="ADAL" clId="{3BA9E377-62C9-45C0-AF5E-93CBDF9DB54E}" dt="2025-01-17T04:31:29.670" v="3337" actId="26606"/>
          <ac:spMkLst>
            <pc:docMk/>
            <pc:sldMk cId="0" sldId="267"/>
            <ac:spMk id="85" creationId="{DC5FB7E8-B636-40FA-BE8D-48145C0F5C57}"/>
          </ac:spMkLst>
        </pc:spChg>
        <pc:spChg chg="add del">
          <ac:chgData name="Sam Hossain" userId="252ad531-713f-471e-8cf5-9c365c40842d" providerId="ADAL" clId="{3BA9E377-62C9-45C0-AF5E-93CBDF9DB54E}" dt="2025-01-17T04:31:29.670" v="3337" actId="26606"/>
          <ac:spMkLst>
            <pc:docMk/>
            <pc:sldMk cId="0" sldId="267"/>
            <ac:spMk id="87" creationId="{142DCE2C-2863-46FA-9BE7-24365A24D9BA}"/>
          </ac:spMkLst>
        </pc:spChg>
        <pc:spChg chg="add del">
          <ac:chgData name="Sam Hossain" userId="252ad531-713f-471e-8cf5-9c365c40842d" providerId="ADAL" clId="{3BA9E377-62C9-45C0-AF5E-93CBDF9DB54E}" dt="2025-01-17T04:32:02.695" v="3339" actId="26606"/>
          <ac:spMkLst>
            <pc:docMk/>
            <pc:sldMk cId="0" sldId="267"/>
            <ac:spMk id="94" creationId="{59A309A7-1751-4ABE-A3C1-EEC40366AD89}"/>
          </ac:spMkLst>
        </pc:spChg>
        <pc:spChg chg="add del">
          <ac:chgData name="Sam Hossain" userId="252ad531-713f-471e-8cf5-9c365c40842d" providerId="ADAL" clId="{3BA9E377-62C9-45C0-AF5E-93CBDF9DB54E}" dt="2025-01-17T04:32:02.695" v="3339" actId="26606"/>
          <ac:spMkLst>
            <pc:docMk/>
            <pc:sldMk cId="0" sldId="267"/>
            <ac:spMk id="96" creationId="{967D8EB6-EAE1-4F9C-B398-83321E287204}"/>
          </ac:spMkLst>
        </pc:spChg>
        <pc:spChg chg="add del">
          <ac:chgData name="Sam Hossain" userId="252ad531-713f-471e-8cf5-9c365c40842d" providerId="ADAL" clId="{3BA9E377-62C9-45C0-AF5E-93CBDF9DB54E}" dt="2025-01-17T04:32:22.783" v="3340" actId="26606"/>
          <ac:spMkLst>
            <pc:docMk/>
            <pc:sldMk cId="0" sldId="267"/>
            <ac:spMk id="103" creationId="{59A309A7-1751-4ABE-A3C1-EEC40366AD89}"/>
          </ac:spMkLst>
        </pc:spChg>
        <pc:spChg chg="add del">
          <ac:chgData name="Sam Hossain" userId="252ad531-713f-471e-8cf5-9c365c40842d" providerId="ADAL" clId="{3BA9E377-62C9-45C0-AF5E-93CBDF9DB54E}" dt="2025-01-17T04:32:22.783" v="3340" actId="26606"/>
          <ac:spMkLst>
            <pc:docMk/>
            <pc:sldMk cId="0" sldId="267"/>
            <ac:spMk id="105" creationId="{967D8EB6-EAE1-4F9C-B398-83321E287204}"/>
          </ac:spMkLst>
        </pc:spChg>
        <pc:spChg chg="add">
          <ac:chgData name="Sam Hossain" userId="252ad531-713f-471e-8cf5-9c365c40842d" providerId="ADAL" clId="{3BA9E377-62C9-45C0-AF5E-93CBDF9DB54E}" dt="2025-01-17T04:32:22.783" v="3340" actId="26606"/>
          <ac:spMkLst>
            <pc:docMk/>
            <pc:sldMk cId="0" sldId="267"/>
            <ac:spMk id="110" creationId="{12609869-9E80-471B-A487-A53288E0E791}"/>
          </ac:spMkLst>
        </pc:spChg>
        <pc:spChg chg="add">
          <ac:chgData name="Sam Hossain" userId="252ad531-713f-471e-8cf5-9c365c40842d" providerId="ADAL" clId="{3BA9E377-62C9-45C0-AF5E-93CBDF9DB54E}" dt="2025-01-17T04:32:22.783" v="3340" actId="26606"/>
          <ac:spMkLst>
            <pc:docMk/>
            <pc:sldMk cId="0" sldId="267"/>
            <ac:spMk id="112" creationId="{7004738A-9D34-43E8-97D2-CA0EED4F8BE0}"/>
          </ac:spMkLst>
        </pc:spChg>
        <pc:spChg chg="add">
          <ac:chgData name="Sam Hossain" userId="252ad531-713f-471e-8cf5-9c365c40842d" providerId="ADAL" clId="{3BA9E377-62C9-45C0-AF5E-93CBDF9DB54E}" dt="2025-01-17T04:32:22.783" v="3340" actId="26606"/>
          <ac:spMkLst>
            <pc:docMk/>
            <pc:sldMk cId="0" sldId="267"/>
            <ac:spMk id="114" creationId="{B8B8D07F-F13E-443E-BA68-2D26672D76B9}"/>
          </ac:spMkLst>
        </pc:spChg>
        <pc:spChg chg="add">
          <ac:chgData name="Sam Hossain" userId="252ad531-713f-471e-8cf5-9c365c40842d" providerId="ADAL" clId="{3BA9E377-62C9-45C0-AF5E-93CBDF9DB54E}" dt="2025-01-17T04:32:22.783" v="3340" actId="26606"/>
          <ac:spMkLst>
            <pc:docMk/>
            <pc:sldMk cId="0" sldId="267"/>
            <ac:spMk id="116" creationId="{2813A4FA-24A5-41ED-A534-3807D1B2F344}"/>
          </ac:spMkLst>
        </pc:spChg>
        <pc:spChg chg="add">
          <ac:chgData name="Sam Hossain" userId="252ad531-713f-471e-8cf5-9c365c40842d" providerId="ADAL" clId="{3BA9E377-62C9-45C0-AF5E-93CBDF9DB54E}" dt="2025-01-17T04:32:22.783" v="3340" actId="26606"/>
          <ac:spMkLst>
            <pc:docMk/>
            <pc:sldMk cId="0" sldId="267"/>
            <ac:spMk id="118" creationId="{C3944F27-CA70-4E84-A51A-E6BF89558979}"/>
          </ac:spMkLst>
        </pc:spChg>
        <pc:grpChg chg="add del">
          <ac:chgData name="Sam Hossain" userId="252ad531-713f-471e-8cf5-9c365c40842d" providerId="ADAL" clId="{3BA9E377-62C9-45C0-AF5E-93CBDF9DB54E}" dt="2025-01-17T04:29:41.172" v="3320" actId="26606"/>
          <ac:grpSpMkLst>
            <pc:docMk/>
            <pc:sldMk cId="0" sldId="267"/>
            <ac:grpSpMk id="37" creationId="{5EFBDE31-BB3E-6CFC-23CD-B5976DA38438}"/>
          </ac:grpSpMkLst>
        </pc:grpChg>
        <pc:grpChg chg="add del">
          <ac:chgData name="Sam Hossain" userId="252ad531-713f-471e-8cf5-9c365c40842d" providerId="ADAL" clId="{3BA9E377-62C9-45C0-AF5E-93CBDF9DB54E}" dt="2025-01-17T04:29:43.130" v="3322" actId="26606"/>
          <ac:grpSpMkLst>
            <pc:docMk/>
            <pc:sldMk cId="0" sldId="267"/>
            <ac:grpSpMk id="45" creationId="{11A27B3A-460C-4100-99B5-817F25979F6C}"/>
          </ac:grpSpMkLst>
        </pc:grpChg>
        <pc:graphicFrameChg chg="add del">
          <ac:chgData name="Sam Hossain" userId="252ad531-713f-471e-8cf5-9c365c40842d" providerId="ADAL" clId="{3BA9E377-62C9-45C0-AF5E-93CBDF9DB54E}" dt="2025-01-17T04:28:18.507" v="3307" actId="26606"/>
          <ac:graphicFrameMkLst>
            <pc:docMk/>
            <pc:sldMk cId="0" sldId="267"/>
            <ac:graphicFrameMk id="5" creationId="{465540CE-3F7A-E577-4E51-642B58974668}"/>
          </ac:graphicFrameMkLst>
        </pc:graphicFrameChg>
        <pc:picChg chg="add del">
          <ac:chgData name="Sam Hossain" userId="252ad531-713f-471e-8cf5-9c365c40842d" providerId="ADAL" clId="{3BA9E377-62C9-45C0-AF5E-93CBDF9DB54E}" dt="2025-01-17T04:28:18.507" v="3307" actId="26606"/>
          <ac:picMkLst>
            <pc:docMk/>
            <pc:sldMk cId="0" sldId="267"/>
            <ac:picMk id="6" creationId="{7248FDFA-75F5-02D3-0CEF-6CF4CE45E901}"/>
          </ac:picMkLst>
        </pc:picChg>
        <pc:picChg chg="add del">
          <ac:chgData name="Sam Hossain" userId="252ad531-713f-471e-8cf5-9c365c40842d" providerId="ADAL" clId="{3BA9E377-62C9-45C0-AF5E-93CBDF9DB54E}" dt="2025-01-17T04:28:38.808" v="3311" actId="26606"/>
          <ac:picMkLst>
            <pc:docMk/>
            <pc:sldMk cId="0" sldId="267"/>
            <ac:picMk id="7" creationId="{C5F24FCB-75FE-0647-A689-8AFEDDF69A2B}"/>
          </ac:picMkLst>
        </pc:picChg>
        <pc:picChg chg="add del">
          <ac:chgData name="Sam Hossain" userId="252ad531-713f-471e-8cf5-9c365c40842d" providerId="ADAL" clId="{3BA9E377-62C9-45C0-AF5E-93CBDF9DB54E}" dt="2025-01-17T04:28:35.152" v="3309" actId="26606"/>
          <ac:picMkLst>
            <pc:docMk/>
            <pc:sldMk cId="0" sldId="267"/>
            <ac:picMk id="13" creationId="{5B359330-5D4A-282D-073A-947E680DB308}"/>
          </ac:picMkLst>
        </pc:picChg>
        <pc:picChg chg="add del">
          <ac:chgData name="Sam Hossain" userId="252ad531-713f-471e-8cf5-9c365c40842d" providerId="ADAL" clId="{3BA9E377-62C9-45C0-AF5E-93CBDF9DB54E}" dt="2025-01-17T04:28:47.371" v="3313" actId="26606"/>
          <ac:picMkLst>
            <pc:docMk/>
            <pc:sldMk cId="0" sldId="267"/>
            <ac:picMk id="20" creationId="{BDECF514-8A89-3222-2385-ACF6E1F9D03D}"/>
          </ac:picMkLst>
        </pc:picChg>
        <pc:picChg chg="add del">
          <ac:chgData name="Sam Hossain" userId="252ad531-713f-471e-8cf5-9c365c40842d" providerId="ADAL" clId="{3BA9E377-62C9-45C0-AF5E-93CBDF9DB54E}" dt="2025-01-17T04:29:41.172" v="3320" actId="26606"/>
          <ac:picMkLst>
            <pc:docMk/>
            <pc:sldMk cId="0" sldId="267"/>
            <ac:picMk id="33" creationId="{8034F128-1F40-9104-8510-27526F6A70B1}"/>
          </ac:picMkLst>
        </pc:picChg>
        <pc:picChg chg="add del">
          <ac:chgData name="Sam Hossain" userId="252ad531-713f-471e-8cf5-9c365c40842d" providerId="ADAL" clId="{3BA9E377-62C9-45C0-AF5E-93CBDF9DB54E}" dt="2025-01-17T04:29:37.857" v="3318" actId="26606"/>
          <ac:picMkLst>
            <pc:docMk/>
            <pc:sldMk cId="0" sldId="267"/>
            <ac:picMk id="35" creationId="{96FD44DC-4CFC-43BE-F3CD-3C232800A8F5}"/>
          </ac:picMkLst>
        </pc:picChg>
        <pc:picChg chg="add del">
          <ac:chgData name="Sam Hossain" userId="252ad531-713f-471e-8cf5-9c365c40842d" providerId="ADAL" clId="{3BA9E377-62C9-45C0-AF5E-93CBDF9DB54E}" dt="2025-01-17T04:29:51.416" v="3324" actId="26606"/>
          <ac:picMkLst>
            <pc:docMk/>
            <pc:sldMk cId="0" sldId="267"/>
            <ac:picMk id="52" creationId="{5C7491E6-BCE2-BBE7-24BE-AA6EFB04F398}"/>
          </ac:picMkLst>
        </pc:picChg>
        <pc:picChg chg="add del mod ord">
          <ac:chgData name="Sam Hossain" userId="252ad531-713f-471e-8cf5-9c365c40842d" providerId="ADAL" clId="{3BA9E377-62C9-45C0-AF5E-93CBDF9DB54E}" dt="2025-01-17T04:30:40.314" v="3335" actId="478"/>
          <ac:picMkLst>
            <pc:docMk/>
            <pc:sldMk cId="0" sldId="267"/>
            <ac:picMk id="56" creationId="{96FD44DC-4CFC-43BE-F3CD-3C232800A8F5}"/>
          </ac:picMkLst>
        </pc:picChg>
        <pc:picChg chg="add del">
          <ac:chgData name="Sam Hossain" userId="252ad531-713f-471e-8cf5-9c365c40842d" providerId="ADAL" clId="{3BA9E377-62C9-45C0-AF5E-93CBDF9DB54E}" dt="2025-01-17T04:31:45.885" v="3338" actId="478"/>
          <ac:picMkLst>
            <pc:docMk/>
            <pc:sldMk cId="0" sldId="267"/>
            <ac:picMk id="91" creationId="{A2B46E03-CF01-1FF4-5253-05B67BCFFC6D}"/>
          </ac:picMkLst>
        </pc:picChg>
        <pc:picChg chg="add mod">
          <ac:chgData name="Sam Hossain" userId="252ad531-713f-471e-8cf5-9c365c40842d" providerId="ADAL" clId="{3BA9E377-62C9-45C0-AF5E-93CBDF9DB54E}" dt="2025-01-17T04:32:22.783" v="3340" actId="26606"/>
          <ac:picMkLst>
            <pc:docMk/>
            <pc:sldMk cId="0" sldId="267"/>
            <ac:picMk id="100" creationId="{4103DEB4-09AF-EA03-E346-95740A829029}"/>
          </ac:picMkLst>
        </pc:picChg>
        <pc:cxnChg chg="add del">
          <ac:chgData name="Sam Hossain" userId="252ad531-713f-471e-8cf5-9c365c40842d" providerId="ADAL" clId="{3BA9E377-62C9-45C0-AF5E-93CBDF9DB54E}" dt="2025-01-17T04:28:38.808" v="3311" actId="26606"/>
          <ac:cxnSpMkLst>
            <pc:docMk/>
            <pc:sldMk cId="0" sldId="267"/>
            <ac:cxnSpMk id="14" creationId="{F11AD06B-AB20-4097-8606-5DA00DBACE88}"/>
          </ac:cxnSpMkLst>
        </pc:cxnChg>
        <pc:cxnChg chg="add del">
          <ac:chgData name="Sam Hossain" userId="252ad531-713f-471e-8cf5-9c365c40842d" providerId="ADAL" clId="{3BA9E377-62C9-45C0-AF5E-93CBDF9DB54E}" dt="2025-01-17T04:28:38.808" v="3311" actId="26606"/>
          <ac:cxnSpMkLst>
            <pc:docMk/>
            <pc:sldMk cId="0" sldId="267"/>
            <ac:cxnSpMk id="16" creationId="{EEA38897-7BA3-4408-8083-3235339C4A60}"/>
          </ac:cxnSpMkLst>
        </pc:cxnChg>
        <pc:cxnChg chg="add del">
          <ac:chgData name="Sam Hossain" userId="252ad531-713f-471e-8cf5-9c365c40842d" providerId="ADAL" clId="{3BA9E377-62C9-45C0-AF5E-93CBDF9DB54E}" dt="2025-01-17T04:28:47.371" v="3313" actId="26606"/>
          <ac:cxnSpMkLst>
            <pc:docMk/>
            <pc:sldMk cId="0" sldId="267"/>
            <ac:cxnSpMk id="21" creationId="{EEA38897-7BA3-4408-8083-3235339C4A60}"/>
          </ac:cxnSpMkLst>
        </pc:cxnChg>
        <pc:cxnChg chg="add del">
          <ac:chgData name="Sam Hossain" userId="252ad531-713f-471e-8cf5-9c365c40842d" providerId="ADAL" clId="{3BA9E377-62C9-45C0-AF5E-93CBDF9DB54E}" dt="2025-01-17T04:28:47.371" v="3313" actId="26606"/>
          <ac:cxnSpMkLst>
            <pc:docMk/>
            <pc:sldMk cId="0" sldId="267"/>
            <ac:cxnSpMk id="23" creationId="{F11AD06B-AB20-4097-8606-5DA00DBACE88}"/>
          </ac:cxnSpMkLst>
        </pc:cxnChg>
        <pc:cxnChg chg="add del">
          <ac:chgData name="Sam Hossain" userId="252ad531-713f-471e-8cf5-9c365c40842d" providerId="ADAL" clId="{3BA9E377-62C9-45C0-AF5E-93CBDF9DB54E}" dt="2025-01-17T04:29:10.757" v="3315" actId="26606"/>
          <ac:cxnSpMkLst>
            <pc:docMk/>
            <pc:sldMk cId="0" sldId="267"/>
            <ac:cxnSpMk id="25" creationId="{067633D1-6EE6-4118-B9F0-B363477BEE7A}"/>
          </ac:cxnSpMkLst>
        </pc:cxnChg>
        <pc:cxnChg chg="add del">
          <ac:chgData name="Sam Hossain" userId="252ad531-713f-471e-8cf5-9c365c40842d" providerId="ADAL" clId="{3BA9E377-62C9-45C0-AF5E-93CBDF9DB54E}" dt="2025-01-17T04:29:10.757" v="3315" actId="26606"/>
          <ac:cxnSpMkLst>
            <pc:docMk/>
            <pc:sldMk cId="0" sldId="267"/>
            <ac:cxnSpMk id="26" creationId="{4AD7FFC6-42A9-49CB-B5E9-B3F6B038331B}"/>
          </ac:cxnSpMkLst>
        </pc:cxnChg>
      </pc:sldChg>
      <pc:sldChg chg="addSp delSp modSp del mod setBg setClrOvrMap">
        <pc:chgData name="Sam Hossain" userId="252ad531-713f-471e-8cf5-9c365c40842d" providerId="ADAL" clId="{3BA9E377-62C9-45C0-AF5E-93CBDF9DB54E}" dt="2025-01-17T03:32:47.720" v="2679" actId="47"/>
        <pc:sldMkLst>
          <pc:docMk/>
          <pc:sldMk cId="0" sldId="268"/>
        </pc:sldMkLst>
        <pc:spChg chg="del mod">
          <ac:chgData name="Sam Hossain" userId="252ad531-713f-471e-8cf5-9c365c40842d" providerId="ADAL" clId="{3BA9E377-62C9-45C0-AF5E-93CBDF9DB54E}" dt="2025-01-17T03:28:39.092" v="2645" actId="478"/>
          <ac:spMkLst>
            <pc:docMk/>
            <pc:sldMk cId="0" sldId="268"/>
            <ac:spMk id="2" creationId="{00000000-0000-0000-0000-000000000000}"/>
          </ac:spMkLst>
        </pc:spChg>
        <pc:spChg chg="mod">
          <ac:chgData name="Sam Hossain" userId="252ad531-713f-471e-8cf5-9c365c40842d" providerId="ADAL" clId="{3BA9E377-62C9-45C0-AF5E-93CBDF9DB54E}" dt="2025-01-17T03:30:23.946" v="2653" actId="26606"/>
          <ac:spMkLst>
            <pc:docMk/>
            <pc:sldMk cId="0" sldId="268"/>
            <ac:spMk id="3" creationId="{00000000-0000-0000-0000-000000000000}"/>
          </ac:spMkLst>
        </pc:spChg>
        <pc:spChg chg="add del">
          <ac:chgData name="Sam Hossain" userId="252ad531-713f-471e-8cf5-9c365c40842d" providerId="ADAL" clId="{3BA9E377-62C9-45C0-AF5E-93CBDF9DB54E}" dt="2025-01-17T03:29:07.304" v="2647" actId="26606"/>
          <ac:spMkLst>
            <pc:docMk/>
            <pc:sldMk cId="0" sldId="268"/>
            <ac:spMk id="10" creationId="{245A9F99-D9B1-4094-A2E2-B90AC1DB7B9C}"/>
          </ac:spMkLst>
        </pc:spChg>
        <pc:spChg chg="add del">
          <ac:chgData name="Sam Hossain" userId="252ad531-713f-471e-8cf5-9c365c40842d" providerId="ADAL" clId="{3BA9E377-62C9-45C0-AF5E-93CBDF9DB54E}" dt="2025-01-17T03:29:07.304" v="2647" actId="26606"/>
          <ac:spMkLst>
            <pc:docMk/>
            <pc:sldMk cId="0" sldId="268"/>
            <ac:spMk id="12" creationId="{B7FAF607-473A-4A43-A23D-BBFF5C4117BB}"/>
          </ac:spMkLst>
        </pc:spChg>
        <pc:spChg chg="add del">
          <ac:chgData name="Sam Hossain" userId="252ad531-713f-471e-8cf5-9c365c40842d" providerId="ADAL" clId="{3BA9E377-62C9-45C0-AF5E-93CBDF9DB54E}" dt="2025-01-17T03:29:33.613" v="2649" actId="26606"/>
          <ac:spMkLst>
            <pc:docMk/>
            <pc:sldMk cId="0" sldId="268"/>
            <ac:spMk id="19" creationId="{59A309A7-1751-4ABE-A3C1-EEC40366AD89}"/>
          </ac:spMkLst>
        </pc:spChg>
        <pc:spChg chg="add del">
          <ac:chgData name="Sam Hossain" userId="252ad531-713f-471e-8cf5-9c365c40842d" providerId="ADAL" clId="{3BA9E377-62C9-45C0-AF5E-93CBDF9DB54E}" dt="2025-01-17T03:29:33.613" v="2649" actId="26606"/>
          <ac:spMkLst>
            <pc:docMk/>
            <pc:sldMk cId="0" sldId="268"/>
            <ac:spMk id="20" creationId="{967D8EB6-EAE1-4F9C-B398-83321E287204}"/>
          </ac:spMkLst>
        </pc:spChg>
        <pc:spChg chg="add del">
          <ac:chgData name="Sam Hossain" userId="252ad531-713f-471e-8cf5-9c365c40842d" providerId="ADAL" clId="{3BA9E377-62C9-45C0-AF5E-93CBDF9DB54E}" dt="2025-01-17T03:29:52.606" v="2651" actId="26606"/>
          <ac:spMkLst>
            <pc:docMk/>
            <pc:sldMk cId="0" sldId="268"/>
            <ac:spMk id="23" creationId="{E0D60ECE-8986-45DC-B7FE-EC7699B466B8}"/>
          </ac:spMkLst>
        </pc:spChg>
        <pc:spChg chg="add del">
          <ac:chgData name="Sam Hossain" userId="252ad531-713f-471e-8cf5-9c365c40842d" providerId="ADAL" clId="{3BA9E377-62C9-45C0-AF5E-93CBDF9DB54E}" dt="2025-01-17T03:29:52.606" v="2651" actId="26606"/>
          <ac:spMkLst>
            <pc:docMk/>
            <pc:sldMk cId="0" sldId="268"/>
            <ac:spMk id="24" creationId="{96964194-5878-40D2-8EC0-DDC58387FA56}"/>
          </ac:spMkLst>
        </pc:spChg>
        <pc:spChg chg="add del">
          <ac:chgData name="Sam Hossain" userId="252ad531-713f-471e-8cf5-9c365c40842d" providerId="ADAL" clId="{3BA9E377-62C9-45C0-AF5E-93CBDF9DB54E}" dt="2025-01-17T03:29:52.606" v="2651" actId="26606"/>
          <ac:spMkLst>
            <pc:docMk/>
            <pc:sldMk cId="0" sldId="268"/>
            <ac:spMk id="25" creationId="{5344AE7A-3667-47F6-B313-BEDACE7CB511}"/>
          </ac:spMkLst>
        </pc:spChg>
        <pc:spChg chg="add del">
          <ac:chgData name="Sam Hossain" userId="252ad531-713f-471e-8cf5-9c365c40842d" providerId="ADAL" clId="{3BA9E377-62C9-45C0-AF5E-93CBDF9DB54E}" dt="2025-01-17T03:30:23.946" v="2653" actId="26606"/>
          <ac:spMkLst>
            <pc:docMk/>
            <pc:sldMk cId="0" sldId="268"/>
            <ac:spMk id="31" creationId="{E8A8EAB8-D2FF-444D-B34B-7D32F106AD0E}"/>
          </ac:spMkLst>
        </pc:spChg>
        <pc:spChg chg="add">
          <ac:chgData name="Sam Hossain" userId="252ad531-713f-471e-8cf5-9c365c40842d" providerId="ADAL" clId="{3BA9E377-62C9-45C0-AF5E-93CBDF9DB54E}" dt="2025-01-17T03:30:23.946" v="2653" actId="26606"/>
          <ac:spMkLst>
            <pc:docMk/>
            <pc:sldMk cId="0" sldId="268"/>
            <ac:spMk id="40" creationId="{1B15ED52-F352-441B-82BF-E0EA34836D08}"/>
          </ac:spMkLst>
        </pc:spChg>
        <pc:spChg chg="add">
          <ac:chgData name="Sam Hossain" userId="252ad531-713f-471e-8cf5-9c365c40842d" providerId="ADAL" clId="{3BA9E377-62C9-45C0-AF5E-93CBDF9DB54E}" dt="2025-01-17T03:30:23.946" v="2653" actId="26606"/>
          <ac:spMkLst>
            <pc:docMk/>
            <pc:sldMk cId="0" sldId="268"/>
            <ac:spMk id="42" creationId="{3B2E3793-BFE6-45A2-9B7B-E18844431C99}"/>
          </ac:spMkLst>
        </pc:spChg>
        <pc:spChg chg="add">
          <ac:chgData name="Sam Hossain" userId="252ad531-713f-471e-8cf5-9c365c40842d" providerId="ADAL" clId="{3BA9E377-62C9-45C0-AF5E-93CBDF9DB54E}" dt="2025-01-17T03:30:23.946" v="2653" actId="26606"/>
          <ac:spMkLst>
            <pc:docMk/>
            <pc:sldMk cId="0" sldId="268"/>
            <ac:spMk id="44" creationId="{BC4C4868-CB8F-4AF9-9CDB-8108F2C19B67}"/>
          </ac:spMkLst>
        </pc:spChg>
        <pc:spChg chg="add">
          <ac:chgData name="Sam Hossain" userId="252ad531-713f-471e-8cf5-9c365c40842d" providerId="ADAL" clId="{3BA9E377-62C9-45C0-AF5E-93CBDF9DB54E}" dt="2025-01-17T03:30:23.946" v="2653" actId="26606"/>
          <ac:spMkLst>
            <pc:docMk/>
            <pc:sldMk cId="0" sldId="268"/>
            <ac:spMk id="46" creationId="{375E0459-6403-40CD-989D-56A4407CA12E}"/>
          </ac:spMkLst>
        </pc:spChg>
        <pc:spChg chg="add">
          <ac:chgData name="Sam Hossain" userId="252ad531-713f-471e-8cf5-9c365c40842d" providerId="ADAL" clId="{3BA9E377-62C9-45C0-AF5E-93CBDF9DB54E}" dt="2025-01-17T03:30:23.946" v="2653" actId="26606"/>
          <ac:spMkLst>
            <pc:docMk/>
            <pc:sldMk cId="0" sldId="268"/>
            <ac:spMk id="48" creationId="{53E5B1A8-3AC9-4BD1-9BBC-78CA94F2D1BA}"/>
          </ac:spMkLst>
        </pc:spChg>
        <pc:grpChg chg="add del">
          <ac:chgData name="Sam Hossain" userId="252ad531-713f-471e-8cf5-9c365c40842d" providerId="ADAL" clId="{3BA9E377-62C9-45C0-AF5E-93CBDF9DB54E}" dt="2025-01-17T03:29:07.304" v="2647" actId="26606"/>
          <ac:grpSpMkLst>
            <pc:docMk/>
            <pc:sldMk cId="0" sldId="268"/>
            <ac:grpSpMk id="14" creationId="{C5F6476F-D303-44D3-B30F-1BA348F0F64A}"/>
          </ac:grpSpMkLst>
        </pc:grpChg>
        <pc:picChg chg="add del">
          <ac:chgData name="Sam Hossain" userId="252ad531-713f-471e-8cf5-9c365c40842d" providerId="ADAL" clId="{3BA9E377-62C9-45C0-AF5E-93CBDF9DB54E}" dt="2025-01-17T03:29:07.304" v="2647" actId="26606"/>
          <ac:picMkLst>
            <pc:docMk/>
            <pc:sldMk cId="0" sldId="268"/>
            <ac:picMk id="7" creationId="{6C56BC4F-2FAE-0E92-E8DE-ED5345677C59}"/>
          </ac:picMkLst>
        </pc:picChg>
        <pc:picChg chg="add del">
          <ac:chgData name="Sam Hossain" userId="252ad531-713f-471e-8cf5-9c365c40842d" providerId="ADAL" clId="{3BA9E377-62C9-45C0-AF5E-93CBDF9DB54E}" dt="2025-01-17T03:29:33.613" v="2649" actId="26606"/>
          <ac:picMkLst>
            <pc:docMk/>
            <pc:sldMk cId="0" sldId="268"/>
            <ac:picMk id="21" creationId="{00418FDE-EDE4-5C04-E5F0-1CCA192655C3}"/>
          </ac:picMkLst>
        </pc:picChg>
        <pc:picChg chg="add del mod">
          <ac:chgData name="Sam Hossain" userId="252ad531-713f-471e-8cf5-9c365c40842d" providerId="ADAL" clId="{3BA9E377-62C9-45C0-AF5E-93CBDF9DB54E}" dt="2025-01-17T03:29:54.996" v="2652" actId="478"/>
          <ac:picMkLst>
            <pc:docMk/>
            <pc:sldMk cId="0" sldId="268"/>
            <ac:picMk id="26" creationId="{C025F818-E773-FD39-5A9F-CD62913EAD67}"/>
          </ac:picMkLst>
        </pc:picChg>
        <pc:cxnChg chg="add del">
          <ac:chgData name="Sam Hossain" userId="252ad531-713f-471e-8cf5-9c365c40842d" providerId="ADAL" clId="{3BA9E377-62C9-45C0-AF5E-93CBDF9DB54E}" dt="2025-01-17T03:30:23.946" v="2653" actId="26606"/>
          <ac:cxnSpMkLst>
            <pc:docMk/>
            <pc:sldMk cId="0" sldId="268"/>
            <ac:cxnSpMk id="33" creationId="{EEA38897-7BA3-4408-8083-3235339C4A60}"/>
          </ac:cxnSpMkLst>
        </pc:cxnChg>
        <pc:cxnChg chg="add del">
          <ac:chgData name="Sam Hossain" userId="252ad531-713f-471e-8cf5-9c365c40842d" providerId="ADAL" clId="{3BA9E377-62C9-45C0-AF5E-93CBDF9DB54E}" dt="2025-01-17T03:30:23.946" v="2653" actId="26606"/>
          <ac:cxnSpMkLst>
            <pc:docMk/>
            <pc:sldMk cId="0" sldId="268"/>
            <ac:cxnSpMk id="35" creationId="{F11AD06B-AB20-4097-8606-5DA00DBACE88}"/>
          </ac:cxnSpMkLst>
        </pc:cxnChg>
      </pc:sldChg>
      <pc:sldChg chg="addSp delSp modSp new mod setBg delDesignElem">
        <pc:chgData name="Sam Hossain" userId="252ad531-713f-471e-8cf5-9c365c40842d" providerId="ADAL" clId="{3BA9E377-62C9-45C0-AF5E-93CBDF9DB54E}" dt="2025-01-17T01:40:04.196" v="365"/>
        <pc:sldMkLst>
          <pc:docMk/>
          <pc:sldMk cId="3140836618" sldId="269"/>
        </pc:sldMkLst>
        <pc:spChg chg="mod">
          <ac:chgData name="Sam Hossain" userId="252ad531-713f-471e-8cf5-9c365c40842d" providerId="ADAL" clId="{3BA9E377-62C9-45C0-AF5E-93CBDF9DB54E}" dt="2025-01-17T01:39:20.412" v="358" actId="26606"/>
          <ac:spMkLst>
            <pc:docMk/>
            <pc:sldMk cId="3140836618" sldId="269"/>
            <ac:spMk id="2" creationId="{ADC33540-94E9-8207-EA0A-A9C325044B4F}"/>
          </ac:spMkLst>
        </pc:spChg>
        <pc:spChg chg="del">
          <ac:chgData name="Sam Hossain" userId="252ad531-713f-471e-8cf5-9c365c40842d" providerId="ADAL" clId="{3BA9E377-62C9-45C0-AF5E-93CBDF9DB54E}" dt="2025-01-17T01:27:57.708" v="257"/>
          <ac:spMkLst>
            <pc:docMk/>
            <pc:sldMk cId="3140836618" sldId="269"/>
            <ac:spMk id="3" creationId="{5D3AFEB7-D28D-03F7-CAB2-AAB2B154748B}"/>
          </ac:spMkLst>
        </pc:spChg>
        <pc:spChg chg="add del mod">
          <ac:chgData name="Sam Hossain" userId="252ad531-713f-471e-8cf5-9c365c40842d" providerId="ADAL" clId="{3BA9E377-62C9-45C0-AF5E-93CBDF9DB54E}" dt="2025-01-17T01:28:51.561" v="267"/>
          <ac:spMkLst>
            <pc:docMk/>
            <pc:sldMk cId="3140836618" sldId="269"/>
            <ac:spMk id="4" creationId="{46E24A22-DDB7-2A34-F9E1-F8D56CFA1DAE}"/>
          </ac:spMkLst>
        </pc:spChg>
        <pc:spChg chg="add del mod">
          <ac:chgData name="Sam Hossain" userId="252ad531-713f-471e-8cf5-9c365c40842d" providerId="ADAL" clId="{3BA9E377-62C9-45C0-AF5E-93CBDF9DB54E}" dt="2025-01-17T01:30:20.373" v="283" actId="26606"/>
          <ac:spMkLst>
            <pc:docMk/>
            <pc:sldMk cId="3140836618" sldId="269"/>
            <ac:spMk id="5" creationId="{9CCAE52D-64C3-1A86-A7C3-3512B87D5FE8}"/>
          </ac:spMkLst>
        </pc:spChg>
        <pc:spChg chg="add del">
          <ac:chgData name="Sam Hossain" userId="252ad531-713f-471e-8cf5-9c365c40842d" providerId="ADAL" clId="{3BA9E377-62C9-45C0-AF5E-93CBDF9DB54E}" dt="2025-01-17T01:29:15.818" v="269" actId="26606"/>
          <ac:spMkLst>
            <pc:docMk/>
            <pc:sldMk cId="3140836618" sldId="269"/>
            <ac:spMk id="10" creationId="{907E470A-25F4-47D0-8FEC-EE9FD606BB34}"/>
          </ac:spMkLst>
        </pc:spChg>
        <pc:spChg chg="add del">
          <ac:chgData name="Sam Hossain" userId="252ad531-713f-471e-8cf5-9c365c40842d" providerId="ADAL" clId="{3BA9E377-62C9-45C0-AF5E-93CBDF9DB54E}" dt="2025-01-17T01:30:20.373" v="283" actId="26606"/>
          <ac:spMkLst>
            <pc:docMk/>
            <pc:sldMk cId="3140836618" sldId="269"/>
            <ac:spMk id="14" creationId="{C3C0D90E-074A-4F52-9B11-B52BEF4BCBE5}"/>
          </ac:spMkLst>
        </pc:spChg>
        <pc:spChg chg="add del">
          <ac:chgData name="Sam Hossain" userId="252ad531-713f-471e-8cf5-9c365c40842d" providerId="ADAL" clId="{3BA9E377-62C9-45C0-AF5E-93CBDF9DB54E}" dt="2025-01-17T01:30:20.373" v="283" actId="26606"/>
          <ac:spMkLst>
            <pc:docMk/>
            <pc:sldMk cId="3140836618" sldId="269"/>
            <ac:spMk id="18" creationId="{83BA5EF5-1FE9-4BF9-83BB-269BCDDF6156}"/>
          </ac:spMkLst>
        </pc:spChg>
        <pc:spChg chg="add del">
          <ac:chgData name="Sam Hossain" userId="252ad531-713f-471e-8cf5-9c365c40842d" providerId="ADAL" clId="{3BA9E377-62C9-45C0-AF5E-93CBDF9DB54E}" dt="2025-01-17T01:30:20.373" v="283" actId="26606"/>
          <ac:spMkLst>
            <pc:docMk/>
            <pc:sldMk cId="3140836618" sldId="269"/>
            <ac:spMk id="22" creationId="{88853921-7BC9-4BDE-ACAB-133C683C82D6}"/>
          </ac:spMkLst>
        </pc:spChg>
        <pc:spChg chg="add">
          <ac:chgData name="Sam Hossain" userId="252ad531-713f-471e-8cf5-9c365c40842d" providerId="ADAL" clId="{3BA9E377-62C9-45C0-AF5E-93CBDF9DB54E}" dt="2025-01-17T01:30:14.637" v="280" actId="26606"/>
          <ac:spMkLst>
            <pc:docMk/>
            <pc:sldMk cId="3140836618" sldId="269"/>
            <ac:spMk id="24" creationId="{09192968-3AE7-4470-A61C-97294BB92731}"/>
          </ac:spMkLst>
        </pc:spChg>
        <pc:spChg chg="add del">
          <ac:chgData name="Sam Hossain" userId="252ad531-713f-471e-8cf5-9c365c40842d" providerId="ADAL" clId="{3BA9E377-62C9-45C0-AF5E-93CBDF9DB54E}" dt="2025-01-17T01:30:20.373" v="283" actId="26606"/>
          <ac:spMkLst>
            <pc:docMk/>
            <pc:sldMk cId="3140836618" sldId="269"/>
            <ac:spMk id="26" creationId="{3AB72E55-43E4-4356-BFE8-E2102CB0B505}"/>
          </ac:spMkLst>
        </pc:spChg>
        <pc:spChg chg="add del">
          <ac:chgData name="Sam Hossain" userId="252ad531-713f-471e-8cf5-9c365c40842d" providerId="ADAL" clId="{3BA9E377-62C9-45C0-AF5E-93CBDF9DB54E}" dt="2025-01-17T01:29:19.784" v="271" actId="26606"/>
          <ac:spMkLst>
            <pc:docMk/>
            <pc:sldMk cId="3140836618" sldId="269"/>
            <ac:spMk id="29" creationId="{09588DA8-065E-4F6F-8EFD-43104AB2E0CF}"/>
          </ac:spMkLst>
        </pc:spChg>
        <pc:spChg chg="add del">
          <ac:chgData name="Sam Hossain" userId="252ad531-713f-471e-8cf5-9c365c40842d" providerId="ADAL" clId="{3BA9E377-62C9-45C0-AF5E-93CBDF9DB54E}" dt="2025-01-17T01:29:19.784" v="271" actId="26606"/>
          <ac:spMkLst>
            <pc:docMk/>
            <pc:sldMk cId="3140836618" sldId="269"/>
            <ac:spMk id="30" creationId="{C4285719-470E-454C-AF62-8323075F1F5B}"/>
          </ac:spMkLst>
        </pc:spChg>
        <pc:spChg chg="add del">
          <ac:chgData name="Sam Hossain" userId="252ad531-713f-471e-8cf5-9c365c40842d" providerId="ADAL" clId="{3BA9E377-62C9-45C0-AF5E-93CBDF9DB54E}" dt="2025-01-17T01:29:19.784" v="271" actId="26606"/>
          <ac:spMkLst>
            <pc:docMk/>
            <pc:sldMk cId="3140836618" sldId="269"/>
            <ac:spMk id="31" creationId="{CD9FE4EF-C4D8-49A0-B2FF-81D8DB7D8A24}"/>
          </ac:spMkLst>
        </pc:spChg>
        <pc:spChg chg="add del">
          <ac:chgData name="Sam Hossain" userId="252ad531-713f-471e-8cf5-9c365c40842d" providerId="ADAL" clId="{3BA9E377-62C9-45C0-AF5E-93CBDF9DB54E}" dt="2025-01-17T01:29:19.784" v="271" actId="26606"/>
          <ac:spMkLst>
            <pc:docMk/>
            <pc:sldMk cId="3140836618" sldId="269"/>
            <ac:spMk id="32" creationId="{4300840D-0A0B-4512-BACA-B439D5B9C57C}"/>
          </ac:spMkLst>
        </pc:spChg>
        <pc:spChg chg="add del">
          <ac:chgData name="Sam Hossain" userId="252ad531-713f-471e-8cf5-9c365c40842d" providerId="ADAL" clId="{3BA9E377-62C9-45C0-AF5E-93CBDF9DB54E}" dt="2025-01-17T01:29:19.784" v="271" actId="26606"/>
          <ac:spMkLst>
            <pc:docMk/>
            <pc:sldMk cId="3140836618" sldId="269"/>
            <ac:spMk id="33" creationId="{D2B78728-A580-49A7-84F9-6EF6F583ADE0}"/>
          </ac:spMkLst>
        </pc:spChg>
        <pc:spChg chg="add del">
          <ac:chgData name="Sam Hossain" userId="252ad531-713f-471e-8cf5-9c365c40842d" providerId="ADAL" clId="{3BA9E377-62C9-45C0-AF5E-93CBDF9DB54E}" dt="2025-01-17T01:29:19.784" v="271" actId="26606"/>
          <ac:spMkLst>
            <pc:docMk/>
            <pc:sldMk cId="3140836618" sldId="269"/>
            <ac:spMk id="34" creationId="{38FAA1A1-D861-433F-88FA-1E9D6FD31D11}"/>
          </ac:spMkLst>
        </pc:spChg>
        <pc:spChg chg="add del">
          <ac:chgData name="Sam Hossain" userId="252ad531-713f-471e-8cf5-9c365c40842d" providerId="ADAL" clId="{3BA9E377-62C9-45C0-AF5E-93CBDF9DB54E}" dt="2025-01-17T01:29:19.784" v="271" actId="26606"/>
          <ac:spMkLst>
            <pc:docMk/>
            <pc:sldMk cId="3140836618" sldId="269"/>
            <ac:spMk id="35" creationId="{8D71EDA1-87BF-4D5D-AB79-F346FD19278A}"/>
          </ac:spMkLst>
        </pc:spChg>
        <pc:spChg chg="add del">
          <ac:chgData name="Sam Hossain" userId="252ad531-713f-471e-8cf5-9c365c40842d" providerId="ADAL" clId="{3BA9E377-62C9-45C0-AF5E-93CBDF9DB54E}" dt="2025-01-17T01:30:08.400" v="278" actId="26606"/>
          <ac:spMkLst>
            <pc:docMk/>
            <pc:sldMk cId="3140836618" sldId="269"/>
            <ac:spMk id="37" creationId="{F837543A-6020-4505-A233-C9DB4BF74011}"/>
          </ac:spMkLst>
        </pc:spChg>
        <pc:spChg chg="add del">
          <ac:chgData name="Sam Hossain" userId="252ad531-713f-471e-8cf5-9c365c40842d" providerId="ADAL" clId="{3BA9E377-62C9-45C0-AF5E-93CBDF9DB54E}" dt="2025-01-17T01:30:08.421" v="279" actId="26606"/>
          <ac:spMkLst>
            <pc:docMk/>
            <pc:sldMk cId="3140836618" sldId="269"/>
            <ac:spMk id="38" creationId="{35B16301-FB18-48BA-A6DD-C37CAF6F9A18}"/>
          </ac:spMkLst>
        </pc:spChg>
        <pc:spChg chg="add del">
          <ac:chgData name="Sam Hossain" userId="252ad531-713f-471e-8cf5-9c365c40842d" providerId="ADAL" clId="{3BA9E377-62C9-45C0-AF5E-93CBDF9DB54E}" dt="2025-01-17T01:30:20.373" v="283" actId="26606"/>
          <ac:spMkLst>
            <pc:docMk/>
            <pc:sldMk cId="3140836618" sldId="269"/>
            <ac:spMk id="39" creationId="{CABBD4C1-E6F8-46F6-8152-A8A97490BF4D}"/>
          </ac:spMkLst>
        </pc:spChg>
        <pc:spChg chg="add del">
          <ac:chgData name="Sam Hossain" userId="252ad531-713f-471e-8cf5-9c365c40842d" providerId="ADAL" clId="{3BA9E377-62C9-45C0-AF5E-93CBDF9DB54E}" dt="2025-01-17T01:29:46.639" v="274" actId="26606"/>
          <ac:spMkLst>
            <pc:docMk/>
            <pc:sldMk cId="3140836618" sldId="269"/>
            <ac:spMk id="45" creationId="{18873D23-2DCF-4B31-A009-95721C06E8E1}"/>
          </ac:spMkLst>
        </pc:spChg>
        <pc:spChg chg="add del">
          <ac:chgData name="Sam Hossain" userId="252ad531-713f-471e-8cf5-9c365c40842d" providerId="ADAL" clId="{3BA9E377-62C9-45C0-AF5E-93CBDF9DB54E}" dt="2025-01-17T01:29:46.639" v="274" actId="26606"/>
          <ac:spMkLst>
            <pc:docMk/>
            <pc:sldMk cId="3140836618" sldId="269"/>
            <ac:spMk id="47" creationId="{C13EF075-D4EF-4929-ADBC-91B27DA19955}"/>
          </ac:spMkLst>
        </pc:spChg>
        <pc:spChg chg="add del">
          <ac:chgData name="Sam Hossain" userId="252ad531-713f-471e-8cf5-9c365c40842d" providerId="ADAL" clId="{3BA9E377-62C9-45C0-AF5E-93CBDF9DB54E}" dt="2025-01-17T01:29:54.041" v="276" actId="26606"/>
          <ac:spMkLst>
            <pc:docMk/>
            <pc:sldMk cId="3140836618" sldId="269"/>
            <ac:spMk id="58" creationId="{CABBD4C1-E6F8-46F6-8152-A8A97490BF4D}"/>
          </ac:spMkLst>
        </pc:spChg>
        <pc:spChg chg="add del">
          <ac:chgData name="Sam Hossain" userId="252ad531-713f-471e-8cf5-9c365c40842d" providerId="ADAL" clId="{3BA9E377-62C9-45C0-AF5E-93CBDF9DB54E}" dt="2025-01-17T01:29:54.041" v="276" actId="26606"/>
          <ac:spMkLst>
            <pc:docMk/>
            <pc:sldMk cId="3140836618" sldId="269"/>
            <ac:spMk id="59" creationId="{83BA5EF5-1FE9-4BF9-83BB-269BCDDF6156}"/>
          </ac:spMkLst>
        </pc:spChg>
        <pc:spChg chg="add del">
          <ac:chgData name="Sam Hossain" userId="252ad531-713f-471e-8cf5-9c365c40842d" providerId="ADAL" clId="{3BA9E377-62C9-45C0-AF5E-93CBDF9DB54E}" dt="2025-01-17T01:29:54.041" v="276" actId="26606"/>
          <ac:spMkLst>
            <pc:docMk/>
            <pc:sldMk cId="3140836618" sldId="269"/>
            <ac:spMk id="61" creationId="{88853921-7BC9-4BDE-ACAB-133C683C82D6}"/>
          </ac:spMkLst>
        </pc:spChg>
        <pc:spChg chg="add del">
          <ac:chgData name="Sam Hossain" userId="252ad531-713f-471e-8cf5-9c365c40842d" providerId="ADAL" clId="{3BA9E377-62C9-45C0-AF5E-93CBDF9DB54E}" dt="2025-01-17T01:29:54.041" v="276" actId="26606"/>
          <ac:spMkLst>
            <pc:docMk/>
            <pc:sldMk cId="3140836618" sldId="269"/>
            <ac:spMk id="62" creationId="{09192968-3AE7-4470-A61C-97294BB92731}"/>
          </ac:spMkLst>
        </pc:spChg>
        <pc:spChg chg="add del">
          <ac:chgData name="Sam Hossain" userId="252ad531-713f-471e-8cf5-9c365c40842d" providerId="ADAL" clId="{3BA9E377-62C9-45C0-AF5E-93CBDF9DB54E}" dt="2025-01-17T01:29:54.041" v="276" actId="26606"/>
          <ac:spMkLst>
            <pc:docMk/>
            <pc:sldMk cId="3140836618" sldId="269"/>
            <ac:spMk id="63" creationId="{3AB72E55-43E4-4356-BFE8-E2102CB0B505}"/>
          </ac:spMkLst>
        </pc:spChg>
        <pc:spChg chg="add del">
          <ac:chgData name="Sam Hossain" userId="252ad531-713f-471e-8cf5-9c365c40842d" providerId="ADAL" clId="{3BA9E377-62C9-45C0-AF5E-93CBDF9DB54E}" dt="2025-01-17T01:30:08.400" v="278" actId="26606"/>
          <ac:spMkLst>
            <pc:docMk/>
            <pc:sldMk cId="3140836618" sldId="269"/>
            <ac:spMk id="66" creationId="{35B16301-FB18-48BA-A6DD-C37CAF6F9A18}"/>
          </ac:spMkLst>
        </pc:spChg>
        <pc:spChg chg="add del">
          <ac:chgData name="Sam Hossain" userId="252ad531-713f-471e-8cf5-9c365c40842d" providerId="ADAL" clId="{3BA9E377-62C9-45C0-AF5E-93CBDF9DB54E}" dt="2025-01-17T01:30:08.400" v="278" actId="26606"/>
          <ac:spMkLst>
            <pc:docMk/>
            <pc:sldMk cId="3140836618" sldId="269"/>
            <ac:spMk id="69" creationId="{CABBD4C1-E6F8-46F6-8152-A8A97490BF4D}"/>
          </ac:spMkLst>
        </pc:spChg>
        <pc:spChg chg="add del">
          <ac:chgData name="Sam Hossain" userId="252ad531-713f-471e-8cf5-9c365c40842d" providerId="ADAL" clId="{3BA9E377-62C9-45C0-AF5E-93CBDF9DB54E}" dt="2025-01-17T01:30:08.400" v="278" actId="26606"/>
          <ac:spMkLst>
            <pc:docMk/>
            <pc:sldMk cId="3140836618" sldId="269"/>
            <ac:spMk id="70" creationId="{83BA5EF5-1FE9-4BF9-83BB-269BCDDF6156}"/>
          </ac:spMkLst>
        </pc:spChg>
        <pc:spChg chg="add del">
          <ac:chgData name="Sam Hossain" userId="252ad531-713f-471e-8cf5-9c365c40842d" providerId="ADAL" clId="{3BA9E377-62C9-45C0-AF5E-93CBDF9DB54E}" dt="2025-01-17T01:30:08.400" v="278" actId="26606"/>
          <ac:spMkLst>
            <pc:docMk/>
            <pc:sldMk cId="3140836618" sldId="269"/>
            <ac:spMk id="73" creationId="{09192968-3AE7-4470-A61C-97294BB92731}"/>
          </ac:spMkLst>
        </pc:spChg>
        <pc:spChg chg="add del">
          <ac:chgData name="Sam Hossain" userId="252ad531-713f-471e-8cf5-9c365c40842d" providerId="ADAL" clId="{3BA9E377-62C9-45C0-AF5E-93CBDF9DB54E}" dt="2025-01-17T01:30:14.637" v="280" actId="26606"/>
          <ac:spMkLst>
            <pc:docMk/>
            <pc:sldMk cId="3140836618" sldId="269"/>
            <ac:spMk id="76" creationId="{87BF42CA-AD55-48B4-8949-C4DCA60A6AEE}"/>
          </ac:spMkLst>
        </pc:spChg>
        <pc:spChg chg="add del">
          <ac:chgData name="Sam Hossain" userId="252ad531-713f-471e-8cf5-9c365c40842d" providerId="ADAL" clId="{3BA9E377-62C9-45C0-AF5E-93CBDF9DB54E}" dt="2025-01-17T01:30:14.637" v="280" actId="26606"/>
          <ac:spMkLst>
            <pc:docMk/>
            <pc:sldMk cId="3140836618" sldId="269"/>
            <ac:spMk id="77" creationId="{66AE1D3D-3106-4CB2-AA7C-0C1642AC0F2E}"/>
          </ac:spMkLst>
        </pc:spChg>
        <pc:spChg chg="add del">
          <ac:chgData name="Sam Hossain" userId="252ad531-713f-471e-8cf5-9c365c40842d" providerId="ADAL" clId="{3BA9E377-62C9-45C0-AF5E-93CBDF9DB54E}" dt="2025-01-17T01:30:20.354" v="282" actId="26606"/>
          <ac:spMkLst>
            <pc:docMk/>
            <pc:sldMk cId="3140836618" sldId="269"/>
            <ac:spMk id="81" creationId="{18873D23-2DCF-4B31-A009-95721C06E8E1}"/>
          </ac:spMkLst>
        </pc:spChg>
        <pc:spChg chg="add del">
          <ac:chgData name="Sam Hossain" userId="252ad531-713f-471e-8cf5-9c365c40842d" providerId="ADAL" clId="{3BA9E377-62C9-45C0-AF5E-93CBDF9DB54E}" dt="2025-01-17T01:30:20.354" v="282" actId="26606"/>
          <ac:spMkLst>
            <pc:docMk/>
            <pc:sldMk cId="3140836618" sldId="269"/>
            <ac:spMk id="82" creationId="{C13EF075-D4EF-4929-ADBC-91B27DA19955}"/>
          </ac:spMkLst>
        </pc:spChg>
        <pc:spChg chg="add del">
          <ac:chgData name="Sam Hossain" userId="252ad531-713f-471e-8cf5-9c365c40842d" providerId="ADAL" clId="{3BA9E377-62C9-45C0-AF5E-93CBDF9DB54E}" dt="2025-01-17T01:30:20.354" v="282" actId="26606"/>
          <ac:spMkLst>
            <pc:docMk/>
            <pc:sldMk cId="3140836618" sldId="269"/>
            <ac:spMk id="88" creationId="{9CCAE52D-64C3-1A86-A7C3-3512B87D5FE8}"/>
          </ac:spMkLst>
        </pc:spChg>
        <pc:spChg chg="add del">
          <ac:chgData name="Sam Hossain" userId="252ad531-713f-471e-8cf5-9c365c40842d" providerId="ADAL" clId="{3BA9E377-62C9-45C0-AF5E-93CBDF9DB54E}" dt="2025-01-17T01:40:04.196" v="365"/>
          <ac:spMkLst>
            <pc:docMk/>
            <pc:sldMk cId="3140836618" sldId="269"/>
            <ac:spMk id="90" creationId="{87BF42CA-AD55-48B4-8949-C4DCA60A6AEE}"/>
          </ac:spMkLst>
        </pc:spChg>
        <pc:spChg chg="add del">
          <ac:chgData name="Sam Hossain" userId="252ad531-713f-471e-8cf5-9c365c40842d" providerId="ADAL" clId="{3BA9E377-62C9-45C0-AF5E-93CBDF9DB54E}" dt="2025-01-17T01:40:04.196" v="365"/>
          <ac:spMkLst>
            <pc:docMk/>
            <pc:sldMk cId="3140836618" sldId="269"/>
            <ac:spMk id="91" creationId="{66AE1D3D-3106-4CB2-AA7C-0C1642AC0F2E}"/>
          </ac:spMkLst>
        </pc:spChg>
        <pc:spChg chg="add del mod">
          <ac:chgData name="Sam Hossain" userId="252ad531-713f-471e-8cf5-9c365c40842d" providerId="ADAL" clId="{3BA9E377-62C9-45C0-AF5E-93CBDF9DB54E}" dt="2025-01-17T01:36:27.545" v="337" actId="26606"/>
          <ac:spMkLst>
            <pc:docMk/>
            <pc:sldMk cId="3140836618" sldId="269"/>
            <ac:spMk id="93" creationId="{9CCAE52D-64C3-1A86-A7C3-3512B87D5FE8}"/>
          </ac:spMkLst>
        </pc:spChg>
        <pc:spChg chg="add del">
          <ac:chgData name="Sam Hossain" userId="252ad531-713f-471e-8cf5-9c365c40842d" providerId="ADAL" clId="{3BA9E377-62C9-45C0-AF5E-93CBDF9DB54E}" dt="2025-01-17T01:39:20.412" v="358" actId="26606"/>
          <ac:spMkLst>
            <pc:docMk/>
            <pc:sldMk cId="3140836618" sldId="269"/>
            <ac:spMk id="97" creationId="{DCC231C8-C761-4B31-9B1C-C6D19248C6B3}"/>
          </ac:spMkLst>
        </pc:spChg>
        <pc:spChg chg="add del">
          <ac:chgData name="Sam Hossain" userId="252ad531-713f-471e-8cf5-9c365c40842d" providerId="ADAL" clId="{3BA9E377-62C9-45C0-AF5E-93CBDF9DB54E}" dt="2025-01-17T01:36:18.111" v="336" actId="26606"/>
          <ac:spMkLst>
            <pc:docMk/>
            <pc:sldMk cId="3140836618" sldId="269"/>
            <ac:spMk id="98" creationId="{1B15ED52-F352-441B-82BF-E0EA34836D08}"/>
          </ac:spMkLst>
        </pc:spChg>
        <pc:spChg chg="add del">
          <ac:chgData name="Sam Hossain" userId="252ad531-713f-471e-8cf5-9c365c40842d" providerId="ADAL" clId="{3BA9E377-62C9-45C0-AF5E-93CBDF9DB54E}" dt="2025-01-17T01:36:18.111" v="336" actId="26606"/>
          <ac:spMkLst>
            <pc:docMk/>
            <pc:sldMk cId="3140836618" sldId="269"/>
            <ac:spMk id="100" creationId="{3B2E3793-BFE6-45A2-9B7B-E18844431C99}"/>
          </ac:spMkLst>
        </pc:spChg>
        <pc:spChg chg="add del">
          <ac:chgData name="Sam Hossain" userId="252ad531-713f-471e-8cf5-9c365c40842d" providerId="ADAL" clId="{3BA9E377-62C9-45C0-AF5E-93CBDF9DB54E}" dt="2025-01-17T01:36:18.111" v="336" actId="26606"/>
          <ac:spMkLst>
            <pc:docMk/>
            <pc:sldMk cId="3140836618" sldId="269"/>
            <ac:spMk id="102" creationId="{BC4C4868-CB8F-4AF9-9CDB-8108F2C19B67}"/>
          </ac:spMkLst>
        </pc:spChg>
        <pc:spChg chg="add del">
          <ac:chgData name="Sam Hossain" userId="252ad531-713f-471e-8cf5-9c365c40842d" providerId="ADAL" clId="{3BA9E377-62C9-45C0-AF5E-93CBDF9DB54E}" dt="2025-01-17T01:36:18.111" v="336" actId="26606"/>
          <ac:spMkLst>
            <pc:docMk/>
            <pc:sldMk cId="3140836618" sldId="269"/>
            <ac:spMk id="104" creationId="{375E0459-6403-40CD-989D-56A4407CA12E}"/>
          </ac:spMkLst>
        </pc:spChg>
        <pc:spChg chg="add del">
          <ac:chgData name="Sam Hossain" userId="252ad531-713f-471e-8cf5-9c365c40842d" providerId="ADAL" clId="{3BA9E377-62C9-45C0-AF5E-93CBDF9DB54E}" dt="2025-01-17T01:36:18.111" v="336" actId="26606"/>
          <ac:spMkLst>
            <pc:docMk/>
            <pc:sldMk cId="3140836618" sldId="269"/>
            <ac:spMk id="106" creationId="{53E5B1A8-3AC9-4BD1-9BBC-78CA94F2D1BA}"/>
          </ac:spMkLst>
        </pc:spChg>
        <pc:grpChg chg="add del">
          <ac:chgData name="Sam Hossain" userId="252ad531-713f-471e-8cf5-9c365c40842d" providerId="ADAL" clId="{3BA9E377-62C9-45C0-AF5E-93CBDF9DB54E}" dt="2025-01-17T01:29:15.818" v="269" actId="26606"/>
          <ac:grpSpMkLst>
            <pc:docMk/>
            <pc:sldMk cId="3140836618" sldId="269"/>
            <ac:grpSpMk id="12" creationId="{66220E63-99E1-482A-A0A6-B47EB4BF8797}"/>
          </ac:grpSpMkLst>
        </pc:grpChg>
        <pc:grpChg chg="add del">
          <ac:chgData name="Sam Hossain" userId="252ad531-713f-471e-8cf5-9c365c40842d" providerId="ADAL" clId="{3BA9E377-62C9-45C0-AF5E-93CBDF9DB54E}" dt="2025-01-17T01:29:15.818" v="269" actId="26606"/>
          <ac:grpSpMkLst>
            <pc:docMk/>
            <pc:sldMk cId="3140836618" sldId="269"/>
            <ac:grpSpMk id="16" creationId="{8618EE54-271A-4FE8-B6B3-D0FCF55A7A01}"/>
          </ac:grpSpMkLst>
        </pc:grpChg>
        <pc:grpChg chg="add del">
          <ac:chgData name="Sam Hossain" userId="252ad531-713f-471e-8cf5-9c365c40842d" providerId="ADAL" clId="{3BA9E377-62C9-45C0-AF5E-93CBDF9DB54E}" dt="2025-01-17T01:29:15.818" v="269" actId="26606"/>
          <ac:grpSpMkLst>
            <pc:docMk/>
            <pc:sldMk cId="3140836618" sldId="269"/>
            <ac:grpSpMk id="20" creationId="{43F5E015-E085-4624-B431-B42414448684}"/>
          </ac:grpSpMkLst>
        </pc:grpChg>
        <pc:grpChg chg="add del">
          <ac:chgData name="Sam Hossain" userId="252ad531-713f-471e-8cf5-9c365c40842d" providerId="ADAL" clId="{3BA9E377-62C9-45C0-AF5E-93CBDF9DB54E}" dt="2025-01-17T01:40:04.196" v="365"/>
          <ac:grpSpMkLst>
            <pc:docMk/>
            <pc:sldMk cId="3140836618" sldId="269"/>
            <ac:grpSpMk id="92" creationId="{0A31B6AF-B711-4CDB-8C2B-16E963DDC4C5}"/>
          </ac:grpSpMkLst>
        </pc:grpChg>
        <pc:graphicFrameChg chg="add mod modGraphic">
          <ac:chgData name="Sam Hossain" userId="252ad531-713f-471e-8cf5-9c365c40842d" providerId="ADAL" clId="{3BA9E377-62C9-45C0-AF5E-93CBDF9DB54E}" dt="2025-01-17T01:39:20.412" v="358" actId="26606"/>
          <ac:graphicFrameMkLst>
            <pc:docMk/>
            <pc:sldMk cId="3140836618" sldId="269"/>
            <ac:graphicFrameMk id="95" creationId="{91B77A8C-85BB-218C-032C-24F035BB3978}"/>
          </ac:graphicFrameMkLst>
        </pc:graphicFrameChg>
      </pc:sldChg>
      <pc:sldChg chg="addSp delSp modSp new del mod setBg setClrOvrMap">
        <pc:chgData name="Sam Hossain" userId="252ad531-713f-471e-8cf5-9c365c40842d" providerId="ADAL" clId="{3BA9E377-62C9-45C0-AF5E-93CBDF9DB54E}" dt="2025-01-17T02:33:41.203" v="2135" actId="47"/>
        <pc:sldMkLst>
          <pc:docMk/>
          <pc:sldMk cId="968813229" sldId="270"/>
        </pc:sldMkLst>
        <pc:spChg chg="mod">
          <ac:chgData name="Sam Hossain" userId="252ad531-713f-471e-8cf5-9c365c40842d" providerId="ADAL" clId="{3BA9E377-62C9-45C0-AF5E-93CBDF9DB54E}" dt="2025-01-17T01:57:07.269" v="942" actId="26606"/>
          <ac:spMkLst>
            <pc:docMk/>
            <pc:sldMk cId="968813229" sldId="270"/>
            <ac:spMk id="2" creationId="{371DEBA0-B696-5AE1-E8EF-B1BAA2D709BF}"/>
          </ac:spMkLst>
        </pc:spChg>
        <pc:spChg chg="mod">
          <ac:chgData name="Sam Hossain" userId="252ad531-713f-471e-8cf5-9c365c40842d" providerId="ADAL" clId="{3BA9E377-62C9-45C0-AF5E-93CBDF9DB54E}" dt="2025-01-17T02:22:31.554" v="1962" actId="21"/>
          <ac:spMkLst>
            <pc:docMk/>
            <pc:sldMk cId="968813229" sldId="270"/>
            <ac:spMk id="3" creationId="{E9CC00CE-DAFE-9464-77B1-4BBCC84D57DB}"/>
          </ac:spMkLst>
        </pc:spChg>
        <pc:spChg chg="mod">
          <ac:chgData name="Sam Hossain" userId="252ad531-713f-471e-8cf5-9c365c40842d" providerId="ADAL" clId="{3BA9E377-62C9-45C0-AF5E-93CBDF9DB54E}" dt="2025-01-17T02:21:34.392" v="1958" actId="1076"/>
          <ac:spMkLst>
            <pc:docMk/>
            <pc:sldMk cId="968813229" sldId="270"/>
            <ac:spMk id="4" creationId="{ECB2251D-1EA9-F80A-4866-AC31FCEB6B5B}"/>
          </ac:spMkLst>
        </pc:spChg>
        <pc:spChg chg="add mod">
          <ac:chgData name="Sam Hossain" userId="252ad531-713f-471e-8cf5-9c365c40842d" providerId="ADAL" clId="{3BA9E377-62C9-45C0-AF5E-93CBDF9DB54E}" dt="2025-01-17T02:21:31.623" v="1957" actId="1076"/>
          <ac:spMkLst>
            <pc:docMk/>
            <pc:sldMk cId="968813229" sldId="270"/>
            <ac:spMk id="5" creationId="{C4EF3A1A-EAFC-C182-D3AC-ED9E47910B43}"/>
          </ac:spMkLst>
        </pc:spChg>
        <pc:spChg chg="add del">
          <ac:chgData name="Sam Hossain" userId="252ad531-713f-471e-8cf5-9c365c40842d" providerId="ADAL" clId="{3BA9E377-62C9-45C0-AF5E-93CBDF9DB54E}" dt="2025-01-17T01:57:07.269" v="942" actId="26606"/>
          <ac:spMkLst>
            <pc:docMk/>
            <pc:sldMk cId="968813229" sldId="270"/>
            <ac:spMk id="9" creationId="{10F24D38-B79E-44B4-830E-043F45D96DC2}"/>
          </ac:spMkLst>
        </pc:spChg>
        <pc:cxnChg chg="add del">
          <ac:chgData name="Sam Hossain" userId="252ad531-713f-471e-8cf5-9c365c40842d" providerId="ADAL" clId="{3BA9E377-62C9-45C0-AF5E-93CBDF9DB54E}" dt="2025-01-17T01:57:07.269" v="942" actId="26606"/>
          <ac:cxnSpMkLst>
            <pc:docMk/>
            <pc:sldMk cId="968813229" sldId="270"/>
            <ac:cxnSpMk id="11" creationId="{FC469874-256B-45B3-A79C-7591B4BA1ECC}"/>
          </ac:cxnSpMkLst>
        </pc:cxnChg>
      </pc:sldChg>
      <pc:sldChg chg="new del">
        <pc:chgData name="Sam Hossain" userId="252ad531-713f-471e-8cf5-9c365c40842d" providerId="ADAL" clId="{3BA9E377-62C9-45C0-AF5E-93CBDF9DB54E}" dt="2025-01-17T01:42:57.704" v="436" actId="47"/>
        <pc:sldMkLst>
          <pc:docMk/>
          <pc:sldMk cId="4021687604" sldId="270"/>
        </pc:sldMkLst>
      </pc:sldChg>
      <pc:sldChg chg="addSp delSp modSp new mod setBg">
        <pc:chgData name="Sam Hossain" userId="252ad531-713f-471e-8cf5-9c365c40842d" providerId="ADAL" clId="{3BA9E377-62C9-45C0-AF5E-93CBDF9DB54E}" dt="2025-01-17T02:31:43.648" v="2134" actId="26606"/>
        <pc:sldMkLst>
          <pc:docMk/>
          <pc:sldMk cId="2875917887" sldId="271"/>
        </pc:sldMkLst>
        <pc:spChg chg="mod">
          <ac:chgData name="Sam Hossain" userId="252ad531-713f-471e-8cf5-9c365c40842d" providerId="ADAL" clId="{3BA9E377-62C9-45C0-AF5E-93CBDF9DB54E}" dt="2025-01-17T02:31:43.648" v="2134" actId="26606"/>
          <ac:spMkLst>
            <pc:docMk/>
            <pc:sldMk cId="2875917887" sldId="271"/>
            <ac:spMk id="2" creationId="{E911EE93-C1D1-E2B4-AD24-007432F19B4F}"/>
          </ac:spMkLst>
        </pc:spChg>
        <pc:spChg chg="mod">
          <ac:chgData name="Sam Hossain" userId="252ad531-713f-471e-8cf5-9c365c40842d" providerId="ADAL" clId="{3BA9E377-62C9-45C0-AF5E-93CBDF9DB54E}" dt="2025-01-17T02:31:43.648" v="2134" actId="26606"/>
          <ac:spMkLst>
            <pc:docMk/>
            <pc:sldMk cId="2875917887" sldId="271"/>
            <ac:spMk id="3" creationId="{93FE49B3-1537-A5DE-02A9-71D54608DC52}"/>
          </ac:spMkLst>
        </pc:spChg>
        <pc:spChg chg="add del">
          <ac:chgData name="Sam Hossain" userId="252ad531-713f-471e-8cf5-9c365c40842d" providerId="ADAL" clId="{3BA9E377-62C9-45C0-AF5E-93CBDF9DB54E}" dt="2025-01-17T02:24:09.344" v="1988" actId="26606"/>
          <ac:spMkLst>
            <pc:docMk/>
            <pc:sldMk cId="2875917887" sldId="271"/>
            <ac:spMk id="8" creationId="{09588DA8-065E-4F6F-8EFD-43104AB2E0CF}"/>
          </ac:spMkLst>
        </pc:spChg>
        <pc:spChg chg="add del">
          <ac:chgData name="Sam Hossain" userId="252ad531-713f-471e-8cf5-9c365c40842d" providerId="ADAL" clId="{3BA9E377-62C9-45C0-AF5E-93CBDF9DB54E}" dt="2025-01-17T02:24:09.344" v="1988" actId="26606"/>
          <ac:spMkLst>
            <pc:docMk/>
            <pc:sldMk cId="2875917887" sldId="271"/>
            <ac:spMk id="10" creationId="{C4285719-470E-454C-AF62-8323075F1F5B}"/>
          </ac:spMkLst>
        </pc:spChg>
        <pc:spChg chg="add del">
          <ac:chgData name="Sam Hossain" userId="252ad531-713f-471e-8cf5-9c365c40842d" providerId="ADAL" clId="{3BA9E377-62C9-45C0-AF5E-93CBDF9DB54E}" dt="2025-01-17T02:24:09.344" v="1988" actId="26606"/>
          <ac:spMkLst>
            <pc:docMk/>
            <pc:sldMk cId="2875917887" sldId="271"/>
            <ac:spMk id="12" creationId="{CD9FE4EF-C4D8-49A0-B2FF-81D8DB7D8A24}"/>
          </ac:spMkLst>
        </pc:spChg>
        <pc:spChg chg="add del">
          <ac:chgData name="Sam Hossain" userId="252ad531-713f-471e-8cf5-9c365c40842d" providerId="ADAL" clId="{3BA9E377-62C9-45C0-AF5E-93CBDF9DB54E}" dt="2025-01-17T02:24:09.344" v="1988" actId="26606"/>
          <ac:spMkLst>
            <pc:docMk/>
            <pc:sldMk cId="2875917887" sldId="271"/>
            <ac:spMk id="14" creationId="{4300840D-0A0B-4512-BACA-B439D5B9C57C}"/>
          </ac:spMkLst>
        </pc:spChg>
        <pc:spChg chg="add del">
          <ac:chgData name="Sam Hossain" userId="252ad531-713f-471e-8cf5-9c365c40842d" providerId="ADAL" clId="{3BA9E377-62C9-45C0-AF5E-93CBDF9DB54E}" dt="2025-01-17T02:24:09.344" v="1988" actId="26606"/>
          <ac:spMkLst>
            <pc:docMk/>
            <pc:sldMk cId="2875917887" sldId="271"/>
            <ac:spMk id="16" creationId="{D2B78728-A580-49A7-84F9-6EF6F583ADE0}"/>
          </ac:spMkLst>
        </pc:spChg>
        <pc:spChg chg="add del">
          <ac:chgData name="Sam Hossain" userId="252ad531-713f-471e-8cf5-9c365c40842d" providerId="ADAL" clId="{3BA9E377-62C9-45C0-AF5E-93CBDF9DB54E}" dt="2025-01-17T02:24:09.344" v="1988" actId="26606"/>
          <ac:spMkLst>
            <pc:docMk/>
            <pc:sldMk cId="2875917887" sldId="271"/>
            <ac:spMk id="18" creationId="{38FAA1A1-D861-433F-88FA-1E9D6FD31D11}"/>
          </ac:spMkLst>
        </pc:spChg>
        <pc:spChg chg="add del">
          <ac:chgData name="Sam Hossain" userId="252ad531-713f-471e-8cf5-9c365c40842d" providerId="ADAL" clId="{3BA9E377-62C9-45C0-AF5E-93CBDF9DB54E}" dt="2025-01-17T02:24:09.344" v="1988" actId="26606"/>
          <ac:spMkLst>
            <pc:docMk/>
            <pc:sldMk cId="2875917887" sldId="271"/>
            <ac:spMk id="20" creationId="{8D71EDA1-87BF-4D5D-AB79-F346FD19278A}"/>
          </ac:spMkLst>
        </pc:spChg>
        <pc:spChg chg="add del">
          <ac:chgData name="Sam Hossain" userId="252ad531-713f-471e-8cf5-9c365c40842d" providerId="ADAL" clId="{3BA9E377-62C9-45C0-AF5E-93CBDF9DB54E}" dt="2025-01-17T02:24:22.348" v="1990" actId="26606"/>
          <ac:spMkLst>
            <pc:docMk/>
            <pc:sldMk cId="2875917887" sldId="271"/>
            <ac:spMk id="22" creationId="{777A147A-9ED8-46B4-8660-1B3C2AA880B5}"/>
          </ac:spMkLst>
        </pc:spChg>
        <pc:spChg chg="add del">
          <ac:chgData name="Sam Hossain" userId="252ad531-713f-471e-8cf5-9c365c40842d" providerId="ADAL" clId="{3BA9E377-62C9-45C0-AF5E-93CBDF9DB54E}" dt="2025-01-17T02:24:22.348" v="1990" actId="26606"/>
          <ac:spMkLst>
            <pc:docMk/>
            <pc:sldMk cId="2875917887" sldId="271"/>
            <ac:spMk id="23" creationId="{5D6C15A0-C087-4593-8414-2B4EC1CDC3DE}"/>
          </ac:spMkLst>
        </pc:spChg>
        <pc:spChg chg="add del">
          <ac:chgData name="Sam Hossain" userId="252ad531-713f-471e-8cf5-9c365c40842d" providerId="ADAL" clId="{3BA9E377-62C9-45C0-AF5E-93CBDF9DB54E}" dt="2025-01-17T02:24:24.302" v="1992" actId="26606"/>
          <ac:spMkLst>
            <pc:docMk/>
            <pc:sldMk cId="2875917887" sldId="271"/>
            <ac:spMk id="25" creationId="{100EDD19-6802-4EC3-95CE-CFFAB042CFD6}"/>
          </ac:spMkLst>
        </pc:spChg>
        <pc:spChg chg="add del">
          <ac:chgData name="Sam Hossain" userId="252ad531-713f-471e-8cf5-9c365c40842d" providerId="ADAL" clId="{3BA9E377-62C9-45C0-AF5E-93CBDF9DB54E}" dt="2025-01-17T02:24:24.302" v="1992" actId="26606"/>
          <ac:spMkLst>
            <pc:docMk/>
            <pc:sldMk cId="2875917887" sldId="271"/>
            <ac:spMk id="26" creationId="{DB17E863-922E-4C26-BD64-E8FD41D28661}"/>
          </ac:spMkLst>
        </pc:spChg>
        <pc:spChg chg="add del">
          <ac:chgData name="Sam Hossain" userId="252ad531-713f-471e-8cf5-9c365c40842d" providerId="ADAL" clId="{3BA9E377-62C9-45C0-AF5E-93CBDF9DB54E}" dt="2025-01-17T02:24:31.502" v="1994" actId="26606"/>
          <ac:spMkLst>
            <pc:docMk/>
            <pc:sldMk cId="2875917887" sldId="271"/>
            <ac:spMk id="28" creationId="{18873D23-2DCF-4B31-A009-95721C06E8E1}"/>
          </ac:spMkLst>
        </pc:spChg>
        <pc:spChg chg="add del">
          <ac:chgData name="Sam Hossain" userId="252ad531-713f-471e-8cf5-9c365c40842d" providerId="ADAL" clId="{3BA9E377-62C9-45C0-AF5E-93CBDF9DB54E}" dt="2025-01-17T02:24:31.502" v="1994" actId="26606"/>
          <ac:spMkLst>
            <pc:docMk/>
            <pc:sldMk cId="2875917887" sldId="271"/>
            <ac:spMk id="29" creationId="{C13EF075-D4EF-4929-ADBC-91B27DA19955}"/>
          </ac:spMkLst>
        </pc:spChg>
        <pc:spChg chg="add del">
          <ac:chgData name="Sam Hossain" userId="252ad531-713f-471e-8cf5-9c365c40842d" providerId="ADAL" clId="{3BA9E377-62C9-45C0-AF5E-93CBDF9DB54E}" dt="2025-01-17T02:24:40.590" v="1996" actId="26606"/>
          <ac:spMkLst>
            <pc:docMk/>
            <pc:sldMk cId="2875917887" sldId="271"/>
            <ac:spMk id="34" creationId="{777A147A-9ED8-46B4-8660-1B3C2AA880B5}"/>
          </ac:spMkLst>
        </pc:spChg>
        <pc:spChg chg="add del">
          <ac:chgData name="Sam Hossain" userId="252ad531-713f-471e-8cf5-9c365c40842d" providerId="ADAL" clId="{3BA9E377-62C9-45C0-AF5E-93CBDF9DB54E}" dt="2025-01-17T02:24:40.590" v="1996" actId="26606"/>
          <ac:spMkLst>
            <pc:docMk/>
            <pc:sldMk cId="2875917887" sldId="271"/>
            <ac:spMk id="35" creationId="{5D6C15A0-C087-4593-8414-2B4EC1CDC3DE}"/>
          </ac:spMkLst>
        </pc:spChg>
        <pc:spChg chg="add del">
          <ac:chgData name="Sam Hossain" userId="252ad531-713f-471e-8cf5-9c365c40842d" providerId="ADAL" clId="{3BA9E377-62C9-45C0-AF5E-93CBDF9DB54E}" dt="2025-01-17T02:24:48.985" v="1998" actId="26606"/>
          <ac:spMkLst>
            <pc:docMk/>
            <pc:sldMk cId="2875917887" sldId="271"/>
            <ac:spMk id="37" creationId="{DEE2AD96-B495-4E06-9291-B71706F728CB}"/>
          </ac:spMkLst>
        </pc:spChg>
        <pc:spChg chg="add del">
          <ac:chgData name="Sam Hossain" userId="252ad531-713f-471e-8cf5-9c365c40842d" providerId="ADAL" clId="{3BA9E377-62C9-45C0-AF5E-93CBDF9DB54E}" dt="2025-01-17T02:24:48.985" v="1998" actId="26606"/>
          <ac:spMkLst>
            <pc:docMk/>
            <pc:sldMk cId="2875917887" sldId="271"/>
            <ac:spMk id="38" creationId="{53CF6D67-C5A8-4ADD-9E8E-1E38CA1D3166}"/>
          </ac:spMkLst>
        </pc:spChg>
        <pc:spChg chg="add del">
          <ac:chgData name="Sam Hossain" userId="252ad531-713f-471e-8cf5-9c365c40842d" providerId="ADAL" clId="{3BA9E377-62C9-45C0-AF5E-93CBDF9DB54E}" dt="2025-01-17T02:24:48.985" v="1998" actId="26606"/>
          <ac:spMkLst>
            <pc:docMk/>
            <pc:sldMk cId="2875917887" sldId="271"/>
            <ac:spMk id="39" creationId="{86909FA0-B515-4681-B7A8-FA281D133B94}"/>
          </ac:spMkLst>
        </pc:spChg>
        <pc:spChg chg="add del">
          <ac:chgData name="Sam Hossain" userId="252ad531-713f-471e-8cf5-9c365c40842d" providerId="ADAL" clId="{3BA9E377-62C9-45C0-AF5E-93CBDF9DB54E}" dt="2025-01-17T02:24:48.985" v="1998" actId="26606"/>
          <ac:spMkLst>
            <pc:docMk/>
            <pc:sldMk cId="2875917887" sldId="271"/>
            <ac:spMk id="40" creationId="{21C9FE86-FCC3-4A31-AA1C-C882262B7FE7}"/>
          </ac:spMkLst>
        </pc:spChg>
        <pc:spChg chg="add del">
          <ac:chgData name="Sam Hossain" userId="252ad531-713f-471e-8cf5-9c365c40842d" providerId="ADAL" clId="{3BA9E377-62C9-45C0-AF5E-93CBDF9DB54E}" dt="2025-01-17T02:24:48.985" v="1998" actId="26606"/>
          <ac:spMkLst>
            <pc:docMk/>
            <pc:sldMk cId="2875917887" sldId="271"/>
            <ac:spMk id="41" creationId="{7D96243B-ECED-4B71-8E06-AE9A285EAD20}"/>
          </ac:spMkLst>
        </pc:spChg>
        <pc:spChg chg="add del">
          <ac:chgData name="Sam Hossain" userId="252ad531-713f-471e-8cf5-9c365c40842d" providerId="ADAL" clId="{3BA9E377-62C9-45C0-AF5E-93CBDF9DB54E}" dt="2025-01-17T02:24:48.985" v="1998" actId="26606"/>
          <ac:spMkLst>
            <pc:docMk/>
            <pc:sldMk cId="2875917887" sldId="271"/>
            <ac:spMk id="42" creationId="{A09989E4-EFDC-4A90-A633-E0525FB4139E}"/>
          </ac:spMkLst>
        </pc:spChg>
        <pc:spChg chg="add del">
          <ac:chgData name="Sam Hossain" userId="252ad531-713f-471e-8cf5-9c365c40842d" providerId="ADAL" clId="{3BA9E377-62C9-45C0-AF5E-93CBDF9DB54E}" dt="2025-01-17T02:25:00.129" v="2000" actId="26606"/>
          <ac:spMkLst>
            <pc:docMk/>
            <pc:sldMk cId="2875917887" sldId="271"/>
            <ac:spMk id="44" creationId="{17718681-A12E-49D6-9925-DD7C68176D61}"/>
          </ac:spMkLst>
        </pc:spChg>
        <pc:spChg chg="add del">
          <ac:chgData name="Sam Hossain" userId="252ad531-713f-471e-8cf5-9c365c40842d" providerId="ADAL" clId="{3BA9E377-62C9-45C0-AF5E-93CBDF9DB54E}" dt="2025-01-17T02:25:00.129" v="2000" actId="26606"/>
          <ac:spMkLst>
            <pc:docMk/>
            <pc:sldMk cId="2875917887" sldId="271"/>
            <ac:spMk id="45" creationId="{FBD77573-9EF2-4C35-8285-A1CF6FBB0EA5}"/>
          </ac:spMkLst>
        </pc:spChg>
        <pc:spChg chg="add del">
          <ac:chgData name="Sam Hossain" userId="252ad531-713f-471e-8cf5-9c365c40842d" providerId="ADAL" clId="{3BA9E377-62C9-45C0-AF5E-93CBDF9DB54E}" dt="2025-01-17T02:25:03.828" v="2002" actId="26606"/>
          <ac:spMkLst>
            <pc:docMk/>
            <pc:sldMk cId="2875917887" sldId="271"/>
            <ac:spMk id="47" creationId="{DEE2AD96-B495-4E06-9291-B71706F728CB}"/>
          </ac:spMkLst>
        </pc:spChg>
        <pc:spChg chg="add del">
          <ac:chgData name="Sam Hossain" userId="252ad531-713f-471e-8cf5-9c365c40842d" providerId="ADAL" clId="{3BA9E377-62C9-45C0-AF5E-93CBDF9DB54E}" dt="2025-01-17T02:25:03.828" v="2002" actId="26606"/>
          <ac:spMkLst>
            <pc:docMk/>
            <pc:sldMk cId="2875917887" sldId="271"/>
            <ac:spMk id="48" creationId="{53CF6D67-C5A8-4ADD-9E8E-1E38CA1D3166}"/>
          </ac:spMkLst>
        </pc:spChg>
        <pc:spChg chg="add del">
          <ac:chgData name="Sam Hossain" userId="252ad531-713f-471e-8cf5-9c365c40842d" providerId="ADAL" clId="{3BA9E377-62C9-45C0-AF5E-93CBDF9DB54E}" dt="2025-01-17T02:25:03.828" v="2002" actId="26606"/>
          <ac:spMkLst>
            <pc:docMk/>
            <pc:sldMk cId="2875917887" sldId="271"/>
            <ac:spMk id="49" creationId="{86909FA0-B515-4681-B7A8-FA281D133B94}"/>
          </ac:spMkLst>
        </pc:spChg>
        <pc:spChg chg="add del">
          <ac:chgData name="Sam Hossain" userId="252ad531-713f-471e-8cf5-9c365c40842d" providerId="ADAL" clId="{3BA9E377-62C9-45C0-AF5E-93CBDF9DB54E}" dt="2025-01-17T02:25:03.828" v="2002" actId="26606"/>
          <ac:spMkLst>
            <pc:docMk/>
            <pc:sldMk cId="2875917887" sldId="271"/>
            <ac:spMk id="50" creationId="{21C9FE86-FCC3-4A31-AA1C-C882262B7FE7}"/>
          </ac:spMkLst>
        </pc:spChg>
        <pc:spChg chg="add del">
          <ac:chgData name="Sam Hossain" userId="252ad531-713f-471e-8cf5-9c365c40842d" providerId="ADAL" clId="{3BA9E377-62C9-45C0-AF5E-93CBDF9DB54E}" dt="2025-01-17T02:25:03.828" v="2002" actId="26606"/>
          <ac:spMkLst>
            <pc:docMk/>
            <pc:sldMk cId="2875917887" sldId="271"/>
            <ac:spMk id="51" creationId="{7D96243B-ECED-4B71-8E06-AE9A285EAD20}"/>
          </ac:spMkLst>
        </pc:spChg>
        <pc:spChg chg="add del">
          <ac:chgData name="Sam Hossain" userId="252ad531-713f-471e-8cf5-9c365c40842d" providerId="ADAL" clId="{3BA9E377-62C9-45C0-AF5E-93CBDF9DB54E}" dt="2025-01-17T02:25:03.828" v="2002" actId="26606"/>
          <ac:spMkLst>
            <pc:docMk/>
            <pc:sldMk cId="2875917887" sldId="271"/>
            <ac:spMk id="52" creationId="{A09989E4-EFDC-4A90-A633-E0525FB4139E}"/>
          </ac:spMkLst>
        </pc:spChg>
        <pc:spChg chg="add del">
          <ac:chgData name="Sam Hossain" userId="252ad531-713f-471e-8cf5-9c365c40842d" providerId="ADAL" clId="{3BA9E377-62C9-45C0-AF5E-93CBDF9DB54E}" dt="2025-01-17T02:31:43.648" v="2134" actId="26606"/>
          <ac:spMkLst>
            <pc:docMk/>
            <pc:sldMk cId="2875917887" sldId="271"/>
            <ac:spMk id="54" creationId="{17718681-A12E-49D6-9925-DD7C68176D61}"/>
          </ac:spMkLst>
        </pc:spChg>
        <pc:spChg chg="add del">
          <ac:chgData name="Sam Hossain" userId="252ad531-713f-471e-8cf5-9c365c40842d" providerId="ADAL" clId="{3BA9E377-62C9-45C0-AF5E-93CBDF9DB54E}" dt="2025-01-17T02:31:43.648" v="2134" actId="26606"/>
          <ac:spMkLst>
            <pc:docMk/>
            <pc:sldMk cId="2875917887" sldId="271"/>
            <ac:spMk id="55" creationId="{FBD77573-9EF2-4C35-8285-A1CF6FBB0EA5}"/>
          </ac:spMkLst>
        </pc:spChg>
        <pc:spChg chg="add del">
          <ac:chgData name="Sam Hossain" userId="252ad531-713f-471e-8cf5-9c365c40842d" providerId="ADAL" clId="{3BA9E377-62C9-45C0-AF5E-93CBDF9DB54E}" dt="2025-01-17T02:31:43.648" v="2134" actId="26606"/>
          <ac:spMkLst>
            <pc:docMk/>
            <pc:sldMk cId="2875917887" sldId="271"/>
            <ac:spMk id="57" creationId="{777A147A-9ED8-46B4-8660-1B3C2AA880B5}"/>
          </ac:spMkLst>
        </pc:spChg>
        <pc:spChg chg="add del">
          <ac:chgData name="Sam Hossain" userId="252ad531-713f-471e-8cf5-9c365c40842d" providerId="ADAL" clId="{3BA9E377-62C9-45C0-AF5E-93CBDF9DB54E}" dt="2025-01-17T02:31:43.648" v="2134" actId="26606"/>
          <ac:spMkLst>
            <pc:docMk/>
            <pc:sldMk cId="2875917887" sldId="271"/>
            <ac:spMk id="58" creationId="{5D6C15A0-C087-4593-8414-2B4EC1CDC3DE}"/>
          </ac:spMkLst>
        </pc:spChg>
        <pc:spChg chg="add del">
          <ac:chgData name="Sam Hossain" userId="252ad531-713f-471e-8cf5-9c365c40842d" providerId="ADAL" clId="{3BA9E377-62C9-45C0-AF5E-93CBDF9DB54E}" dt="2025-01-17T02:31:36.286" v="2132" actId="26606"/>
          <ac:spMkLst>
            <pc:docMk/>
            <pc:sldMk cId="2875917887" sldId="271"/>
            <ac:spMk id="60" creationId="{17718681-A12E-49D6-9925-DD7C68176D61}"/>
          </ac:spMkLst>
        </pc:spChg>
        <pc:spChg chg="add del">
          <ac:chgData name="Sam Hossain" userId="252ad531-713f-471e-8cf5-9c365c40842d" providerId="ADAL" clId="{3BA9E377-62C9-45C0-AF5E-93CBDF9DB54E}" dt="2025-01-17T02:31:36.286" v="2132" actId="26606"/>
          <ac:spMkLst>
            <pc:docMk/>
            <pc:sldMk cId="2875917887" sldId="271"/>
            <ac:spMk id="62" creationId="{FBD77573-9EF2-4C35-8285-A1CF6FBB0EA5}"/>
          </ac:spMkLst>
        </pc:spChg>
        <pc:grpChg chg="add del">
          <ac:chgData name="Sam Hossain" userId="252ad531-713f-471e-8cf5-9c365c40842d" providerId="ADAL" clId="{3BA9E377-62C9-45C0-AF5E-93CBDF9DB54E}" dt="2025-01-17T02:24:31.502" v="1994" actId="26606"/>
          <ac:grpSpMkLst>
            <pc:docMk/>
            <pc:sldMk cId="2875917887" sldId="271"/>
            <ac:grpSpMk id="30" creationId="{DAA26DFA-AAB2-4973-9C17-16D587C7B198}"/>
          </ac:grpSpMkLst>
        </pc:grpChg>
      </pc:sldChg>
      <pc:sldChg chg="addSp delSp modSp add mod setBg delDesignElem">
        <pc:chgData name="Sam Hossain" userId="252ad531-713f-471e-8cf5-9c365c40842d" providerId="ADAL" clId="{3BA9E377-62C9-45C0-AF5E-93CBDF9DB54E}" dt="2025-01-17T04:58:55.728" v="3382" actId="27636"/>
        <pc:sldMkLst>
          <pc:docMk/>
          <pc:sldMk cId="3826758481" sldId="272"/>
        </pc:sldMkLst>
        <pc:spChg chg="mod">
          <ac:chgData name="Sam Hossain" userId="252ad531-713f-471e-8cf5-9c365c40842d" providerId="ADAL" clId="{3BA9E377-62C9-45C0-AF5E-93CBDF9DB54E}" dt="2025-01-17T02:40:37.811" v="2193" actId="26606"/>
          <ac:spMkLst>
            <pc:docMk/>
            <pc:sldMk cId="3826758481" sldId="272"/>
            <ac:spMk id="2" creationId="{289D5C68-6EA9-A413-372F-9F8E21CD3EA8}"/>
          </ac:spMkLst>
        </pc:spChg>
        <pc:spChg chg="mod">
          <ac:chgData name="Sam Hossain" userId="252ad531-713f-471e-8cf5-9c365c40842d" providerId="ADAL" clId="{3BA9E377-62C9-45C0-AF5E-93CBDF9DB54E}" dt="2025-01-17T04:58:55.728" v="3382" actId="27636"/>
          <ac:spMkLst>
            <pc:docMk/>
            <pc:sldMk cId="3826758481" sldId="272"/>
            <ac:spMk id="3" creationId="{E63B18A4-16A8-62C5-6F22-DCE5CEB0C9F5}"/>
          </ac:spMkLst>
        </pc:spChg>
        <pc:spChg chg="add">
          <ac:chgData name="Sam Hossain" userId="252ad531-713f-471e-8cf5-9c365c40842d" providerId="ADAL" clId="{3BA9E377-62C9-45C0-AF5E-93CBDF9DB54E}" dt="2025-01-17T04:36:25.392" v="3341"/>
          <ac:spMkLst>
            <pc:docMk/>
            <pc:sldMk cId="3826758481" sldId="272"/>
            <ac:spMk id="4" creationId="{67F9138E-0F58-AF5C-D55E-F1BDA5094AA2}"/>
          </ac:spMkLst>
        </pc:spChg>
        <pc:spChg chg="add">
          <ac:chgData name="Sam Hossain" userId="252ad531-713f-471e-8cf5-9c365c40842d" providerId="ADAL" clId="{3BA9E377-62C9-45C0-AF5E-93CBDF9DB54E}" dt="2025-01-17T04:39:55.093" v="3353"/>
          <ac:spMkLst>
            <pc:docMk/>
            <pc:sldMk cId="3826758481" sldId="272"/>
            <ac:spMk id="5" creationId="{2FD782C6-3835-216B-7800-C039FC2BB87C}"/>
          </ac:spMkLst>
        </pc:spChg>
        <pc:spChg chg="add del">
          <ac:chgData name="Sam Hossain" userId="252ad531-713f-471e-8cf5-9c365c40842d" providerId="ADAL" clId="{3BA9E377-62C9-45C0-AF5E-93CBDF9DB54E}" dt="2025-01-17T02:37:35.700" v="2172" actId="26606"/>
          <ac:spMkLst>
            <pc:docMk/>
            <pc:sldMk cId="3826758481" sldId="272"/>
            <ac:spMk id="2055" creationId="{32AEEBC8-9D30-42EF-95F2-386C2653FBF0}"/>
          </ac:spMkLst>
        </pc:spChg>
        <pc:spChg chg="add del">
          <ac:chgData name="Sam Hossain" userId="252ad531-713f-471e-8cf5-9c365c40842d" providerId="ADAL" clId="{3BA9E377-62C9-45C0-AF5E-93CBDF9DB54E}" dt="2025-01-17T02:37:35.700" v="2172" actId="26606"/>
          <ac:spMkLst>
            <pc:docMk/>
            <pc:sldMk cId="3826758481" sldId="272"/>
            <ac:spMk id="2057" creationId="{3529E97A-97C3-40EA-8A04-5C02398D568F}"/>
          </ac:spMkLst>
        </pc:spChg>
        <pc:spChg chg="add del">
          <ac:chgData name="Sam Hossain" userId="252ad531-713f-471e-8cf5-9c365c40842d" providerId="ADAL" clId="{3BA9E377-62C9-45C0-AF5E-93CBDF9DB54E}" dt="2025-01-17T02:37:35.700" v="2172" actId="26606"/>
          <ac:spMkLst>
            <pc:docMk/>
            <pc:sldMk cId="3826758481" sldId="272"/>
            <ac:spMk id="2059" creationId="{59FA8C2E-A5A7-4490-927A-7CD58343EDBB}"/>
          </ac:spMkLst>
        </pc:spChg>
        <pc:spChg chg="del">
          <ac:chgData name="Sam Hossain" userId="252ad531-713f-471e-8cf5-9c365c40842d" providerId="ADAL" clId="{3BA9E377-62C9-45C0-AF5E-93CBDF9DB54E}" dt="2025-01-17T02:37:01.017" v="2168"/>
          <ac:spMkLst>
            <pc:docMk/>
            <pc:sldMk cId="3826758481" sldId="272"/>
            <ac:spMk id="2080" creationId="{57CF1DD7-AF39-F6CA-C4DF-9FDD229F8E44}"/>
          </ac:spMkLst>
        </pc:spChg>
        <pc:spChg chg="del">
          <ac:chgData name="Sam Hossain" userId="252ad531-713f-471e-8cf5-9c365c40842d" providerId="ADAL" clId="{3BA9E377-62C9-45C0-AF5E-93CBDF9DB54E}" dt="2025-01-17T02:37:01.017" v="2168"/>
          <ac:spMkLst>
            <pc:docMk/>
            <pc:sldMk cId="3826758481" sldId="272"/>
            <ac:spMk id="2081" creationId="{7B0B7B52-E60B-E6AD-70E0-3364A43ABE80}"/>
          </ac:spMkLst>
        </pc:spChg>
        <pc:spChg chg="del">
          <ac:chgData name="Sam Hossain" userId="252ad531-713f-471e-8cf5-9c365c40842d" providerId="ADAL" clId="{3BA9E377-62C9-45C0-AF5E-93CBDF9DB54E}" dt="2025-01-17T02:37:01.017" v="2168"/>
          <ac:spMkLst>
            <pc:docMk/>
            <pc:sldMk cId="3826758481" sldId="272"/>
            <ac:spMk id="2082" creationId="{12B6841A-1F48-925E-5EB5-D2AC445296AB}"/>
          </ac:spMkLst>
        </pc:spChg>
        <pc:spChg chg="add del">
          <ac:chgData name="Sam Hossain" userId="252ad531-713f-471e-8cf5-9c365c40842d" providerId="ADAL" clId="{3BA9E377-62C9-45C0-AF5E-93CBDF9DB54E}" dt="2025-01-17T02:37:43.920" v="2173" actId="26606"/>
          <ac:spMkLst>
            <pc:docMk/>
            <pc:sldMk cId="3826758481" sldId="272"/>
            <ac:spMk id="3079" creationId="{32AEEBC8-9D30-42EF-95F2-386C2653FBF0}"/>
          </ac:spMkLst>
        </pc:spChg>
        <pc:spChg chg="add del">
          <ac:chgData name="Sam Hossain" userId="252ad531-713f-471e-8cf5-9c365c40842d" providerId="ADAL" clId="{3BA9E377-62C9-45C0-AF5E-93CBDF9DB54E}" dt="2025-01-17T02:37:43.920" v="2173" actId="26606"/>
          <ac:spMkLst>
            <pc:docMk/>
            <pc:sldMk cId="3826758481" sldId="272"/>
            <ac:spMk id="3081" creationId="{3529E97A-97C3-40EA-8A04-5C02398D568F}"/>
          </ac:spMkLst>
        </pc:spChg>
        <pc:spChg chg="add del">
          <ac:chgData name="Sam Hossain" userId="252ad531-713f-471e-8cf5-9c365c40842d" providerId="ADAL" clId="{3BA9E377-62C9-45C0-AF5E-93CBDF9DB54E}" dt="2025-01-17T02:37:43.920" v="2173" actId="26606"/>
          <ac:spMkLst>
            <pc:docMk/>
            <pc:sldMk cId="3826758481" sldId="272"/>
            <ac:spMk id="3083" creationId="{59FA8C2E-A5A7-4490-927A-7CD58343EDBB}"/>
          </ac:spMkLst>
        </pc:spChg>
        <pc:spChg chg="add del">
          <ac:chgData name="Sam Hossain" userId="252ad531-713f-471e-8cf5-9c365c40842d" providerId="ADAL" clId="{3BA9E377-62C9-45C0-AF5E-93CBDF9DB54E}" dt="2025-01-17T02:38:11.271" v="2174" actId="26606"/>
          <ac:spMkLst>
            <pc:docMk/>
            <pc:sldMk cId="3826758481" sldId="272"/>
            <ac:spMk id="3088" creationId="{32AEEBC8-9D30-42EF-95F2-386C2653FBF0}"/>
          </ac:spMkLst>
        </pc:spChg>
        <pc:spChg chg="add del">
          <ac:chgData name="Sam Hossain" userId="252ad531-713f-471e-8cf5-9c365c40842d" providerId="ADAL" clId="{3BA9E377-62C9-45C0-AF5E-93CBDF9DB54E}" dt="2025-01-17T02:38:11.271" v="2174" actId="26606"/>
          <ac:spMkLst>
            <pc:docMk/>
            <pc:sldMk cId="3826758481" sldId="272"/>
            <ac:spMk id="3090" creationId="{2E92FA66-67D7-4CB4-94D3-E643A9AD4757}"/>
          </ac:spMkLst>
        </pc:spChg>
        <pc:spChg chg="add del">
          <ac:chgData name="Sam Hossain" userId="252ad531-713f-471e-8cf5-9c365c40842d" providerId="ADAL" clId="{3BA9E377-62C9-45C0-AF5E-93CBDF9DB54E}" dt="2025-01-17T02:40:37.811" v="2193" actId="26606"/>
          <ac:spMkLst>
            <pc:docMk/>
            <pc:sldMk cId="3826758481" sldId="272"/>
            <ac:spMk id="3095" creationId="{32AEEBC8-9D30-42EF-95F2-386C2653FBF0}"/>
          </ac:spMkLst>
        </pc:spChg>
        <pc:spChg chg="add del">
          <ac:chgData name="Sam Hossain" userId="252ad531-713f-471e-8cf5-9c365c40842d" providerId="ADAL" clId="{3BA9E377-62C9-45C0-AF5E-93CBDF9DB54E}" dt="2025-01-17T02:40:37.811" v="2193" actId="26606"/>
          <ac:spMkLst>
            <pc:docMk/>
            <pc:sldMk cId="3826758481" sldId="272"/>
            <ac:spMk id="3097" creationId="{3529E97A-97C3-40EA-8A04-5C02398D568F}"/>
          </ac:spMkLst>
        </pc:spChg>
        <pc:spChg chg="add del">
          <ac:chgData name="Sam Hossain" userId="252ad531-713f-471e-8cf5-9c365c40842d" providerId="ADAL" clId="{3BA9E377-62C9-45C0-AF5E-93CBDF9DB54E}" dt="2025-01-17T02:40:37.811" v="2193" actId="26606"/>
          <ac:spMkLst>
            <pc:docMk/>
            <pc:sldMk cId="3826758481" sldId="272"/>
            <ac:spMk id="3099" creationId="{59FA8C2E-A5A7-4490-927A-7CD58343EDBB}"/>
          </ac:spMkLst>
        </pc:spChg>
        <pc:spChg chg="add">
          <ac:chgData name="Sam Hossain" userId="252ad531-713f-471e-8cf5-9c365c40842d" providerId="ADAL" clId="{3BA9E377-62C9-45C0-AF5E-93CBDF9DB54E}" dt="2025-01-17T02:40:37.811" v="2193" actId="26606"/>
          <ac:spMkLst>
            <pc:docMk/>
            <pc:sldMk cId="3826758481" sldId="272"/>
            <ac:spMk id="3104" creationId="{32AEEBC8-9D30-42EF-95F2-386C2653FBF0}"/>
          </ac:spMkLst>
        </pc:spChg>
        <pc:spChg chg="add">
          <ac:chgData name="Sam Hossain" userId="252ad531-713f-471e-8cf5-9c365c40842d" providerId="ADAL" clId="{3BA9E377-62C9-45C0-AF5E-93CBDF9DB54E}" dt="2025-01-17T02:40:37.811" v="2193" actId="26606"/>
          <ac:spMkLst>
            <pc:docMk/>
            <pc:sldMk cId="3826758481" sldId="272"/>
            <ac:spMk id="3106" creationId="{2E92FA66-67D7-4CB4-94D3-E643A9AD4757}"/>
          </ac:spMkLst>
        </pc:spChg>
        <pc:picChg chg="del">
          <ac:chgData name="Sam Hossain" userId="252ad531-713f-471e-8cf5-9c365c40842d" providerId="ADAL" clId="{3BA9E377-62C9-45C0-AF5E-93CBDF9DB54E}" dt="2025-01-17T02:37:19.641" v="2170" actId="478"/>
          <ac:picMkLst>
            <pc:docMk/>
            <pc:sldMk cId="3826758481" sldId="272"/>
            <ac:picMk id="2050" creationId="{41B4DABF-C598-1D56-48CA-D4A19086FB95}"/>
          </ac:picMkLst>
        </pc:picChg>
        <pc:picChg chg="add mod">
          <ac:chgData name="Sam Hossain" userId="252ad531-713f-471e-8cf5-9c365c40842d" providerId="ADAL" clId="{3BA9E377-62C9-45C0-AF5E-93CBDF9DB54E}" dt="2025-01-17T02:40:37.811" v="2193" actId="26606"/>
          <ac:picMkLst>
            <pc:docMk/>
            <pc:sldMk cId="3826758481" sldId="272"/>
            <ac:picMk id="3074" creationId="{0CE0A1B6-8B48-1C14-C208-FE32E825993A}"/>
          </ac:picMkLst>
        </pc:picChg>
      </pc:sldChg>
      <pc:sldChg chg="addSp delSp modSp add mod setBg delDesignElem">
        <pc:chgData name="Sam Hossain" userId="252ad531-713f-471e-8cf5-9c365c40842d" providerId="ADAL" clId="{3BA9E377-62C9-45C0-AF5E-93CBDF9DB54E}" dt="2025-01-17T05:01:32.529" v="3452" actId="20577"/>
        <pc:sldMkLst>
          <pc:docMk/>
          <pc:sldMk cId="397789857" sldId="273"/>
        </pc:sldMkLst>
        <pc:spChg chg="mod">
          <ac:chgData name="Sam Hossain" userId="252ad531-713f-471e-8cf5-9c365c40842d" providerId="ADAL" clId="{3BA9E377-62C9-45C0-AF5E-93CBDF9DB54E}" dt="2025-01-17T05:01:32.529" v="3452" actId="20577"/>
          <ac:spMkLst>
            <pc:docMk/>
            <pc:sldMk cId="397789857" sldId="273"/>
            <ac:spMk id="3" creationId="{A414A9FC-02F7-AB84-F97C-6D9612DF7D52}"/>
          </ac:spMkLst>
        </pc:spChg>
        <pc:spChg chg="del">
          <ac:chgData name="Sam Hossain" userId="252ad531-713f-471e-8cf5-9c365c40842d" providerId="ADAL" clId="{3BA9E377-62C9-45C0-AF5E-93CBDF9DB54E}" dt="2025-01-17T02:42:46.293" v="2207"/>
          <ac:spMkLst>
            <pc:docMk/>
            <pc:sldMk cId="397789857" sldId="273"/>
            <ac:spMk id="9" creationId="{0778CB21-04CC-7D3F-41A2-E00C2B7D8CD0}"/>
          </ac:spMkLst>
        </pc:spChg>
        <pc:spChg chg="del">
          <ac:chgData name="Sam Hossain" userId="252ad531-713f-471e-8cf5-9c365c40842d" providerId="ADAL" clId="{3BA9E377-62C9-45C0-AF5E-93CBDF9DB54E}" dt="2025-01-17T02:42:46.293" v="2207"/>
          <ac:spMkLst>
            <pc:docMk/>
            <pc:sldMk cId="397789857" sldId="273"/>
            <ac:spMk id="11" creationId="{6C041F0F-796B-EB37-2722-A7F173E9503A}"/>
          </ac:spMkLst>
        </pc:spChg>
        <pc:spChg chg="add">
          <ac:chgData name="Sam Hossain" userId="252ad531-713f-471e-8cf5-9c365c40842d" providerId="ADAL" clId="{3BA9E377-62C9-45C0-AF5E-93CBDF9DB54E}" dt="2025-01-17T02:43:26.694" v="2211" actId="26606"/>
          <ac:spMkLst>
            <pc:docMk/>
            <pc:sldMk cId="397789857" sldId="273"/>
            <ac:spMk id="4103" creationId="{32AEEBC8-9D30-42EF-95F2-386C2653FBF0}"/>
          </ac:spMkLst>
        </pc:spChg>
        <pc:spChg chg="add">
          <ac:chgData name="Sam Hossain" userId="252ad531-713f-471e-8cf5-9c365c40842d" providerId="ADAL" clId="{3BA9E377-62C9-45C0-AF5E-93CBDF9DB54E}" dt="2025-01-17T02:43:26.694" v="2211" actId="26606"/>
          <ac:spMkLst>
            <pc:docMk/>
            <pc:sldMk cId="397789857" sldId="273"/>
            <ac:spMk id="4105" creationId="{2E92FA66-67D7-4CB4-94D3-E643A9AD4757}"/>
          </ac:spMkLst>
        </pc:spChg>
        <pc:picChg chg="del">
          <ac:chgData name="Sam Hossain" userId="252ad531-713f-471e-8cf5-9c365c40842d" providerId="ADAL" clId="{3BA9E377-62C9-45C0-AF5E-93CBDF9DB54E}" dt="2025-01-17T02:43:10.573" v="2208" actId="478"/>
          <ac:picMkLst>
            <pc:docMk/>
            <pc:sldMk cId="397789857" sldId="273"/>
            <ac:picMk id="4" creationId="{5818086C-2A0D-DF1A-7F83-DA7F5E9105A4}"/>
          </ac:picMkLst>
        </pc:picChg>
        <pc:picChg chg="add mod">
          <ac:chgData name="Sam Hossain" userId="252ad531-713f-471e-8cf5-9c365c40842d" providerId="ADAL" clId="{3BA9E377-62C9-45C0-AF5E-93CBDF9DB54E}" dt="2025-01-17T02:43:32.424" v="2213" actId="27614"/>
          <ac:picMkLst>
            <pc:docMk/>
            <pc:sldMk cId="397789857" sldId="273"/>
            <ac:picMk id="4098" creationId="{9DA71C25-9347-2BB7-E7BC-AC3C8BB925C0}"/>
          </ac:picMkLst>
        </pc:picChg>
      </pc:sldChg>
      <pc:sldChg chg="addSp delSp modSp add mod setBg delDesignElem">
        <pc:chgData name="Sam Hossain" userId="252ad531-713f-471e-8cf5-9c365c40842d" providerId="ADAL" clId="{3BA9E377-62C9-45C0-AF5E-93CBDF9DB54E}" dt="2025-01-17T05:04:30.371" v="3481" actId="114"/>
        <pc:sldMkLst>
          <pc:docMk/>
          <pc:sldMk cId="214053496" sldId="274"/>
        </pc:sldMkLst>
        <pc:spChg chg="mod">
          <ac:chgData name="Sam Hossain" userId="252ad531-713f-471e-8cf5-9c365c40842d" providerId="ADAL" clId="{3BA9E377-62C9-45C0-AF5E-93CBDF9DB54E}" dt="2025-01-17T04:42:09.732" v="3366" actId="255"/>
          <ac:spMkLst>
            <pc:docMk/>
            <pc:sldMk cId="214053496" sldId="274"/>
            <ac:spMk id="2" creationId="{262D25F7-C9EE-01BD-C4FA-319E203BBE8E}"/>
          </ac:spMkLst>
        </pc:spChg>
        <pc:spChg chg="mod">
          <ac:chgData name="Sam Hossain" userId="252ad531-713f-471e-8cf5-9c365c40842d" providerId="ADAL" clId="{3BA9E377-62C9-45C0-AF5E-93CBDF9DB54E}" dt="2025-01-17T05:04:30.371" v="3481" actId="114"/>
          <ac:spMkLst>
            <pc:docMk/>
            <pc:sldMk cId="214053496" sldId="274"/>
            <ac:spMk id="3" creationId="{8A6718C1-2376-E4FD-817C-239BB5575CF9}"/>
          </ac:spMkLst>
        </pc:spChg>
        <pc:spChg chg="add">
          <ac:chgData name="Sam Hossain" userId="252ad531-713f-471e-8cf5-9c365c40842d" providerId="ADAL" clId="{3BA9E377-62C9-45C0-AF5E-93CBDF9DB54E}" dt="2025-01-17T04:41:15.438" v="3361"/>
          <ac:spMkLst>
            <pc:docMk/>
            <pc:sldMk cId="214053496" sldId="274"/>
            <ac:spMk id="4" creationId="{D62BDF73-E01C-9522-63A8-77F9005145AE}"/>
          </ac:spMkLst>
        </pc:spChg>
        <pc:spChg chg="add del">
          <ac:chgData name="Sam Hossain" userId="252ad531-713f-471e-8cf5-9c365c40842d" providerId="ADAL" clId="{3BA9E377-62C9-45C0-AF5E-93CBDF9DB54E}" dt="2025-01-17T02:58:41.263" v="2420" actId="26606"/>
          <ac:spMkLst>
            <pc:docMk/>
            <pc:sldMk cId="214053496" sldId="274"/>
            <ac:spMk id="6148" creationId="{32AEEBC8-9D30-42EF-95F2-386C2653FBF0}"/>
          </ac:spMkLst>
        </pc:spChg>
        <pc:spChg chg="add del">
          <ac:chgData name="Sam Hossain" userId="252ad531-713f-471e-8cf5-9c365c40842d" providerId="ADAL" clId="{3BA9E377-62C9-45C0-AF5E-93CBDF9DB54E}" dt="2025-01-17T02:58:41.263" v="2420" actId="26606"/>
          <ac:spMkLst>
            <pc:docMk/>
            <pc:sldMk cId="214053496" sldId="274"/>
            <ac:spMk id="6149" creationId="{3529E97A-97C3-40EA-8A04-5C02398D568F}"/>
          </ac:spMkLst>
        </pc:spChg>
        <pc:spChg chg="add del">
          <ac:chgData name="Sam Hossain" userId="252ad531-713f-471e-8cf5-9c365c40842d" providerId="ADAL" clId="{3BA9E377-62C9-45C0-AF5E-93CBDF9DB54E}" dt="2025-01-17T02:58:41.263" v="2420" actId="26606"/>
          <ac:spMkLst>
            <pc:docMk/>
            <pc:sldMk cId="214053496" sldId="274"/>
            <ac:spMk id="6150" creationId="{59FA8C2E-A5A7-4490-927A-7CD58343EDBB}"/>
          </ac:spMkLst>
        </pc:spChg>
        <pc:spChg chg="del">
          <ac:chgData name="Sam Hossain" userId="252ad531-713f-471e-8cf5-9c365c40842d" providerId="ADAL" clId="{3BA9E377-62C9-45C0-AF5E-93CBDF9DB54E}" dt="2025-01-17T02:57:34.422" v="2415"/>
          <ac:spMkLst>
            <pc:docMk/>
            <pc:sldMk cId="214053496" sldId="274"/>
            <ac:spMk id="6151" creationId="{E873FE8B-705C-1347-7366-28E2E575B81A}"/>
          </ac:spMkLst>
        </pc:spChg>
        <pc:spChg chg="del">
          <ac:chgData name="Sam Hossain" userId="252ad531-713f-471e-8cf5-9c365c40842d" providerId="ADAL" clId="{3BA9E377-62C9-45C0-AF5E-93CBDF9DB54E}" dt="2025-01-17T02:57:34.422" v="2415"/>
          <ac:spMkLst>
            <pc:docMk/>
            <pc:sldMk cId="214053496" sldId="274"/>
            <ac:spMk id="6153" creationId="{93639224-C87F-FC26-0449-5EFF1CEC5AF3}"/>
          </ac:spMkLst>
        </pc:spChg>
        <pc:spChg chg="del">
          <ac:chgData name="Sam Hossain" userId="252ad531-713f-471e-8cf5-9c365c40842d" providerId="ADAL" clId="{3BA9E377-62C9-45C0-AF5E-93CBDF9DB54E}" dt="2025-01-17T02:57:34.422" v="2415"/>
          <ac:spMkLst>
            <pc:docMk/>
            <pc:sldMk cId="214053496" sldId="274"/>
            <ac:spMk id="6155" creationId="{1DFA3A92-8EA8-D478-CEB0-F7B95F46881A}"/>
          </ac:spMkLst>
        </pc:spChg>
        <pc:spChg chg="add del">
          <ac:chgData name="Sam Hossain" userId="252ad531-713f-471e-8cf5-9c365c40842d" providerId="ADAL" clId="{3BA9E377-62C9-45C0-AF5E-93CBDF9DB54E}" dt="2025-01-17T04:41:46.530" v="3363" actId="26606"/>
          <ac:spMkLst>
            <pc:docMk/>
            <pc:sldMk cId="214053496" sldId="274"/>
            <ac:spMk id="7175" creationId="{32AEEBC8-9D30-42EF-95F2-386C2653FBF0}"/>
          </ac:spMkLst>
        </pc:spChg>
        <pc:spChg chg="add del">
          <ac:chgData name="Sam Hossain" userId="252ad531-713f-471e-8cf5-9c365c40842d" providerId="ADAL" clId="{3BA9E377-62C9-45C0-AF5E-93CBDF9DB54E}" dt="2025-01-17T04:41:46.530" v="3363" actId="26606"/>
          <ac:spMkLst>
            <pc:docMk/>
            <pc:sldMk cId="214053496" sldId="274"/>
            <ac:spMk id="7177" creationId="{3529E97A-97C3-40EA-8A04-5C02398D568F}"/>
          </ac:spMkLst>
        </pc:spChg>
        <pc:spChg chg="add del">
          <ac:chgData name="Sam Hossain" userId="252ad531-713f-471e-8cf5-9c365c40842d" providerId="ADAL" clId="{3BA9E377-62C9-45C0-AF5E-93CBDF9DB54E}" dt="2025-01-17T04:41:46.530" v="3363" actId="26606"/>
          <ac:spMkLst>
            <pc:docMk/>
            <pc:sldMk cId="214053496" sldId="274"/>
            <ac:spMk id="7179" creationId="{59FA8C2E-A5A7-4490-927A-7CD58343EDBB}"/>
          </ac:spMkLst>
        </pc:spChg>
        <pc:spChg chg="add">
          <ac:chgData name="Sam Hossain" userId="252ad531-713f-471e-8cf5-9c365c40842d" providerId="ADAL" clId="{3BA9E377-62C9-45C0-AF5E-93CBDF9DB54E}" dt="2025-01-17T04:41:46.530" v="3363" actId="26606"/>
          <ac:spMkLst>
            <pc:docMk/>
            <pc:sldMk cId="214053496" sldId="274"/>
            <ac:spMk id="7184" creationId="{32AEEBC8-9D30-42EF-95F2-386C2653FBF0}"/>
          </ac:spMkLst>
        </pc:spChg>
        <pc:spChg chg="add">
          <ac:chgData name="Sam Hossain" userId="252ad531-713f-471e-8cf5-9c365c40842d" providerId="ADAL" clId="{3BA9E377-62C9-45C0-AF5E-93CBDF9DB54E}" dt="2025-01-17T04:41:46.530" v="3363" actId="26606"/>
          <ac:spMkLst>
            <pc:docMk/>
            <pc:sldMk cId="214053496" sldId="274"/>
            <ac:spMk id="7186" creationId="{3529E97A-97C3-40EA-8A04-5C02398D568F}"/>
          </ac:spMkLst>
        </pc:spChg>
        <pc:spChg chg="add">
          <ac:chgData name="Sam Hossain" userId="252ad531-713f-471e-8cf5-9c365c40842d" providerId="ADAL" clId="{3BA9E377-62C9-45C0-AF5E-93CBDF9DB54E}" dt="2025-01-17T04:41:46.530" v="3363" actId="26606"/>
          <ac:spMkLst>
            <pc:docMk/>
            <pc:sldMk cId="214053496" sldId="274"/>
            <ac:spMk id="7188" creationId="{59FA8C2E-A5A7-4490-927A-7CD58343EDBB}"/>
          </ac:spMkLst>
        </pc:spChg>
        <pc:picChg chg="del">
          <ac:chgData name="Sam Hossain" userId="252ad531-713f-471e-8cf5-9c365c40842d" providerId="ADAL" clId="{3BA9E377-62C9-45C0-AF5E-93CBDF9DB54E}" dt="2025-01-17T02:58:04.654" v="2418" actId="478"/>
          <ac:picMkLst>
            <pc:docMk/>
            <pc:sldMk cId="214053496" sldId="274"/>
            <ac:picMk id="6146" creationId="{24501CAA-0E80-3B51-E11E-70AD61C55C53}"/>
          </ac:picMkLst>
        </pc:picChg>
        <pc:picChg chg="add mod">
          <ac:chgData name="Sam Hossain" userId="252ad531-713f-471e-8cf5-9c365c40842d" providerId="ADAL" clId="{3BA9E377-62C9-45C0-AF5E-93CBDF9DB54E}" dt="2025-01-17T02:58:47.735" v="2421" actId="27614"/>
          <ac:picMkLst>
            <pc:docMk/>
            <pc:sldMk cId="214053496" sldId="274"/>
            <ac:picMk id="7170" creationId="{2B5B52B5-CC81-56A6-C4C7-6E639ABB56DB}"/>
          </ac:picMkLst>
        </pc:picChg>
      </pc:sldChg>
      <pc:sldChg chg="addSp delSp modSp add mod setBg delDesignElem">
        <pc:chgData name="Sam Hossain" userId="252ad531-713f-471e-8cf5-9c365c40842d" providerId="ADAL" clId="{3BA9E377-62C9-45C0-AF5E-93CBDF9DB54E}" dt="2025-01-17T05:05:59.513" v="3495" actId="27636"/>
        <pc:sldMkLst>
          <pc:docMk/>
          <pc:sldMk cId="8837711" sldId="275"/>
        </pc:sldMkLst>
        <pc:spChg chg="mod">
          <ac:chgData name="Sam Hossain" userId="252ad531-713f-471e-8cf5-9c365c40842d" providerId="ADAL" clId="{3BA9E377-62C9-45C0-AF5E-93CBDF9DB54E}" dt="2025-01-17T04:43:40.561" v="3371" actId="255"/>
          <ac:spMkLst>
            <pc:docMk/>
            <pc:sldMk cId="8837711" sldId="275"/>
            <ac:spMk id="2" creationId="{519AA919-AA8E-3A68-5432-2C113ED923B7}"/>
          </ac:spMkLst>
        </pc:spChg>
        <pc:spChg chg="mod">
          <ac:chgData name="Sam Hossain" userId="252ad531-713f-471e-8cf5-9c365c40842d" providerId="ADAL" clId="{3BA9E377-62C9-45C0-AF5E-93CBDF9DB54E}" dt="2025-01-17T05:05:59.513" v="3495" actId="27636"/>
          <ac:spMkLst>
            <pc:docMk/>
            <pc:sldMk cId="8837711" sldId="275"/>
            <ac:spMk id="3" creationId="{41B531D8-27AE-5E6E-B0B9-52ED2DCB2AFF}"/>
          </ac:spMkLst>
        </pc:spChg>
        <pc:spChg chg="add del">
          <ac:chgData name="Sam Hossain" userId="252ad531-713f-471e-8cf5-9c365c40842d" providerId="ADAL" clId="{3BA9E377-62C9-45C0-AF5E-93CBDF9DB54E}" dt="2025-01-17T03:01:44" v="2446" actId="26606"/>
          <ac:spMkLst>
            <pc:docMk/>
            <pc:sldMk cId="8837711" sldId="275"/>
            <ac:spMk id="7172" creationId="{32AEEBC8-9D30-42EF-95F2-386C2653FBF0}"/>
          </ac:spMkLst>
        </pc:spChg>
        <pc:spChg chg="add del">
          <ac:chgData name="Sam Hossain" userId="252ad531-713f-471e-8cf5-9c365c40842d" providerId="ADAL" clId="{3BA9E377-62C9-45C0-AF5E-93CBDF9DB54E}" dt="2025-01-17T03:01:44" v="2446" actId="26606"/>
          <ac:spMkLst>
            <pc:docMk/>
            <pc:sldMk cId="8837711" sldId="275"/>
            <ac:spMk id="7173" creationId="{3529E97A-97C3-40EA-8A04-5C02398D568F}"/>
          </ac:spMkLst>
        </pc:spChg>
        <pc:spChg chg="add del">
          <ac:chgData name="Sam Hossain" userId="252ad531-713f-471e-8cf5-9c365c40842d" providerId="ADAL" clId="{3BA9E377-62C9-45C0-AF5E-93CBDF9DB54E}" dt="2025-01-17T03:01:44" v="2446" actId="26606"/>
          <ac:spMkLst>
            <pc:docMk/>
            <pc:sldMk cId="8837711" sldId="275"/>
            <ac:spMk id="7174" creationId="{59FA8C2E-A5A7-4490-927A-7CD58343EDBB}"/>
          </ac:spMkLst>
        </pc:spChg>
        <pc:spChg chg="del">
          <ac:chgData name="Sam Hossain" userId="252ad531-713f-471e-8cf5-9c365c40842d" providerId="ADAL" clId="{3BA9E377-62C9-45C0-AF5E-93CBDF9DB54E}" dt="2025-01-17T03:01:07.964" v="2442"/>
          <ac:spMkLst>
            <pc:docMk/>
            <pc:sldMk cId="8837711" sldId="275"/>
            <ac:spMk id="7175" creationId="{15F2A71F-BCEC-DB06-390D-2CF4C29E1FE6}"/>
          </ac:spMkLst>
        </pc:spChg>
        <pc:spChg chg="del">
          <ac:chgData name="Sam Hossain" userId="252ad531-713f-471e-8cf5-9c365c40842d" providerId="ADAL" clId="{3BA9E377-62C9-45C0-AF5E-93CBDF9DB54E}" dt="2025-01-17T03:01:07.964" v="2442"/>
          <ac:spMkLst>
            <pc:docMk/>
            <pc:sldMk cId="8837711" sldId="275"/>
            <ac:spMk id="7177" creationId="{32F3B4C7-D354-5E9B-B406-2242AB2279F4}"/>
          </ac:spMkLst>
        </pc:spChg>
        <pc:spChg chg="del">
          <ac:chgData name="Sam Hossain" userId="252ad531-713f-471e-8cf5-9c365c40842d" providerId="ADAL" clId="{3BA9E377-62C9-45C0-AF5E-93CBDF9DB54E}" dt="2025-01-17T03:01:07.964" v="2442"/>
          <ac:spMkLst>
            <pc:docMk/>
            <pc:sldMk cId="8837711" sldId="275"/>
            <ac:spMk id="7179" creationId="{AFD5E8C4-ECB4-1528-9C64-5D548A49463F}"/>
          </ac:spMkLst>
        </pc:spChg>
        <pc:spChg chg="add del">
          <ac:chgData name="Sam Hossain" userId="252ad531-713f-471e-8cf5-9c365c40842d" providerId="ADAL" clId="{3BA9E377-62C9-45C0-AF5E-93CBDF9DB54E}" dt="2025-01-17T04:43:32.132" v="3370" actId="26606"/>
          <ac:spMkLst>
            <pc:docMk/>
            <pc:sldMk cId="8837711" sldId="275"/>
            <ac:spMk id="8199" creationId="{32AEEBC8-9D30-42EF-95F2-386C2653FBF0}"/>
          </ac:spMkLst>
        </pc:spChg>
        <pc:spChg chg="add del">
          <ac:chgData name="Sam Hossain" userId="252ad531-713f-471e-8cf5-9c365c40842d" providerId="ADAL" clId="{3BA9E377-62C9-45C0-AF5E-93CBDF9DB54E}" dt="2025-01-17T04:43:32.132" v="3370" actId="26606"/>
          <ac:spMkLst>
            <pc:docMk/>
            <pc:sldMk cId="8837711" sldId="275"/>
            <ac:spMk id="8201" creationId="{3529E97A-97C3-40EA-8A04-5C02398D568F}"/>
          </ac:spMkLst>
        </pc:spChg>
        <pc:spChg chg="add del">
          <ac:chgData name="Sam Hossain" userId="252ad531-713f-471e-8cf5-9c365c40842d" providerId="ADAL" clId="{3BA9E377-62C9-45C0-AF5E-93CBDF9DB54E}" dt="2025-01-17T04:43:32.132" v="3370" actId="26606"/>
          <ac:spMkLst>
            <pc:docMk/>
            <pc:sldMk cId="8837711" sldId="275"/>
            <ac:spMk id="8203" creationId="{59FA8C2E-A5A7-4490-927A-7CD58343EDBB}"/>
          </ac:spMkLst>
        </pc:spChg>
        <pc:spChg chg="add">
          <ac:chgData name="Sam Hossain" userId="252ad531-713f-471e-8cf5-9c365c40842d" providerId="ADAL" clId="{3BA9E377-62C9-45C0-AF5E-93CBDF9DB54E}" dt="2025-01-17T04:43:32.132" v="3370" actId="26606"/>
          <ac:spMkLst>
            <pc:docMk/>
            <pc:sldMk cId="8837711" sldId="275"/>
            <ac:spMk id="8208" creationId="{32AEEBC8-9D30-42EF-95F2-386C2653FBF0}"/>
          </ac:spMkLst>
        </pc:spChg>
        <pc:spChg chg="add">
          <ac:chgData name="Sam Hossain" userId="252ad531-713f-471e-8cf5-9c365c40842d" providerId="ADAL" clId="{3BA9E377-62C9-45C0-AF5E-93CBDF9DB54E}" dt="2025-01-17T04:43:32.132" v="3370" actId="26606"/>
          <ac:spMkLst>
            <pc:docMk/>
            <pc:sldMk cId="8837711" sldId="275"/>
            <ac:spMk id="8210" creationId="{3529E97A-97C3-40EA-8A04-5C02398D568F}"/>
          </ac:spMkLst>
        </pc:spChg>
        <pc:spChg chg="add">
          <ac:chgData name="Sam Hossain" userId="252ad531-713f-471e-8cf5-9c365c40842d" providerId="ADAL" clId="{3BA9E377-62C9-45C0-AF5E-93CBDF9DB54E}" dt="2025-01-17T04:43:32.132" v="3370" actId="26606"/>
          <ac:spMkLst>
            <pc:docMk/>
            <pc:sldMk cId="8837711" sldId="275"/>
            <ac:spMk id="8212" creationId="{59FA8C2E-A5A7-4490-927A-7CD58343EDBB}"/>
          </ac:spMkLst>
        </pc:spChg>
        <pc:picChg chg="del">
          <ac:chgData name="Sam Hossain" userId="252ad531-713f-471e-8cf5-9c365c40842d" providerId="ADAL" clId="{3BA9E377-62C9-45C0-AF5E-93CBDF9DB54E}" dt="2025-01-17T03:01:39.521" v="2444" actId="478"/>
          <ac:picMkLst>
            <pc:docMk/>
            <pc:sldMk cId="8837711" sldId="275"/>
            <ac:picMk id="7170" creationId="{DCCA9ADC-190E-39AF-84CB-EAFCC796F301}"/>
          </ac:picMkLst>
        </pc:picChg>
        <pc:picChg chg="add mod">
          <ac:chgData name="Sam Hossain" userId="252ad531-713f-471e-8cf5-9c365c40842d" providerId="ADAL" clId="{3BA9E377-62C9-45C0-AF5E-93CBDF9DB54E}" dt="2025-01-17T03:01:44" v="2446" actId="26606"/>
          <ac:picMkLst>
            <pc:docMk/>
            <pc:sldMk cId="8837711" sldId="275"/>
            <ac:picMk id="8194" creationId="{296A151B-A9B3-0F0C-136F-018926497BCA}"/>
          </ac:picMkLst>
        </pc:picChg>
      </pc:sldChg>
      <pc:sldChg chg="addSp delSp add del setBg delDesignElem">
        <pc:chgData name="Sam Hossain" userId="252ad531-713f-471e-8cf5-9c365c40842d" providerId="ADAL" clId="{3BA9E377-62C9-45C0-AF5E-93CBDF9DB54E}" dt="2025-01-17T03:19:18.839" v="2549"/>
        <pc:sldMkLst>
          <pc:docMk/>
          <pc:sldMk cId="2183606244" sldId="276"/>
        </pc:sldMkLst>
        <pc:spChg chg="add del">
          <ac:chgData name="Sam Hossain" userId="252ad531-713f-471e-8cf5-9c365c40842d" providerId="ADAL" clId="{3BA9E377-62C9-45C0-AF5E-93CBDF9DB54E}" dt="2025-01-17T03:19:18.839" v="2549"/>
          <ac:spMkLst>
            <pc:docMk/>
            <pc:sldMk cId="2183606244" sldId="276"/>
            <ac:spMk id="9274" creationId="{26AF2F67-EEB4-B07D-C5D2-AB520C3D6291}"/>
          </ac:spMkLst>
        </pc:spChg>
        <pc:spChg chg="add del">
          <ac:chgData name="Sam Hossain" userId="252ad531-713f-471e-8cf5-9c365c40842d" providerId="ADAL" clId="{3BA9E377-62C9-45C0-AF5E-93CBDF9DB54E}" dt="2025-01-17T03:19:18.839" v="2549"/>
          <ac:spMkLst>
            <pc:docMk/>
            <pc:sldMk cId="2183606244" sldId="276"/>
            <ac:spMk id="9275" creationId="{6A29467B-0DFD-C4E5-62E7-0A339C454197}"/>
          </ac:spMkLst>
        </pc:spChg>
      </pc:sldChg>
      <pc:sldChg chg="addSp delSp modSp add mod setBg delDesignElem">
        <pc:chgData name="Sam Hossain" userId="252ad531-713f-471e-8cf5-9c365c40842d" providerId="ADAL" clId="{3BA9E377-62C9-45C0-AF5E-93CBDF9DB54E}" dt="2025-01-17T03:21:40.397" v="2568" actId="114"/>
        <pc:sldMkLst>
          <pc:docMk/>
          <pc:sldMk cId="4281618862" sldId="276"/>
        </pc:sldMkLst>
        <pc:spChg chg="mod">
          <ac:chgData name="Sam Hossain" userId="252ad531-713f-471e-8cf5-9c365c40842d" providerId="ADAL" clId="{3BA9E377-62C9-45C0-AF5E-93CBDF9DB54E}" dt="2025-01-17T03:21:40.397" v="2568" actId="114"/>
          <ac:spMkLst>
            <pc:docMk/>
            <pc:sldMk cId="4281618862" sldId="276"/>
            <ac:spMk id="3" creationId="{900860C0-1902-2FB0-4BFC-F0C513C8E5CD}"/>
          </ac:spMkLst>
        </pc:spChg>
        <pc:spChg chg="del">
          <ac:chgData name="Sam Hossain" userId="252ad531-713f-471e-8cf5-9c365c40842d" providerId="ADAL" clId="{3BA9E377-62C9-45C0-AF5E-93CBDF9DB54E}" dt="2025-01-17T03:19:25.993" v="2551"/>
          <ac:spMkLst>
            <pc:docMk/>
            <pc:sldMk cId="4281618862" sldId="276"/>
            <ac:spMk id="9274" creationId="{9D015DE0-935E-580F-8ECD-D72D11FAEDB7}"/>
          </ac:spMkLst>
        </pc:spChg>
        <pc:spChg chg="del">
          <ac:chgData name="Sam Hossain" userId="252ad531-713f-471e-8cf5-9c365c40842d" providerId="ADAL" clId="{3BA9E377-62C9-45C0-AF5E-93CBDF9DB54E}" dt="2025-01-17T03:19:25.993" v="2551"/>
          <ac:spMkLst>
            <pc:docMk/>
            <pc:sldMk cId="4281618862" sldId="276"/>
            <ac:spMk id="9275" creationId="{F0D5A8F0-EDDF-9870-7B5F-F1BFEF1C2BD6}"/>
          </ac:spMkLst>
        </pc:spChg>
        <pc:spChg chg="add">
          <ac:chgData name="Sam Hossain" userId="252ad531-713f-471e-8cf5-9c365c40842d" providerId="ADAL" clId="{3BA9E377-62C9-45C0-AF5E-93CBDF9DB54E}" dt="2025-01-17T03:20:19.960" v="2555" actId="26606"/>
          <ac:spMkLst>
            <pc:docMk/>
            <pc:sldMk cId="4281618862" sldId="276"/>
            <ac:spMk id="10247" creationId="{32AEEBC8-9D30-42EF-95F2-386C2653FBF0}"/>
          </ac:spMkLst>
        </pc:spChg>
        <pc:spChg chg="add">
          <ac:chgData name="Sam Hossain" userId="252ad531-713f-471e-8cf5-9c365c40842d" providerId="ADAL" clId="{3BA9E377-62C9-45C0-AF5E-93CBDF9DB54E}" dt="2025-01-17T03:20:19.960" v="2555" actId="26606"/>
          <ac:spMkLst>
            <pc:docMk/>
            <pc:sldMk cId="4281618862" sldId="276"/>
            <ac:spMk id="10249" creationId="{2E92FA66-67D7-4CB4-94D3-E643A9AD4757}"/>
          </ac:spMkLst>
        </pc:spChg>
        <pc:picChg chg="del">
          <ac:chgData name="Sam Hossain" userId="252ad531-713f-471e-8cf5-9c365c40842d" providerId="ADAL" clId="{3BA9E377-62C9-45C0-AF5E-93CBDF9DB54E}" dt="2025-01-17T03:19:53.835" v="2552" actId="478"/>
          <ac:picMkLst>
            <pc:docMk/>
            <pc:sldMk cId="4281618862" sldId="276"/>
            <ac:picMk id="9218" creationId="{3922C30A-2763-940E-76E4-3C16556FEE76}"/>
          </ac:picMkLst>
        </pc:picChg>
        <pc:picChg chg="add mod">
          <ac:chgData name="Sam Hossain" userId="252ad531-713f-471e-8cf5-9c365c40842d" providerId="ADAL" clId="{3BA9E377-62C9-45C0-AF5E-93CBDF9DB54E}" dt="2025-01-17T03:20:23.712" v="2557" actId="962"/>
          <ac:picMkLst>
            <pc:docMk/>
            <pc:sldMk cId="4281618862" sldId="276"/>
            <ac:picMk id="10242" creationId="{859225AE-CC82-524A-6312-4C6FF8321B40}"/>
          </ac:picMkLst>
        </pc:picChg>
      </pc:sldChg>
      <pc:sldChg chg="addSp delSp modSp add mod setBg delDesignElem">
        <pc:chgData name="Sam Hossain" userId="252ad531-713f-471e-8cf5-9c365c40842d" providerId="ADAL" clId="{3BA9E377-62C9-45C0-AF5E-93CBDF9DB54E}" dt="2025-01-17T03:53:52.958" v="3055" actId="6549"/>
        <pc:sldMkLst>
          <pc:docMk/>
          <pc:sldMk cId="3538019364" sldId="277"/>
        </pc:sldMkLst>
        <pc:spChg chg="mod">
          <ac:chgData name="Sam Hossain" userId="252ad531-713f-471e-8cf5-9c365c40842d" providerId="ADAL" clId="{3BA9E377-62C9-45C0-AF5E-93CBDF9DB54E}" dt="2025-01-17T03:47:59.117" v="2824" actId="20577"/>
          <ac:spMkLst>
            <pc:docMk/>
            <pc:sldMk cId="3538019364" sldId="277"/>
            <ac:spMk id="2" creationId="{4541920C-247E-A22F-A450-699026DD26DC}"/>
          </ac:spMkLst>
        </pc:spChg>
        <pc:spChg chg="mod">
          <ac:chgData name="Sam Hossain" userId="252ad531-713f-471e-8cf5-9c365c40842d" providerId="ADAL" clId="{3BA9E377-62C9-45C0-AF5E-93CBDF9DB54E}" dt="2025-01-17T03:53:52.958" v="3055" actId="6549"/>
          <ac:spMkLst>
            <pc:docMk/>
            <pc:sldMk cId="3538019364" sldId="277"/>
            <ac:spMk id="3" creationId="{7BCE4FC2-08D4-DD9A-47DD-883D5847C039}"/>
          </ac:spMkLst>
        </pc:spChg>
        <pc:spChg chg="add del mod">
          <ac:chgData name="Sam Hossain" userId="252ad531-713f-471e-8cf5-9c365c40842d" providerId="ADAL" clId="{3BA9E377-62C9-45C0-AF5E-93CBDF9DB54E}" dt="2025-01-17T03:39:31.393" v="2782" actId="478"/>
          <ac:spMkLst>
            <pc:docMk/>
            <pc:sldMk cId="3538019364" sldId="277"/>
            <ac:spMk id="5" creationId="{A9874AF3-2F84-1E6E-C546-65D99D3DBA22}"/>
          </ac:spMkLst>
        </pc:spChg>
        <pc:spChg chg="add del mod">
          <ac:chgData name="Sam Hossain" userId="252ad531-713f-471e-8cf5-9c365c40842d" providerId="ADAL" clId="{3BA9E377-62C9-45C0-AF5E-93CBDF9DB54E}" dt="2025-01-17T03:39:36.755" v="2783" actId="478"/>
          <ac:spMkLst>
            <pc:docMk/>
            <pc:sldMk cId="3538019364" sldId="277"/>
            <ac:spMk id="6" creationId="{76F4DDC6-C96A-D3F2-EF13-E67946C1FCEC}"/>
          </ac:spMkLst>
        </pc:spChg>
        <pc:spChg chg="add del mod">
          <ac:chgData name="Sam Hossain" userId="252ad531-713f-471e-8cf5-9c365c40842d" providerId="ADAL" clId="{3BA9E377-62C9-45C0-AF5E-93CBDF9DB54E}" dt="2025-01-17T03:39:16.180" v="2779" actId="478"/>
          <ac:spMkLst>
            <pc:docMk/>
            <pc:sldMk cId="3538019364" sldId="277"/>
            <ac:spMk id="7" creationId="{6DD1BA4A-FECA-0344-9DE3-11D064684510}"/>
          </ac:spMkLst>
        </pc:spChg>
        <pc:spChg chg="add del">
          <ac:chgData name="Sam Hossain" userId="252ad531-713f-471e-8cf5-9c365c40842d" providerId="ADAL" clId="{3BA9E377-62C9-45C0-AF5E-93CBDF9DB54E}" dt="2025-01-17T03:39:58.467" v="2785" actId="26606"/>
          <ac:spMkLst>
            <pc:docMk/>
            <pc:sldMk cId="3538019364" sldId="277"/>
            <ac:spMk id="9" creationId="{32AEEBC8-9D30-42EF-95F2-386C2653FBF0}"/>
          </ac:spMkLst>
        </pc:spChg>
        <pc:spChg chg="add del">
          <ac:chgData name="Sam Hossain" userId="252ad531-713f-471e-8cf5-9c365c40842d" providerId="ADAL" clId="{3BA9E377-62C9-45C0-AF5E-93CBDF9DB54E}" dt="2025-01-17T03:39:58.467" v="2785" actId="26606"/>
          <ac:spMkLst>
            <pc:docMk/>
            <pc:sldMk cId="3538019364" sldId="277"/>
            <ac:spMk id="11" creationId="{2E92FA66-67D7-4CB4-94D3-E643A9AD4757}"/>
          </ac:spMkLst>
        </pc:spChg>
        <pc:spChg chg="add del">
          <ac:chgData name="Sam Hossain" userId="252ad531-713f-471e-8cf5-9c365c40842d" providerId="ADAL" clId="{3BA9E377-62C9-45C0-AF5E-93CBDF9DB54E}" dt="2025-01-17T03:40:11.007" v="2787" actId="26606"/>
          <ac:spMkLst>
            <pc:docMk/>
            <pc:sldMk cId="3538019364" sldId="277"/>
            <ac:spMk id="13" creationId="{59FA8C2E-A5A7-4490-927A-7CD58343EDBB}"/>
          </ac:spMkLst>
        </pc:spChg>
        <pc:spChg chg="add del">
          <ac:chgData name="Sam Hossain" userId="252ad531-713f-471e-8cf5-9c365c40842d" providerId="ADAL" clId="{3BA9E377-62C9-45C0-AF5E-93CBDF9DB54E}" dt="2025-01-17T03:40:11.007" v="2787" actId="26606"/>
          <ac:spMkLst>
            <pc:docMk/>
            <pc:sldMk cId="3538019364" sldId="277"/>
            <ac:spMk id="14" creationId="{32AEEBC8-9D30-42EF-95F2-386C2653FBF0}"/>
          </ac:spMkLst>
        </pc:spChg>
        <pc:spChg chg="add del">
          <ac:chgData name="Sam Hossain" userId="252ad531-713f-471e-8cf5-9c365c40842d" providerId="ADAL" clId="{3BA9E377-62C9-45C0-AF5E-93CBDF9DB54E}" dt="2025-01-17T03:40:11.007" v="2787" actId="26606"/>
          <ac:spMkLst>
            <pc:docMk/>
            <pc:sldMk cId="3538019364" sldId="277"/>
            <ac:spMk id="15" creationId="{3529E97A-97C3-40EA-8A04-5C02398D568F}"/>
          </ac:spMkLst>
        </pc:spChg>
        <pc:spChg chg="add del">
          <ac:chgData name="Sam Hossain" userId="252ad531-713f-471e-8cf5-9c365c40842d" providerId="ADAL" clId="{3BA9E377-62C9-45C0-AF5E-93CBDF9DB54E}" dt="2025-01-17T03:40:25.227" v="2789" actId="26606"/>
          <ac:spMkLst>
            <pc:docMk/>
            <pc:sldMk cId="3538019364" sldId="277"/>
            <ac:spMk id="17" creationId="{2550BE34-C2B8-49B8-8519-67A8CAD51AE9}"/>
          </ac:spMkLst>
        </pc:spChg>
        <pc:spChg chg="add del">
          <ac:chgData name="Sam Hossain" userId="252ad531-713f-471e-8cf5-9c365c40842d" providerId="ADAL" clId="{3BA9E377-62C9-45C0-AF5E-93CBDF9DB54E}" dt="2025-01-17T03:40:25.227" v="2789" actId="26606"/>
          <ac:spMkLst>
            <pc:docMk/>
            <pc:sldMk cId="3538019364" sldId="277"/>
            <ac:spMk id="18" creationId="{A7457DD9-5A45-400A-AB4B-4B4EDECA25F1}"/>
          </ac:spMkLst>
        </pc:spChg>
        <pc:spChg chg="add del">
          <ac:chgData name="Sam Hossain" userId="252ad531-713f-471e-8cf5-9c365c40842d" providerId="ADAL" clId="{3BA9E377-62C9-45C0-AF5E-93CBDF9DB54E}" dt="2025-01-17T03:40:25.227" v="2789" actId="26606"/>
          <ac:spMkLst>
            <pc:docMk/>
            <pc:sldMk cId="3538019364" sldId="277"/>
            <ac:spMk id="19" creationId="{441CF7D6-A660-431A-B0BB-140A0D5556B6}"/>
          </ac:spMkLst>
        </pc:spChg>
        <pc:spChg chg="add del">
          <ac:chgData name="Sam Hossain" userId="252ad531-713f-471e-8cf5-9c365c40842d" providerId="ADAL" clId="{3BA9E377-62C9-45C0-AF5E-93CBDF9DB54E}" dt="2025-01-17T03:40:25.227" v="2789" actId="26606"/>
          <ac:spMkLst>
            <pc:docMk/>
            <pc:sldMk cId="3538019364" sldId="277"/>
            <ac:spMk id="20" creationId="{0570A85B-3810-4F95-97B0-CBF4CCDB381C}"/>
          </ac:spMkLst>
        </pc:spChg>
        <pc:spChg chg="add">
          <ac:chgData name="Sam Hossain" userId="252ad531-713f-471e-8cf5-9c365c40842d" providerId="ADAL" clId="{3BA9E377-62C9-45C0-AF5E-93CBDF9DB54E}" dt="2025-01-17T03:40:25.250" v="2790" actId="26606"/>
          <ac:spMkLst>
            <pc:docMk/>
            <pc:sldMk cId="3538019364" sldId="277"/>
            <ac:spMk id="22" creationId="{32AEEBC8-9D30-42EF-95F2-386C2653FBF0}"/>
          </ac:spMkLst>
        </pc:spChg>
        <pc:spChg chg="add">
          <ac:chgData name="Sam Hossain" userId="252ad531-713f-471e-8cf5-9c365c40842d" providerId="ADAL" clId="{3BA9E377-62C9-45C0-AF5E-93CBDF9DB54E}" dt="2025-01-17T03:40:25.250" v="2790" actId="26606"/>
          <ac:spMkLst>
            <pc:docMk/>
            <pc:sldMk cId="3538019364" sldId="277"/>
            <ac:spMk id="23" creationId="{3529E97A-97C3-40EA-8A04-5C02398D568F}"/>
          </ac:spMkLst>
        </pc:spChg>
        <pc:spChg chg="add">
          <ac:chgData name="Sam Hossain" userId="252ad531-713f-471e-8cf5-9c365c40842d" providerId="ADAL" clId="{3BA9E377-62C9-45C0-AF5E-93CBDF9DB54E}" dt="2025-01-17T03:40:25.250" v="2790" actId="26606"/>
          <ac:spMkLst>
            <pc:docMk/>
            <pc:sldMk cId="3538019364" sldId="277"/>
            <ac:spMk id="24" creationId="{59FA8C2E-A5A7-4490-927A-7CD58343EDBB}"/>
          </ac:spMkLst>
        </pc:spChg>
        <pc:spChg chg="del">
          <ac:chgData name="Sam Hossain" userId="252ad531-713f-471e-8cf5-9c365c40842d" providerId="ADAL" clId="{3BA9E377-62C9-45C0-AF5E-93CBDF9DB54E}" dt="2025-01-17T03:26:46.449" v="2622"/>
          <ac:spMkLst>
            <pc:docMk/>
            <pc:sldMk cId="3538019364" sldId="277"/>
            <ac:spMk id="10247" creationId="{0A072C76-63F6-A389-58D3-E356071D593D}"/>
          </ac:spMkLst>
        </pc:spChg>
        <pc:spChg chg="del">
          <ac:chgData name="Sam Hossain" userId="252ad531-713f-471e-8cf5-9c365c40842d" providerId="ADAL" clId="{3BA9E377-62C9-45C0-AF5E-93CBDF9DB54E}" dt="2025-01-17T03:26:46.449" v="2622"/>
          <ac:spMkLst>
            <pc:docMk/>
            <pc:sldMk cId="3538019364" sldId="277"/>
            <ac:spMk id="10249" creationId="{AD2754E4-6208-769F-59EB-D22057C95457}"/>
          </ac:spMkLst>
        </pc:spChg>
        <pc:graphicFrameChg chg="add mod modGraphic">
          <ac:chgData name="Sam Hossain" userId="252ad531-713f-471e-8cf5-9c365c40842d" providerId="ADAL" clId="{3BA9E377-62C9-45C0-AF5E-93CBDF9DB54E}" dt="2025-01-17T03:43:45.965" v="2816" actId="113"/>
          <ac:graphicFrameMkLst>
            <pc:docMk/>
            <pc:sldMk cId="3538019364" sldId="277"/>
            <ac:graphicFrameMk id="4" creationId="{2E083B2C-212A-3DC8-0E2A-0A56B19B718D}"/>
          </ac:graphicFrameMkLst>
        </pc:graphicFrameChg>
        <pc:picChg chg="del">
          <ac:chgData name="Sam Hossain" userId="252ad531-713f-471e-8cf5-9c365c40842d" providerId="ADAL" clId="{3BA9E377-62C9-45C0-AF5E-93CBDF9DB54E}" dt="2025-01-17T03:39:02.859" v="2777" actId="478"/>
          <ac:picMkLst>
            <pc:docMk/>
            <pc:sldMk cId="3538019364" sldId="277"/>
            <ac:picMk id="10242" creationId="{02455F48-18D8-4177-9589-0772B0E34324}"/>
          </ac:picMkLst>
        </pc:picChg>
      </pc:sldChg>
      <pc:sldChg chg="addSp delSp modSp add mod setBg addAnim delAnim delDesignElem">
        <pc:chgData name="Sam Hossain" userId="252ad531-713f-471e-8cf5-9c365c40842d" providerId="ADAL" clId="{3BA9E377-62C9-45C0-AF5E-93CBDF9DB54E}" dt="2025-01-17T03:32:37.016" v="2678" actId="26606"/>
        <pc:sldMkLst>
          <pc:docMk/>
          <pc:sldMk cId="3075748302" sldId="278"/>
        </pc:sldMkLst>
        <pc:spChg chg="mod">
          <ac:chgData name="Sam Hossain" userId="252ad531-713f-471e-8cf5-9c365c40842d" providerId="ADAL" clId="{3BA9E377-62C9-45C0-AF5E-93CBDF9DB54E}" dt="2025-01-17T03:31:43.863" v="2673" actId="1076"/>
          <ac:spMkLst>
            <pc:docMk/>
            <pc:sldMk cId="3075748302" sldId="278"/>
            <ac:spMk id="2" creationId="{2A90633D-7B1C-232C-38C9-174224B1EE4D}"/>
          </ac:spMkLst>
        </pc:spChg>
        <pc:spChg chg="del mod">
          <ac:chgData name="Sam Hossain" userId="252ad531-713f-471e-8cf5-9c365c40842d" providerId="ADAL" clId="{3BA9E377-62C9-45C0-AF5E-93CBDF9DB54E}" dt="2025-01-17T03:31:23.018" v="2667" actId="478"/>
          <ac:spMkLst>
            <pc:docMk/>
            <pc:sldMk cId="3075748302" sldId="278"/>
            <ac:spMk id="3" creationId="{EC91972A-4AAC-30A6-1AC8-C5448DB3564A}"/>
          </ac:spMkLst>
        </pc:spChg>
        <pc:spChg chg="add del mod">
          <ac:chgData name="Sam Hossain" userId="252ad531-713f-471e-8cf5-9c365c40842d" providerId="ADAL" clId="{3BA9E377-62C9-45C0-AF5E-93CBDF9DB54E}" dt="2025-01-17T03:31:36.160" v="2672" actId="478"/>
          <ac:spMkLst>
            <pc:docMk/>
            <pc:sldMk cId="3075748302" sldId="278"/>
            <ac:spMk id="5" creationId="{4773A923-E991-B120-3631-AB4171DEE676}"/>
          </ac:spMkLst>
        </pc:spChg>
        <pc:spChg chg="add del">
          <ac:chgData name="Sam Hossain" userId="252ad531-713f-471e-8cf5-9c365c40842d" providerId="ADAL" clId="{3BA9E377-62C9-45C0-AF5E-93CBDF9DB54E}" dt="2025-01-17T03:32:37.016" v="2678" actId="26606"/>
          <ac:spMkLst>
            <pc:docMk/>
            <pc:sldMk cId="3075748302" sldId="278"/>
            <ac:spMk id="8" creationId="{0E30439A-8A5B-46EC-8283-9B6B031D40D0}"/>
          </ac:spMkLst>
        </pc:spChg>
        <pc:spChg chg="add">
          <ac:chgData name="Sam Hossain" userId="252ad531-713f-471e-8cf5-9c365c40842d" providerId="ADAL" clId="{3BA9E377-62C9-45C0-AF5E-93CBDF9DB54E}" dt="2025-01-17T03:31:09.031" v="2656" actId="26606"/>
          <ac:spMkLst>
            <pc:docMk/>
            <pc:sldMk cId="3075748302" sldId="278"/>
            <ac:spMk id="10" creationId="{5CEAD642-85CF-4750-8432-7C80C901F001}"/>
          </ac:spMkLst>
        </pc:spChg>
        <pc:spChg chg="add del">
          <ac:chgData name="Sam Hossain" userId="252ad531-713f-471e-8cf5-9c365c40842d" providerId="ADAL" clId="{3BA9E377-62C9-45C0-AF5E-93CBDF9DB54E}" dt="2025-01-17T03:32:37.016" v="2678" actId="26606"/>
          <ac:spMkLst>
            <pc:docMk/>
            <pc:sldMk cId="3075748302" sldId="278"/>
            <ac:spMk id="12" creationId="{FA33EEAE-15D5-4119-8C1E-89D943F911EF}"/>
          </ac:spMkLst>
        </pc:spChg>
        <pc:spChg chg="add del">
          <ac:chgData name="Sam Hossain" userId="252ad531-713f-471e-8cf5-9c365c40842d" providerId="ADAL" clId="{3BA9E377-62C9-45C0-AF5E-93CBDF9DB54E}" dt="2025-01-17T03:32:37.016" v="2678" actId="26606"/>
          <ac:spMkLst>
            <pc:docMk/>
            <pc:sldMk cId="3075748302" sldId="278"/>
            <ac:spMk id="14" creationId="{730D8B3B-9B80-4025-B934-26DC7D7CD231}"/>
          </ac:spMkLst>
        </pc:spChg>
        <pc:spChg chg="add del">
          <ac:chgData name="Sam Hossain" userId="252ad531-713f-471e-8cf5-9c365c40842d" providerId="ADAL" clId="{3BA9E377-62C9-45C0-AF5E-93CBDF9DB54E}" dt="2025-01-17T03:32:37.016" v="2678" actId="26606"/>
          <ac:spMkLst>
            <pc:docMk/>
            <pc:sldMk cId="3075748302" sldId="278"/>
            <ac:spMk id="16" creationId="{B5A1B09C-1565-46F8-B70F-621C5EB48A09}"/>
          </ac:spMkLst>
        </pc:spChg>
        <pc:spChg chg="add del">
          <ac:chgData name="Sam Hossain" userId="252ad531-713f-471e-8cf5-9c365c40842d" providerId="ADAL" clId="{3BA9E377-62C9-45C0-AF5E-93CBDF9DB54E}" dt="2025-01-17T03:32:37.007" v="2677" actId="26606"/>
          <ac:spMkLst>
            <pc:docMk/>
            <pc:sldMk cId="3075748302" sldId="278"/>
            <ac:spMk id="18" creationId="{8C516CC8-80AC-446C-A56E-9F54B7210402}"/>
          </ac:spMkLst>
        </pc:spChg>
        <pc:spChg chg="add del">
          <ac:chgData name="Sam Hossain" userId="252ad531-713f-471e-8cf5-9c365c40842d" providerId="ADAL" clId="{3BA9E377-62C9-45C0-AF5E-93CBDF9DB54E}" dt="2025-01-17T03:32:37.016" v="2678" actId="26606"/>
          <ac:spMkLst>
            <pc:docMk/>
            <pc:sldMk cId="3075748302" sldId="278"/>
            <ac:spMk id="20" creationId="{53947E58-F088-49F1-A3D1-DEA690192E84}"/>
          </ac:spMkLst>
        </pc:spChg>
        <pc:spChg chg="add del">
          <ac:chgData name="Sam Hossain" userId="252ad531-713f-471e-8cf5-9c365c40842d" providerId="ADAL" clId="{3BA9E377-62C9-45C0-AF5E-93CBDF9DB54E}" dt="2025-01-17T03:32:37.007" v="2677" actId="26606"/>
          <ac:spMkLst>
            <pc:docMk/>
            <pc:sldMk cId="3075748302" sldId="278"/>
            <ac:spMk id="23" creationId="{9715DAF0-AE1B-46C9-8A6B-DB2AA05AB91D}"/>
          </ac:spMkLst>
        </pc:spChg>
        <pc:spChg chg="add del">
          <ac:chgData name="Sam Hossain" userId="252ad531-713f-471e-8cf5-9c365c40842d" providerId="ADAL" clId="{3BA9E377-62C9-45C0-AF5E-93CBDF9DB54E}" dt="2025-01-17T03:32:37.007" v="2677" actId="26606"/>
          <ac:spMkLst>
            <pc:docMk/>
            <pc:sldMk cId="3075748302" sldId="278"/>
            <ac:spMk id="24" creationId="{6016219D-510E-4184-9090-6D5578A87BD1}"/>
          </ac:spMkLst>
        </pc:spChg>
        <pc:spChg chg="add del">
          <ac:chgData name="Sam Hossain" userId="252ad531-713f-471e-8cf5-9c365c40842d" providerId="ADAL" clId="{3BA9E377-62C9-45C0-AF5E-93CBDF9DB54E}" dt="2025-01-17T03:31:54.080" v="2675" actId="26606"/>
          <ac:spMkLst>
            <pc:docMk/>
            <pc:sldMk cId="3075748302" sldId="278"/>
            <ac:spMk id="25" creationId="{8F9CBE3F-79A8-4F8F-88D9-DAD03D0D281F}"/>
          </ac:spMkLst>
        </pc:spChg>
        <pc:spChg chg="add del">
          <ac:chgData name="Sam Hossain" userId="252ad531-713f-471e-8cf5-9c365c40842d" providerId="ADAL" clId="{3BA9E377-62C9-45C0-AF5E-93CBDF9DB54E}" dt="2025-01-17T03:32:37.007" v="2677" actId="26606"/>
          <ac:spMkLst>
            <pc:docMk/>
            <pc:sldMk cId="3075748302" sldId="278"/>
            <ac:spMk id="26" creationId="{AFF4A713-7B75-4B21-90D7-5AB19547C728}"/>
          </ac:spMkLst>
        </pc:spChg>
        <pc:spChg chg="add del">
          <ac:chgData name="Sam Hossain" userId="252ad531-713f-471e-8cf5-9c365c40842d" providerId="ADAL" clId="{3BA9E377-62C9-45C0-AF5E-93CBDF9DB54E}" dt="2025-01-17T03:31:54.080" v="2675" actId="26606"/>
          <ac:spMkLst>
            <pc:docMk/>
            <pc:sldMk cId="3075748302" sldId="278"/>
            <ac:spMk id="29" creationId="{C5CB530E-515E-412C-9DF1-5F8FFBD6F383}"/>
          </ac:spMkLst>
        </pc:spChg>
        <pc:spChg chg="add del">
          <ac:chgData name="Sam Hossain" userId="252ad531-713f-471e-8cf5-9c365c40842d" providerId="ADAL" clId="{3BA9E377-62C9-45C0-AF5E-93CBDF9DB54E}" dt="2025-01-17T03:32:37.007" v="2677" actId="26606"/>
          <ac:spMkLst>
            <pc:docMk/>
            <pc:sldMk cId="3075748302" sldId="278"/>
            <ac:spMk id="30" creationId="{C29501E6-A978-4A61-9689-9085AF97A53A}"/>
          </ac:spMkLst>
        </pc:spChg>
        <pc:spChg chg="add del">
          <ac:chgData name="Sam Hossain" userId="252ad531-713f-471e-8cf5-9c365c40842d" providerId="ADAL" clId="{3BA9E377-62C9-45C0-AF5E-93CBDF9DB54E}" dt="2025-01-17T03:31:54.080" v="2675" actId="26606"/>
          <ac:spMkLst>
            <pc:docMk/>
            <pc:sldMk cId="3075748302" sldId="278"/>
            <ac:spMk id="31" creationId="{AEA7509D-F04F-40CB-A0B3-EEF16499CC9F}"/>
          </ac:spMkLst>
        </pc:spChg>
        <pc:spChg chg="add">
          <ac:chgData name="Sam Hossain" userId="252ad531-713f-471e-8cf5-9c365c40842d" providerId="ADAL" clId="{3BA9E377-62C9-45C0-AF5E-93CBDF9DB54E}" dt="2025-01-17T03:32:37.016" v="2678" actId="26606"/>
          <ac:spMkLst>
            <pc:docMk/>
            <pc:sldMk cId="3075748302" sldId="278"/>
            <ac:spMk id="32" creationId="{0E30439A-8A5B-46EC-8283-9B6B031D40D0}"/>
          </ac:spMkLst>
        </pc:spChg>
        <pc:spChg chg="add del">
          <ac:chgData name="Sam Hossain" userId="252ad531-713f-471e-8cf5-9c365c40842d" providerId="ADAL" clId="{3BA9E377-62C9-45C0-AF5E-93CBDF9DB54E}" dt="2025-01-17T03:31:54.080" v="2675" actId="26606"/>
          <ac:spMkLst>
            <pc:docMk/>
            <pc:sldMk cId="3075748302" sldId="278"/>
            <ac:spMk id="33" creationId="{C39ADB8F-D187-49D7-BDCF-C1B6DC727068}"/>
          </ac:spMkLst>
        </pc:spChg>
        <pc:spChg chg="add del">
          <ac:chgData name="Sam Hossain" userId="252ad531-713f-471e-8cf5-9c365c40842d" providerId="ADAL" clId="{3BA9E377-62C9-45C0-AF5E-93CBDF9DB54E}" dt="2025-01-17T03:31:54.080" v="2675" actId="26606"/>
          <ac:spMkLst>
            <pc:docMk/>
            <pc:sldMk cId="3075748302" sldId="278"/>
            <ac:spMk id="35" creationId="{712D4376-A578-4FF1-94FC-245E7A6A489F}"/>
          </ac:spMkLst>
        </pc:spChg>
        <pc:spChg chg="add">
          <ac:chgData name="Sam Hossain" userId="252ad531-713f-471e-8cf5-9c365c40842d" providerId="ADAL" clId="{3BA9E377-62C9-45C0-AF5E-93CBDF9DB54E}" dt="2025-01-17T03:32:37.016" v="2678" actId="26606"/>
          <ac:spMkLst>
            <pc:docMk/>
            <pc:sldMk cId="3075748302" sldId="278"/>
            <ac:spMk id="36" creationId="{FA33EEAE-15D5-4119-8C1E-89D943F911EF}"/>
          </ac:spMkLst>
        </pc:spChg>
        <pc:spChg chg="add">
          <ac:chgData name="Sam Hossain" userId="252ad531-713f-471e-8cf5-9c365c40842d" providerId="ADAL" clId="{3BA9E377-62C9-45C0-AF5E-93CBDF9DB54E}" dt="2025-01-17T03:32:37.016" v="2678" actId="26606"/>
          <ac:spMkLst>
            <pc:docMk/>
            <pc:sldMk cId="3075748302" sldId="278"/>
            <ac:spMk id="38" creationId="{730D8B3B-9B80-4025-B934-26DC7D7CD231}"/>
          </ac:spMkLst>
        </pc:spChg>
        <pc:spChg chg="add">
          <ac:chgData name="Sam Hossain" userId="252ad531-713f-471e-8cf5-9c365c40842d" providerId="ADAL" clId="{3BA9E377-62C9-45C0-AF5E-93CBDF9DB54E}" dt="2025-01-17T03:32:37.016" v="2678" actId="26606"/>
          <ac:spMkLst>
            <pc:docMk/>
            <pc:sldMk cId="3075748302" sldId="278"/>
            <ac:spMk id="41" creationId="{8C516CC8-80AC-446C-A56E-9F54B7210402}"/>
          </ac:spMkLst>
        </pc:spChg>
        <pc:spChg chg="add">
          <ac:chgData name="Sam Hossain" userId="252ad531-713f-471e-8cf5-9c365c40842d" providerId="ADAL" clId="{3BA9E377-62C9-45C0-AF5E-93CBDF9DB54E}" dt="2025-01-17T03:32:37.016" v="2678" actId="26606"/>
          <ac:spMkLst>
            <pc:docMk/>
            <pc:sldMk cId="3075748302" sldId="278"/>
            <ac:spMk id="42" creationId="{53947E58-F088-49F1-A3D1-DEA690192E84}"/>
          </ac:spMkLst>
        </pc:spChg>
        <pc:spChg chg="del">
          <ac:chgData name="Sam Hossain" userId="252ad531-713f-471e-8cf5-9c365c40842d" providerId="ADAL" clId="{3BA9E377-62C9-45C0-AF5E-93CBDF9DB54E}" dt="2025-01-17T03:30:50.597" v="2655"/>
          <ac:spMkLst>
            <pc:docMk/>
            <pc:sldMk cId="3075748302" sldId="278"/>
            <ac:spMk id="68" creationId="{003EF723-7D80-C0C1-625E-8DC503629BB8}"/>
          </ac:spMkLst>
        </pc:spChg>
        <pc:spChg chg="del">
          <ac:chgData name="Sam Hossain" userId="252ad531-713f-471e-8cf5-9c365c40842d" providerId="ADAL" clId="{3BA9E377-62C9-45C0-AF5E-93CBDF9DB54E}" dt="2025-01-17T03:30:50.597" v="2655"/>
          <ac:spMkLst>
            <pc:docMk/>
            <pc:sldMk cId="3075748302" sldId="278"/>
            <ac:spMk id="70" creationId="{37136AE6-B08A-D464-2112-5C947038535F}"/>
          </ac:spMkLst>
        </pc:spChg>
        <pc:spChg chg="del">
          <ac:chgData name="Sam Hossain" userId="252ad531-713f-471e-8cf5-9c365c40842d" providerId="ADAL" clId="{3BA9E377-62C9-45C0-AF5E-93CBDF9DB54E}" dt="2025-01-17T03:30:50.597" v="2655"/>
          <ac:spMkLst>
            <pc:docMk/>
            <pc:sldMk cId="3075748302" sldId="278"/>
            <ac:spMk id="72" creationId="{0C512CC1-66B4-07B5-15DE-B11BE07CE9C9}"/>
          </ac:spMkLst>
        </pc:spChg>
        <pc:spChg chg="del">
          <ac:chgData name="Sam Hossain" userId="252ad531-713f-471e-8cf5-9c365c40842d" providerId="ADAL" clId="{3BA9E377-62C9-45C0-AF5E-93CBDF9DB54E}" dt="2025-01-17T03:30:50.597" v="2655"/>
          <ac:spMkLst>
            <pc:docMk/>
            <pc:sldMk cId="3075748302" sldId="278"/>
            <ac:spMk id="74" creationId="{4C2585A3-E4C0-8E6A-47A4-A054BCE2C40C}"/>
          </ac:spMkLst>
        </pc:spChg>
        <pc:spChg chg="del">
          <ac:chgData name="Sam Hossain" userId="252ad531-713f-471e-8cf5-9c365c40842d" providerId="ADAL" clId="{3BA9E377-62C9-45C0-AF5E-93CBDF9DB54E}" dt="2025-01-17T03:30:50.597" v="2655"/>
          <ac:spMkLst>
            <pc:docMk/>
            <pc:sldMk cId="3075748302" sldId="278"/>
            <ac:spMk id="76" creationId="{5D1667B4-165F-2E8E-909E-C720EC08B626}"/>
          </ac:spMkLst>
        </pc:spChg>
        <pc:spChg chg="del">
          <ac:chgData name="Sam Hossain" userId="252ad531-713f-471e-8cf5-9c365c40842d" providerId="ADAL" clId="{3BA9E377-62C9-45C0-AF5E-93CBDF9DB54E}" dt="2025-01-17T03:30:50.597" v="2655"/>
          <ac:spMkLst>
            <pc:docMk/>
            <pc:sldMk cId="3075748302" sldId="278"/>
            <ac:spMk id="78" creationId="{12A89405-A052-8480-2ADC-32408EA08AB1}"/>
          </ac:spMkLst>
        </pc:spChg>
      </pc:sldChg>
      <pc:sldChg chg="addSp delSp modSp add mod setBg delDesignElem">
        <pc:chgData name="Sam Hossain" userId="252ad531-713f-471e-8cf5-9c365c40842d" providerId="ADAL" clId="{3BA9E377-62C9-45C0-AF5E-93CBDF9DB54E}" dt="2025-01-17T05:11:27.010" v="3538" actId="114"/>
        <pc:sldMkLst>
          <pc:docMk/>
          <pc:sldMk cId="2900262485" sldId="279"/>
        </pc:sldMkLst>
        <pc:spChg chg="mod">
          <ac:chgData name="Sam Hossain" userId="252ad531-713f-471e-8cf5-9c365c40842d" providerId="ADAL" clId="{3BA9E377-62C9-45C0-AF5E-93CBDF9DB54E}" dt="2025-01-17T05:11:27.010" v="3538" actId="114"/>
          <ac:spMkLst>
            <pc:docMk/>
            <pc:sldMk cId="2900262485" sldId="279"/>
            <ac:spMk id="3" creationId="{322C24AE-7FCC-1664-F93D-6364235E034F}"/>
          </ac:spMkLst>
        </pc:spChg>
        <pc:spChg chg="add">
          <ac:chgData name="Sam Hossain" userId="252ad531-713f-471e-8cf5-9c365c40842d" providerId="ADAL" clId="{3BA9E377-62C9-45C0-AF5E-93CBDF9DB54E}" dt="2025-01-17T04:19:09.117" v="3208"/>
          <ac:spMkLst>
            <pc:docMk/>
            <pc:sldMk cId="2900262485" sldId="279"/>
            <ac:spMk id="4" creationId="{7EE8D468-E5DC-D9B5-0283-BECC6FBCCFA1}"/>
          </ac:spMkLst>
        </pc:spChg>
        <pc:spChg chg="add">
          <ac:chgData name="Sam Hossain" userId="252ad531-713f-471e-8cf5-9c365c40842d" providerId="ADAL" clId="{3BA9E377-62C9-45C0-AF5E-93CBDF9DB54E}" dt="2025-01-17T04:22:08.306" v="3290" actId="26606"/>
          <ac:spMkLst>
            <pc:docMk/>
            <pc:sldMk cId="2900262485" sldId="279"/>
            <ac:spMk id="5" creationId="{100EDD19-6802-4EC3-95CE-CFFAB042CFD6}"/>
          </ac:spMkLst>
        </pc:spChg>
        <pc:spChg chg="add">
          <ac:chgData name="Sam Hossain" userId="252ad531-713f-471e-8cf5-9c365c40842d" providerId="ADAL" clId="{3BA9E377-62C9-45C0-AF5E-93CBDF9DB54E}" dt="2025-01-17T04:22:08.306" v="3290" actId="26606"/>
          <ac:spMkLst>
            <pc:docMk/>
            <pc:sldMk cId="2900262485" sldId="279"/>
            <ac:spMk id="6" creationId="{DB17E863-922E-4C26-BD64-E8FD41D28661}"/>
          </ac:spMkLst>
        </pc:spChg>
        <pc:spChg chg="del">
          <ac:chgData name="Sam Hossain" userId="252ad531-713f-471e-8cf5-9c365c40842d" providerId="ADAL" clId="{3BA9E377-62C9-45C0-AF5E-93CBDF9DB54E}" dt="2025-01-17T04:15:50.932" v="3207"/>
          <ac:spMkLst>
            <pc:docMk/>
            <pc:sldMk cId="2900262485" sldId="279"/>
            <ac:spMk id="8" creationId="{9CD5B68E-71B2-218E-436E-B57F4823D77E}"/>
          </ac:spMkLst>
        </pc:spChg>
        <pc:spChg chg="del">
          <ac:chgData name="Sam Hossain" userId="252ad531-713f-471e-8cf5-9c365c40842d" providerId="ADAL" clId="{3BA9E377-62C9-45C0-AF5E-93CBDF9DB54E}" dt="2025-01-17T04:15:50.932" v="3207"/>
          <ac:spMkLst>
            <pc:docMk/>
            <pc:sldMk cId="2900262485" sldId="279"/>
            <ac:spMk id="10" creationId="{D4DEFE1B-D144-563A-4D05-022E8C4A93EE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877133-DD28-45AF-83E2-3F5DC45408DC}" type="doc">
      <dgm:prSet loTypeId="urn:microsoft.com/office/officeart/2018/2/layout/IconLabel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8D268A5-42D4-4AF4-A896-6FA13A7546D6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2000" b="0" dirty="0"/>
            <a:t>Explore </a:t>
          </a:r>
          <a:r>
            <a:rPr lang="en-US" sz="2000" b="1" dirty="0"/>
            <a:t>impact</a:t>
          </a:r>
          <a:r>
            <a:rPr lang="en-US" sz="2000" b="0" dirty="0"/>
            <a:t> of 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2000" b="0" dirty="0"/>
            <a:t>rising living costs 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2000" b="1" dirty="0"/>
            <a:t>on supply chain</a:t>
          </a:r>
        </a:p>
      </dgm:t>
    </dgm:pt>
    <dgm:pt modelId="{B7ACA240-C04E-4574-A27F-EF2E375DF0CA}" type="parTrans" cxnId="{BEB55FD7-14EC-4ED8-98C9-262F38BD1A02}">
      <dgm:prSet/>
      <dgm:spPr/>
      <dgm:t>
        <a:bodyPr/>
        <a:lstStyle/>
        <a:p>
          <a:endParaRPr lang="en-US"/>
        </a:p>
      </dgm:t>
    </dgm:pt>
    <dgm:pt modelId="{E2232F86-37BE-42D5-9365-849C4F06113D}" type="sibTrans" cxnId="{BEB55FD7-14EC-4ED8-98C9-262F38BD1A02}">
      <dgm:prSet phldrT="1" phldr="0"/>
      <dgm:spPr/>
      <dgm:t>
        <a:bodyPr/>
        <a:lstStyle/>
        <a:p>
          <a:endParaRPr lang="en-US"/>
        </a:p>
      </dgm:t>
    </dgm:pt>
    <dgm:pt modelId="{418AF326-F437-4694-BC9B-404C795BDD05}">
      <dgm:prSet custT="1"/>
      <dgm:spPr/>
      <dgm:t>
        <a:bodyPr/>
        <a:lstStyle/>
        <a:p>
          <a:pPr marL="0"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Identify </a:t>
          </a:r>
        </a:p>
        <a:p>
          <a:pPr marL="0"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economic and regional factors </a:t>
          </a:r>
        </a:p>
        <a:p>
          <a:pPr marL="0" lvl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for supply chain cost increases</a:t>
          </a:r>
        </a:p>
      </dgm:t>
    </dgm:pt>
    <dgm:pt modelId="{643DA235-3D91-457D-ADB8-33704A09697A}" type="parTrans" cxnId="{954D846C-1418-48CD-942C-4C2AD91711B2}">
      <dgm:prSet/>
      <dgm:spPr/>
      <dgm:t>
        <a:bodyPr/>
        <a:lstStyle/>
        <a:p>
          <a:endParaRPr lang="en-US"/>
        </a:p>
      </dgm:t>
    </dgm:pt>
    <dgm:pt modelId="{8334F6D4-3A0B-4F87-B85F-37A2FB010833}" type="sibTrans" cxnId="{954D846C-1418-48CD-942C-4C2AD91711B2}">
      <dgm:prSet phldrT="2" phldr="0"/>
      <dgm:spPr/>
      <dgm:t>
        <a:bodyPr/>
        <a:lstStyle/>
        <a:p>
          <a:endParaRPr lang="en-US"/>
        </a:p>
      </dgm:t>
    </dgm:pt>
    <dgm:pt modelId="{B90AF189-5BA6-4A91-9201-EB20AD53FEC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Provide actionable recommendations for </a:t>
          </a:r>
          <a:r>
            <a:rPr lang="en-US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supply chain strategies</a:t>
          </a:r>
        </a:p>
      </dgm:t>
    </dgm:pt>
    <dgm:pt modelId="{DB8D6578-B469-4F14-988E-6182A8441F3F}" type="parTrans" cxnId="{3AA2EAA7-B0FA-4AA6-9203-5FCE71901C8F}">
      <dgm:prSet/>
      <dgm:spPr/>
      <dgm:t>
        <a:bodyPr/>
        <a:lstStyle/>
        <a:p>
          <a:endParaRPr lang="en-US"/>
        </a:p>
      </dgm:t>
    </dgm:pt>
    <dgm:pt modelId="{954B137A-29AD-464C-967A-EA023AE99876}" type="sibTrans" cxnId="{3AA2EAA7-B0FA-4AA6-9203-5FCE71901C8F}">
      <dgm:prSet phldrT="3" phldr="0"/>
      <dgm:spPr/>
      <dgm:t>
        <a:bodyPr/>
        <a:lstStyle/>
        <a:p>
          <a:endParaRPr lang="en-US"/>
        </a:p>
      </dgm:t>
    </dgm:pt>
    <dgm:pt modelId="{2DD8B0C0-8C78-4A80-9895-F94F0F9BC673}" type="pres">
      <dgm:prSet presAssocID="{4C877133-DD28-45AF-83E2-3F5DC45408DC}" presName="root" presStyleCnt="0">
        <dgm:presLayoutVars>
          <dgm:dir/>
          <dgm:resizeHandles val="exact"/>
        </dgm:presLayoutVars>
      </dgm:prSet>
      <dgm:spPr/>
    </dgm:pt>
    <dgm:pt modelId="{FC8CE569-2CCB-4A2A-9FD5-AA74C7436DCF}" type="pres">
      <dgm:prSet presAssocID="{58D268A5-42D4-4AF4-A896-6FA13A7546D6}" presName="compNode" presStyleCnt="0"/>
      <dgm:spPr/>
    </dgm:pt>
    <dgm:pt modelId="{CE5ED3F0-9864-4877-AA52-AF80F394202A}" type="pres">
      <dgm:prSet presAssocID="{58D268A5-42D4-4AF4-A896-6FA13A7546D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3458FF7E-90C3-4E25-A089-E6EAB8FE340B}" type="pres">
      <dgm:prSet presAssocID="{58D268A5-42D4-4AF4-A896-6FA13A7546D6}" presName="spaceRect" presStyleCnt="0"/>
      <dgm:spPr/>
    </dgm:pt>
    <dgm:pt modelId="{4688890E-2E9B-4879-A9D1-A1C9909416DB}" type="pres">
      <dgm:prSet presAssocID="{58D268A5-42D4-4AF4-A896-6FA13A7546D6}" presName="textRect" presStyleLbl="revTx" presStyleIdx="0" presStyleCnt="3">
        <dgm:presLayoutVars>
          <dgm:chMax val="1"/>
          <dgm:chPref val="1"/>
        </dgm:presLayoutVars>
      </dgm:prSet>
      <dgm:spPr/>
    </dgm:pt>
    <dgm:pt modelId="{7781BFE9-5D05-4CBA-8CBC-9E2819BC4409}" type="pres">
      <dgm:prSet presAssocID="{E2232F86-37BE-42D5-9365-849C4F06113D}" presName="sibTrans" presStyleCnt="0"/>
      <dgm:spPr/>
    </dgm:pt>
    <dgm:pt modelId="{A5489222-3274-45CC-8A08-1AD51FE19B34}" type="pres">
      <dgm:prSet presAssocID="{418AF326-F437-4694-BC9B-404C795BDD05}" presName="compNode" presStyleCnt="0"/>
      <dgm:spPr/>
    </dgm:pt>
    <dgm:pt modelId="{96F76556-4FD7-4776-87CC-D2E400D225BE}" type="pres">
      <dgm:prSet presAssocID="{418AF326-F437-4694-BC9B-404C795BDD0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8F2AAE22-A694-4B58-BA91-277A07D5DC21}" type="pres">
      <dgm:prSet presAssocID="{418AF326-F437-4694-BC9B-404C795BDD05}" presName="spaceRect" presStyleCnt="0"/>
      <dgm:spPr/>
    </dgm:pt>
    <dgm:pt modelId="{E537D959-5C94-40C0-8B21-70A9785E390C}" type="pres">
      <dgm:prSet presAssocID="{418AF326-F437-4694-BC9B-404C795BDD05}" presName="textRect" presStyleLbl="revTx" presStyleIdx="1" presStyleCnt="3">
        <dgm:presLayoutVars>
          <dgm:chMax val="1"/>
          <dgm:chPref val="1"/>
        </dgm:presLayoutVars>
      </dgm:prSet>
      <dgm:spPr/>
    </dgm:pt>
    <dgm:pt modelId="{CECCD7B7-ACBB-43A0-95FD-C7B018F8AB00}" type="pres">
      <dgm:prSet presAssocID="{8334F6D4-3A0B-4F87-B85F-37A2FB010833}" presName="sibTrans" presStyleCnt="0"/>
      <dgm:spPr/>
    </dgm:pt>
    <dgm:pt modelId="{F0D6D898-BAD1-442A-B600-EE27C7FD50CD}" type="pres">
      <dgm:prSet presAssocID="{B90AF189-5BA6-4A91-9201-EB20AD53FEC1}" presName="compNode" presStyleCnt="0"/>
      <dgm:spPr/>
    </dgm:pt>
    <dgm:pt modelId="{2B81E096-6464-4096-88DD-A1F86F74F69E}" type="pres">
      <dgm:prSet presAssocID="{B90AF189-5BA6-4A91-9201-EB20AD53FEC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3BB6BEAD-9D04-4AE1-BF53-6958CF8839F5}" type="pres">
      <dgm:prSet presAssocID="{B90AF189-5BA6-4A91-9201-EB20AD53FEC1}" presName="spaceRect" presStyleCnt="0"/>
      <dgm:spPr/>
    </dgm:pt>
    <dgm:pt modelId="{62DE4EEA-85B6-4A2D-87DF-C33FE3B40EAD}" type="pres">
      <dgm:prSet presAssocID="{B90AF189-5BA6-4A91-9201-EB20AD53FEC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D0EE928-E3E9-4A5D-809A-EB1886A26006}" type="presOf" srcId="{B90AF189-5BA6-4A91-9201-EB20AD53FEC1}" destId="{62DE4EEA-85B6-4A2D-87DF-C33FE3B40EAD}" srcOrd="0" destOrd="0" presId="urn:microsoft.com/office/officeart/2018/2/layout/IconLabelList"/>
    <dgm:cxn modelId="{B56A803D-8404-43AC-8B63-346EC453F616}" type="presOf" srcId="{58D268A5-42D4-4AF4-A896-6FA13A7546D6}" destId="{4688890E-2E9B-4879-A9D1-A1C9909416DB}" srcOrd="0" destOrd="0" presId="urn:microsoft.com/office/officeart/2018/2/layout/IconLabelList"/>
    <dgm:cxn modelId="{954D846C-1418-48CD-942C-4C2AD91711B2}" srcId="{4C877133-DD28-45AF-83E2-3F5DC45408DC}" destId="{418AF326-F437-4694-BC9B-404C795BDD05}" srcOrd="1" destOrd="0" parTransId="{643DA235-3D91-457D-ADB8-33704A09697A}" sibTransId="{8334F6D4-3A0B-4F87-B85F-37A2FB010833}"/>
    <dgm:cxn modelId="{8B7727A3-DE89-4B55-AC26-66DACE7BCB48}" type="presOf" srcId="{4C877133-DD28-45AF-83E2-3F5DC45408DC}" destId="{2DD8B0C0-8C78-4A80-9895-F94F0F9BC673}" srcOrd="0" destOrd="0" presId="urn:microsoft.com/office/officeart/2018/2/layout/IconLabelList"/>
    <dgm:cxn modelId="{3AA2EAA7-B0FA-4AA6-9203-5FCE71901C8F}" srcId="{4C877133-DD28-45AF-83E2-3F5DC45408DC}" destId="{B90AF189-5BA6-4A91-9201-EB20AD53FEC1}" srcOrd="2" destOrd="0" parTransId="{DB8D6578-B469-4F14-988E-6182A8441F3F}" sibTransId="{954B137A-29AD-464C-967A-EA023AE99876}"/>
    <dgm:cxn modelId="{BEB55FD7-14EC-4ED8-98C9-262F38BD1A02}" srcId="{4C877133-DD28-45AF-83E2-3F5DC45408DC}" destId="{58D268A5-42D4-4AF4-A896-6FA13A7546D6}" srcOrd="0" destOrd="0" parTransId="{B7ACA240-C04E-4574-A27F-EF2E375DF0CA}" sibTransId="{E2232F86-37BE-42D5-9365-849C4F06113D}"/>
    <dgm:cxn modelId="{A81A5EDD-4C4A-4E89-83EC-1BD8DF95BBE6}" type="presOf" srcId="{418AF326-F437-4694-BC9B-404C795BDD05}" destId="{E537D959-5C94-40C0-8B21-70A9785E390C}" srcOrd="0" destOrd="0" presId="urn:microsoft.com/office/officeart/2018/2/layout/IconLabelList"/>
    <dgm:cxn modelId="{FBFA21F0-5B5F-49AA-AFFA-E02151C818E8}" type="presParOf" srcId="{2DD8B0C0-8C78-4A80-9895-F94F0F9BC673}" destId="{FC8CE569-2CCB-4A2A-9FD5-AA74C7436DCF}" srcOrd="0" destOrd="0" presId="urn:microsoft.com/office/officeart/2018/2/layout/IconLabelList"/>
    <dgm:cxn modelId="{A5F5CC89-5053-44E6-8B39-24D153016B47}" type="presParOf" srcId="{FC8CE569-2CCB-4A2A-9FD5-AA74C7436DCF}" destId="{CE5ED3F0-9864-4877-AA52-AF80F394202A}" srcOrd="0" destOrd="0" presId="urn:microsoft.com/office/officeart/2018/2/layout/IconLabelList"/>
    <dgm:cxn modelId="{C8D417BE-F5EC-4234-B11C-BC75524936E4}" type="presParOf" srcId="{FC8CE569-2CCB-4A2A-9FD5-AA74C7436DCF}" destId="{3458FF7E-90C3-4E25-A089-E6EAB8FE340B}" srcOrd="1" destOrd="0" presId="urn:microsoft.com/office/officeart/2018/2/layout/IconLabelList"/>
    <dgm:cxn modelId="{B93E8B52-0245-4399-92FF-E86AA5F2AA72}" type="presParOf" srcId="{FC8CE569-2CCB-4A2A-9FD5-AA74C7436DCF}" destId="{4688890E-2E9B-4879-A9D1-A1C9909416DB}" srcOrd="2" destOrd="0" presId="urn:microsoft.com/office/officeart/2018/2/layout/IconLabelList"/>
    <dgm:cxn modelId="{5B83EC5A-2172-454F-BE50-79E758745E76}" type="presParOf" srcId="{2DD8B0C0-8C78-4A80-9895-F94F0F9BC673}" destId="{7781BFE9-5D05-4CBA-8CBC-9E2819BC4409}" srcOrd="1" destOrd="0" presId="urn:microsoft.com/office/officeart/2018/2/layout/IconLabelList"/>
    <dgm:cxn modelId="{17839BAA-E0EA-4AAB-A045-84D0827CD585}" type="presParOf" srcId="{2DD8B0C0-8C78-4A80-9895-F94F0F9BC673}" destId="{A5489222-3274-45CC-8A08-1AD51FE19B34}" srcOrd="2" destOrd="0" presId="urn:microsoft.com/office/officeart/2018/2/layout/IconLabelList"/>
    <dgm:cxn modelId="{E727117C-A01D-45B3-ABDA-FFEA70DD1769}" type="presParOf" srcId="{A5489222-3274-45CC-8A08-1AD51FE19B34}" destId="{96F76556-4FD7-4776-87CC-D2E400D225BE}" srcOrd="0" destOrd="0" presId="urn:microsoft.com/office/officeart/2018/2/layout/IconLabelList"/>
    <dgm:cxn modelId="{27B54992-3CAF-4ADA-B109-7EDB4F327562}" type="presParOf" srcId="{A5489222-3274-45CC-8A08-1AD51FE19B34}" destId="{8F2AAE22-A694-4B58-BA91-277A07D5DC21}" srcOrd="1" destOrd="0" presId="urn:microsoft.com/office/officeart/2018/2/layout/IconLabelList"/>
    <dgm:cxn modelId="{E8A497B6-8E29-4663-BBFD-4C76F81736CA}" type="presParOf" srcId="{A5489222-3274-45CC-8A08-1AD51FE19B34}" destId="{E537D959-5C94-40C0-8B21-70A9785E390C}" srcOrd="2" destOrd="0" presId="urn:microsoft.com/office/officeart/2018/2/layout/IconLabelList"/>
    <dgm:cxn modelId="{2BBDF492-F126-43E0-8DF8-16F5DE72CCB7}" type="presParOf" srcId="{2DD8B0C0-8C78-4A80-9895-F94F0F9BC673}" destId="{CECCD7B7-ACBB-43A0-95FD-C7B018F8AB00}" srcOrd="3" destOrd="0" presId="urn:microsoft.com/office/officeart/2018/2/layout/IconLabelList"/>
    <dgm:cxn modelId="{D3A6BA9F-A23A-4E95-A0C5-FB383612A643}" type="presParOf" srcId="{2DD8B0C0-8C78-4A80-9895-F94F0F9BC673}" destId="{F0D6D898-BAD1-442A-B600-EE27C7FD50CD}" srcOrd="4" destOrd="0" presId="urn:microsoft.com/office/officeart/2018/2/layout/IconLabelList"/>
    <dgm:cxn modelId="{F390F85B-74AF-4EED-B9CB-5BA93AE58240}" type="presParOf" srcId="{F0D6D898-BAD1-442A-B600-EE27C7FD50CD}" destId="{2B81E096-6464-4096-88DD-A1F86F74F69E}" srcOrd="0" destOrd="0" presId="urn:microsoft.com/office/officeart/2018/2/layout/IconLabelList"/>
    <dgm:cxn modelId="{F3C0FA1A-E35D-4FA1-94E6-42711A3D6CB6}" type="presParOf" srcId="{F0D6D898-BAD1-442A-B600-EE27C7FD50CD}" destId="{3BB6BEAD-9D04-4AE1-BF53-6958CF8839F5}" srcOrd="1" destOrd="0" presId="urn:microsoft.com/office/officeart/2018/2/layout/IconLabelList"/>
    <dgm:cxn modelId="{33AA4F45-C02D-4113-BE57-7BBDCAF0BD36}" type="presParOf" srcId="{F0D6D898-BAD1-442A-B600-EE27C7FD50CD}" destId="{62DE4EEA-85B6-4A2D-87DF-C33FE3B40EA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18D29A-C34B-4E0A-BF38-8B9D6CA88CA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3156BC-A2D6-46CE-988B-0BE698DF4C81}">
      <dgm:prSet custT="1"/>
      <dgm:spPr/>
      <dgm:t>
        <a:bodyPr/>
        <a:lstStyle/>
        <a:p>
          <a:r>
            <a:rPr lang="en-US" sz="1800" b="0" i="0" baseline="0"/>
            <a:t>Rising living costs </a:t>
          </a:r>
          <a:r>
            <a:rPr lang="en-US" sz="1800" b="1" i="1" baseline="0"/>
            <a:t>significantly impact </a:t>
          </a:r>
          <a:r>
            <a:rPr lang="en-US" sz="1800" b="0" i="0" baseline="0"/>
            <a:t>supply chain stability, increasing </a:t>
          </a:r>
          <a:r>
            <a:rPr lang="en-US" sz="1800" i="0" baseline="0"/>
            <a:t>production, transport, and labor costs.</a:t>
          </a:r>
          <a:endParaRPr lang="en-US" sz="1800" dirty="0"/>
        </a:p>
      </dgm:t>
    </dgm:pt>
    <dgm:pt modelId="{400B7668-01C4-4D01-974A-235A39827345}" type="parTrans" cxnId="{F8270613-2C65-4411-A0AE-CDD3D9ABC4F3}">
      <dgm:prSet/>
      <dgm:spPr/>
      <dgm:t>
        <a:bodyPr/>
        <a:lstStyle/>
        <a:p>
          <a:endParaRPr lang="en-US"/>
        </a:p>
      </dgm:t>
    </dgm:pt>
    <dgm:pt modelId="{0ED23563-352C-416A-A8BF-8FC9C44F2A51}" type="sibTrans" cxnId="{F8270613-2C65-4411-A0AE-CDD3D9ABC4F3}">
      <dgm:prSet/>
      <dgm:spPr/>
      <dgm:t>
        <a:bodyPr/>
        <a:lstStyle/>
        <a:p>
          <a:endParaRPr lang="en-US"/>
        </a:p>
      </dgm:t>
    </dgm:pt>
    <dgm:pt modelId="{6C6B89ED-BC1D-496A-91A4-516FC0DA89CC}">
      <dgm:prSet custT="1"/>
      <dgm:spPr/>
      <dgm:t>
        <a:bodyPr/>
        <a:lstStyle/>
        <a:p>
          <a:r>
            <a:rPr lang="en-US" sz="1800" b="1" i="1" baseline="0"/>
            <a:t>Sub-Saharan Africa </a:t>
          </a:r>
          <a:r>
            <a:rPr lang="en-US" sz="1800" b="0" i="0" baseline="0"/>
            <a:t>faces the </a:t>
          </a:r>
          <a:r>
            <a:rPr lang="en-US" sz="1800" b="1" i="1" baseline="0"/>
            <a:t>highest </a:t>
          </a:r>
          <a:r>
            <a:rPr lang="en-US" sz="1800" b="0" i="0" baseline="0"/>
            <a:t>inflation pressures; North America shows strong resilience.</a:t>
          </a:r>
          <a:endParaRPr lang="en-US" sz="1800" dirty="0"/>
        </a:p>
      </dgm:t>
    </dgm:pt>
    <dgm:pt modelId="{D7B360A6-921F-41C7-81F4-5C1DCF5BCAF2}" type="parTrans" cxnId="{C9D3AEF5-C85C-4D4D-899B-7FE60D2F0AE3}">
      <dgm:prSet/>
      <dgm:spPr/>
      <dgm:t>
        <a:bodyPr/>
        <a:lstStyle/>
        <a:p>
          <a:endParaRPr lang="en-US"/>
        </a:p>
      </dgm:t>
    </dgm:pt>
    <dgm:pt modelId="{D8DFFF3A-FE8E-4DB1-A14E-675A2934CF08}" type="sibTrans" cxnId="{C9D3AEF5-C85C-4D4D-899B-7FE60D2F0AE3}">
      <dgm:prSet/>
      <dgm:spPr/>
      <dgm:t>
        <a:bodyPr/>
        <a:lstStyle/>
        <a:p>
          <a:endParaRPr lang="en-US"/>
        </a:p>
      </dgm:t>
    </dgm:pt>
    <dgm:pt modelId="{8719B4CF-79E0-4504-A3A4-28F8EFBCEB40}">
      <dgm:prSet custT="1"/>
      <dgm:spPr/>
      <dgm:t>
        <a:bodyPr/>
        <a:lstStyle/>
        <a:p>
          <a:r>
            <a:rPr lang="en-US" sz="1800" b="1" i="1" baseline="0"/>
            <a:t>Energy price inflation (+63.7%) </a:t>
          </a:r>
          <a:r>
            <a:rPr lang="en-US" sz="1800" b="0" i="0" baseline="0"/>
            <a:t>is the largest driver of costs increases, with low-income regions most affected.</a:t>
          </a:r>
          <a:endParaRPr lang="en-US" sz="1800" dirty="0"/>
        </a:p>
      </dgm:t>
    </dgm:pt>
    <dgm:pt modelId="{5112B051-F84D-4BF4-9F1C-A35B7AF8A12A}" type="parTrans" cxnId="{2E6291F2-58A1-43C6-B0F5-6E1891B552A6}">
      <dgm:prSet/>
      <dgm:spPr/>
      <dgm:t>
        <a:bodyPr/>
        <a:lstStyle/>
        <a:p>
          <a:endParaRPr lang="en-US"/>
        </a:p>
      </dgm:t>
    </dgm:pt>
    <dgm:pt modelId="{AA5C819E-03C1-4DE1-9965-E885E763B3B9}" type="sibTrans" cxnId="{2E6291F2-58A1-43C6-B0F5-6E1891B552A6}">
      <dgm:prSet/>
      <dgm:spPr/>
      <dgm:t>
        <a:bodyPr/>
        <a:lstStyle/>
        <a:p>
          <a:endParaRPr lang="en-US"/>
        </a:p>
      </dgm:t>
    </dgm:pt>
    <dgm:pt modelId="{B6FB80CE-9790-48B8-BEAC-5F196566139C}">
      <dgm:prSet custT="1"/>
      <dgm:spPr/>
      <dgm:t>
        <a:bodyPr/>
        <a:lstStyle/>
        <a:p>
          <a:r>
            <a:rPr lang="en-US" sz="1800" b="0" i="0" baseline="0"/>
            <a:t>Predictive models highlight the need for </a:t>
          </a:r>
          <a:r>
            <a:rPr lang="en-US" sz="1800" b="1" i="1" baseline="0"/>
            <a:t>energy stabilization, infrastructure upgrades, </a:t>
          </a:r>
          <a:r>
            <a:rPr lang="en-US" sz="1800" baseline="0"/>
            <a:t>and</a:t>
          </a:r>
          <a:r>
            <a:rPr lang="en-US" sz="1800" b="1" i="1" baseline="0"/>
            <a:t> trade agreements.</a:t>
          </a:r>
          <a:endParaRPr lang="en-US" sz="1800" dirty="0"/>
        </a:p>
      </dgm:t>
    </dgm:pt>
    <dgm:pt modelId="{8BEE3B95-7B2B-45EF-B322-753D0EFDB5CF}" type="parTrans" cxnId="{F9DFACC4-7908-4A02-8A8E-02587507F7E5}">
      <dgm:prSet/>
      <dgm:spPr/>
      <dgm:t>
        <a:bodyPr/>
        <a:lstStyle/>
        <a:p>
          <a:endParaRPr lang="en-US"/>
        </a:p>
      </dgm:t>
    </dgm:pt>
    <dgm:pt modelId="{0EADCE17-054E-48E2-B386-AF41C347BDE3}" type="sibTrans" cxnId="{F9DFACC4-7908-4A02-8A8E-02587507F7E5}">
      <dgm:prSet/>
      <dgm:spPr/>
      <dgm:t>
        <a:bodyPr/>
        <a:lstStyle/>
        <a:p>
          <a:endParaRPr lang="en-US"/>
        </a:p>
      </dgm:t>
    </dgm:pt>
    <dgm:pt modelId="{93A5B666-91CC-49E4-8E42-66356F271A25}" type="pres">
      <dgm:prSet presAssocID="{1218D29A-C34B-4E0A-BF38-8B9D6CA88CAA}" presName="vert0" presStyleCnt="0">
        <dgm:presLayoutVars>
          <dgm:dir/>
          <dgm:animOne val="branch"/>
          <dgm:animLvl val="lvl"/>
        </dgm:presLayoutVars>
      </dgm:prSet>
      <dgm:spPr/>
    </dgm:pt>
    <dgm:pt modelId="{BA028C7B-16B9-477C-B28F-F2BAAED8911F}" type="pres">
      <dgm:prSet presAssocID="{673156BC-A2D6-46CE-988B-0BE698DF4C81}" presName="thickLine" presStyleLbl="alignNode1" presStyleIdx="0" presStyleCnt="4"/>
      <dgm:spPr/>
    </dgm:pt>
    <dgm:pt modelId="{5D6575AA-7D28-4E24-A2A2-FAF8BDA6753D}" type="pres">
      <dgm:prSet presAssocID="{673156BC-A2D6-46CE-988B-0BE698DF4C81}" presName="horz1" presStyleCnt="0"/>
      <dgm:spPr/>
    </dgm:pt>
    <dgm:pt modelId="{EC01226F-B62D-4E42-B0A7-E0C86A95105F}" type="pres">
      <dgm:prSet presAssocID="{673156BC-A2D6-46CE-988B-0BE698DF4C81}" presName="tx1" presStyleLbl="revTx" presStyleIdx="0" presStyleCnt="4"/>
      <dgm:spPr/>
    </dgm:pt>
    <dgm:pt modelId="{41D85BE1-2187-4DED-A8DB-123C6171AB86}" type="pres">
      <dgm:prSet presAssocID="{673156BC-A2D6-46CE-988B-0BE698DF4C81}" presName="vert1" presStyleCnt="0"/>
      <dgm:spPr/>
    </dgm:pt>
    <dgm:pt modelId="{159AA613-0658-437A-BA75-FF59F653FDA5}" type="pres">
      <dgm:prSet presAssocID="{6C6B89ED-BC1D-496A-91A4-516FC0DA89CC}" presName="thickLine" presStyleLbl="alignNode1" presStyleIdx="1" presStyleCnt="4"/>
      <dgm:spPr/>
    </dgm:pt>
    <dgm:pt modelId="{44C841EF-55DC-4C79-96AA-6D77666479A8}" type="pres">
      <dgm:prSet presAssocID="{6C6B89ED-BC1D-496A-91A4-516FC0DA89CC}" presName="horz1" presStyleCnt="0"/>
      <dgm:spPr/>
    </dgm:pt>
    <dgm:pt modelId="{F7338B6A-7577-41E5-A626-9B641DA0F447}" type="pres">
      <dgm:prSet presAssocID="{6C6B89ED-BC1D-496A-91A4-516FC0DA89CC}" presName="tx1" presStyleLbl="revTx" presStyleIdx="1" presStyleCnt="4"/>
      <dgm:spPr/>
    </dgm:pt>
    <dgm:pt modelId="{E21EF4CB-6132-4548-B653-C795281D33A5}" type="pres">
      <dgm:prSet presAssocID="{6C6B89ED-BC1D-496A-91A4-516FC0DA89CC}" presName="vert1" presStyleCnt="0"/>
      <dgm:spPr/>
    </dgm:pt>
    <dgm:pt modelId="{9B4F9874-FDB4-4BC7-BEA3-AAF4FEAC2328}" type="pres">
      <dgm:prSet presAssocID="{8719B4CF-79E0-4504-A3A4-28F8EFBCEB40}" presName="thickLine" presStyleLbl="alignNode1" presStyleIdx="2" presStyleCnt="4"/>
      <dgm:spPr/>
    </dgm:pt>
    <dgm:pt modelId="{BD046716-B888-44B9-85CC-81687B80868E}" type="pres">
      <dgm:prSet presAssocID="{8719B4CF-79E0-4504-A3A4-28F8EFBCEB40}" presName="horz1" presStyleCnt="0"/>
      <dgm:spPr/>
    </dgm:pt>
    <dgm:pt modelId="{B1752663-1DD1-423D-9AAD-058F9977640C}" type="pres">
      <dgm:prSet presAssocID="{8719B4CF-79E0-4504-A3A4-28F8EFBCEB40}" presName="tx1" presStyleLbl="revTx" presStyleIdx="2" presStyleCnt="4"/>
      <dgm:spPr/>
    </dgm:pt>
    <dgm:pt modelId="{13FBEC82-634B-499E-9E51-067A3E602539}" type="pres">
      <dgm:prSet presAssocID="{8719B4CF-79E0-4504-A3A4-28F8EFBCEB40}" presName="vert1" presStyleCnt="0"/>
      <dgm:spPr/>
    </dgm:pt>
    <dgm:pt modelId="{1D348BE5-24E5-40DE-A361-CEF0A7D32E27}" type="pres">
      <dgm:prSet presAssocID="{B6FB80CE-9790-48B8-BEAC-5F196566139C}" presName="thickLine" presStyleLbl="alignNode1" presStyleIdx="3" presStyleCnt="4"/>
      <dgm:spPr/>
    </dgm:pt>
    <dgm:pt modelId="{16CD165C-A041-41B5-A29D-26DC47C3CA6D}" type="pres">
      <dgm:prSet presAssocID="{B6FB80CE-9790-48B8-BEAC-5F196566139C}" presName="horz1" presStyleCnt="0"/>
      <dgm:spPr/>
    </dgm:pt>
    <dgm:pt modelId="{C05F419A-99E4-411E-94F3-0475417F312C}" type="pres">
      <dgm:prSet presAssocID="{B6FB80CE-9790-48B8-BEAC-5F196566139C}" presName="tx1" presStyleLbl="revTx" presStyleIdx="3" presStyleCnt="4"/>
      <dgm:spPr/>
    </dgm:pt>
    <dgm:pt modelId="{795809F7-EFDA-4910-8300-B4EF9C979671}" type="pres">
      <dgm:prSet presAssocID="{B6FB80CE-9790-48B8-BEAC-5F196566139C}" presName="vert1" presStyleCnt="0"/>
      <dgm:spPr/>
    </dgm:pt>
  </dgm:ptLst>
  <dgm:cxnLst>
    <dgm:cxn modelId="{3DA4F001-AA81-4467-89F1-DA51232D68E7}" type="presOf" srcId="{673156BC-A2D6-46CE-988B-0BE698DF4C81}" destId="{EC01226F-B62D-4E42-B0A7-E0C86A95105F}" srcOrd="0" destOrd="0" presId="urn:microsoft.com/office/officeart/2008/layout/LinedList"/>
    <dgm:cxn modelId="{D242B20D-8E61-4E2C-A723-C55760B4FE57}" type="presOf" srcId="{6C6B89ED-BC1D-496A-91A4-516FC0DA89CC}" destId="{F7338B6A-7577-41E5-A626-9B641DA0F447}" srcOrd="0" destOrd="0" presId="urn:microsoft.com/office/officeart/2008/layout/LinedList"/>
    <dgm:cxn modelId="{F8270613-2C65-4411-A0AE-CDD3D9ABC4F3}" srcId="{1218D29A-C34B-4E0A-BF38-8B9D6CA88CAA}" destId="{673156BC-A2D6-46CE-988B-0BE698DF4C81}" srcOrd="0" destOrd="0" parTransId="{400B7668-01C4-4D01-974A-235A39827345}" sibTransId="{0ED23563-352C-416A-A8BF-8FC9C44F2A51}"/>
    <dgm:cxn modelId="{2DC40058-1721-4F83-A4BC-AAD0071F6FE3}" type="presOf" srcId="{1218D29A-C34B-4E0A-BF38-8B9D6CA88CAA}" destId="{93A5B666-91CC-49E4-8E42-66356F271A25}" srcOrd="0" destOrd="0" presId="urn:microsoft.com/office/officeart/2008/layout/LinedList"/>
    <dgm:cxn modelId="{2AE7D1A6-4684-4FDC-A881-E4356F4A070D}" type="presOf" srcId="{B6FB80CE-9790-48B8-BEAC-5F196566139C}" destId="{C05F419A-99E4-411E-94F3-0475417F312C}" srcOrd="0" destOrd="0" presId="urn:microsoft.com/office/officeart/2008/layout/LinedList"/>
    <dgm:cxn modelId="{F9DFACC4-7908-4A02-8A8E-02587507F7E5}" srcId="{1218D29A-C34B-4E0A-BF38-8B9D6CA88CAA}" destId="{B6FB80CE-9790-48B8-BEAC-5F196566139C}" srcOrd="3" destOrd="0" parTransId="{8BEE3B95-7B2B-45EF-B322-753D0EFDB5CF}" sibTransId="{0EADCE17-054E-48E2-B386-AF41C347BDE3}"/>
    <dgm:cxn modelId="{2E6291F2-58A1-43C6-B0F5-6E1891B552A6}" srcId="{1218D29A-C34B-4E0A-BF38-8B9D6CA88CAA}" destId="{8719B4CF-79E0-4504-A3A4-28F8EFBCEB40}" srcOrd="2" destOrd="0" parTransId="{5112B051-F84D-4BF4-9F1C-A35B7AF8A12A}" sibTransId="{AA5C819E-03C1-4DE1-9965-E885E763B3B9}"/>
    <dgm:cxn modelId="{C9D3AEF5-C85C-4D4D-899B-7FE60D2F0AE3}" srcId="{1218D29A-C34B-4E0A-BF38-8B9D6CA88CAA}" destId="{6C6B89ED-BC1D-496A-91A4-516FC0DA89CC}" srcOrd="1" destOrd="0" parTransId="{D7B360A6-921F-41C7-81F4-5C1DCF5BCAF2}" sibTransId="{D8DFFF3A-FE8E-4DB1-A14E-675A2934CF08}"/>
    <dgm:cxn modelId="{076E10F7-3B47-4450-8DB0-0ABEFF6AD0AE}" type="presOf" srcId="{8719B4CF-79E0-4504-A3A4-28F8EFBCEB40}" destId="{B1752663-1DD1-423D-9AAD-058F9977640C}" srcOrd="0" destOrd="0" presId="urn:microsoft.com/office/officeart/2008/layout/LinedList"/>
    <dgm:cxn modelId="{1CFA93D8-D1CC-4D69-B49E-980C9F3769AA}" type="presParOf" srcId="{93A5B666-91CC-49E4-8E42-66356F271A25}" destId="{BA028C7B-16B9-477C-B28F-F2BAAED8911F}" srcOrd="0" destOrd="0" presId="urn:microsoft.com/office/officeart/2008/layout/LinedList"/>
    <dgm:cxn modelId="{82E2F7F6-787B-4494-A78B-D3501BCBF6B3}" type="presParOf" srcId="{93A5B666-91CC-49E4-8E42-66356F271A25}" destId="{5D6575AA-7D28-4E24-A2A2-FAF8BDA6753D}" srcOrd="1" destOrd="0" presId="urn:microsoft.com/office/officeart/2008/layout/LinedList"/>
    <dgm:cxn modelId="{F036BB40-C315-4A1D-A102-75241EA52849}" type="presParOf" srcId="{5D6575AA-7D28-4E24-A2A2-FAF8BDA6753D}" destId="{EC01226F-B62D-4E42-B0A7-E0C86A95105F}" srcOrd="0" destOrd="0" presId="urn:microsoft.com/office/officeart/2008/layout/LinedList"/>
    <dgm:cxn modelId="{9B76E513-D697-48AD-B116-EE2CE038B35B}" type="presParOf" srcId="{5D6575AA-7D28-4E24-A2A2-FAF8BDA6753D}" destId="{41D85BE1-2187-4DED-A8DB-123C6171AB86}" srcOrd="1" destOrd="0" presId="urn:microsoft.com/office/officeart/2008/layout/LinedList"/>
    <dgm:cxn modelId="{57210048-405F-45D9-8ACD-5C6266C75A16}" type="presParOf" srcId="{93A5B666-91CC-49E4-8E42-66356F271A25}" destId="{159AA613-0658-437A-BA75-FF59F653FDA5}" srcOrd="2" destOrd="0" presId="urn:microsoft.com/office/officeart/2008/layout/LinedList"/>
    <dgm:cxn modelId="{F04C21C6-2B0B-4F07-867D-02CC456962FA}" type="presParOf" srcId="{93A5B666-91CC-49E4-8E42-66356F271A25}" destId="{44C841EF-55DC-4C79-96AA-6D77666479A8}" srcOrd="3" destOrd="0" presId="urn:microsoft.com/office/officeart/2008/layout/LinedList"/>
    <dgm:cxn modelId="{7A13D5F1-B43C-4CE1-AC33-75FB2C700EEB}" type="presParOf" srcId="{44C841EF-55DC-4C79-96AA-6D77666479A8}" destId="{F7338B6A-7577-41E5-A626-9B641DA0F447}" srcOrd="0" destOrd="0" presId="urn:microsoft.com/office/officeart/2008/layout/LinedList"/>
    <dgm:cxn modelId="{E75B5CB9-6457-4837-AF88-75FE4AC4249B}" type="presParOf" srcId="{44C841EF-55DC-4C79-96AA-6D77666479A8}" destId="{E21EF4CB-6132-4548-B653-C795281D33A5}" srcOrd="1" destOrd="0" presId="urn:microsoft.com/office/officeart/2008/layout/LinedList"/>
    <dgm:cxn modelId="{A7F8D9CA-1C17-449D-AA2E-B611CD3C6973}" type="presParOf" srcId="{93A5B666-91CC-49E4-8E42-66356F271A25}" destId="{9B4F9874-FDB4-4BC7-BEA3-AAF4FEAC2328}" srcOrd="4" destOrd="0" presId="urn:microsoft.com/office/officeart/2008/layout/LinedList"/>
    <dgm:cxn modelId="{5FF38CDA-B5A7-4221-B37D-AE0544AF2A0D}" type="presParOf" srcId="{93A5B666-91CC-49E4-8E42-66356F271A25}" destId="{BD046716-B888-44B9-85CC-81687B80868E}" srcOrd="5" destOrd="0" presId="urn:microsoft.com/office/officeart/2008/layout/LinedList"/>
    <dgm:cxn modelId="{C08B9E9C-2818-49C3-AF47-AC4F311710F8}" type="presParOf" srcId="{BD046716-B888-44B9-85CC-81687B80868E}" destId="{B1752663-1DD1-423D-9AAD-058F9977640C}" srcOrd="0" destOrd="0" presId="urn:microsoft.com/office/officeart/2008/layout/LinedList"/>
    <dgm:cxn modelId="{8D222610-6639-432A-B5AF-2F6F1774FCF1}" type="presParOf" srcId="{BD046716-B888-44B9-85CC-81687B80868E}" destId="{13FBEC82-634B-499E-9E51-067A3E602539}" srcOrd="1" destOrd="0" presId="urn:microsoft.com/office/officeart/2008/layout/LinedList"/>
    <dgm:cxn modelId="{2BBC278D-67F4-4445-A9A1-3B106C8FC126}" type="presParOf" srcId="{93A5B666-91CC-49E4-8E42-66356F271A25}" destId="{1D348BE5-24E5-40DE-A361-CEF0A7D32E27}" srcOrd="6" destOrd="0" presId="urn:microsoft.com/office/officeart/2008/layout/LinedList"/>
    <dgm:cxn modelId="{770A6F46-E74A-43B7-B78C-A8D45B81BFD4}" type="presParOf" srcId="{93A5B666-91CC-49E4-8E42-66356F271A25}" destId="{16CD165C-A041-41B5-A29D-26DC47C3CA6D}" srcOrd="7" destOrd="0" presId="urn:microsoft.com/office/officeart/2008/layout/LinedList"/>
    <dgm:cxn modelId="{39FE7913-0986-4DAC-A7C2-7267ABBA77DC}" type="presParOf" srcId="{16CD165C-A041-41B5-A29D-26DC47C3CA6D}" destId="{C05F419A-99E4-411E-94F3-0475417F312C}" srcOrd="0" destOrd="0" presId="urn:microsoft.com/office/officeart/2008/layout/LinedList"/>
    <dgm:cxn modelId="{1238FF29-187B-4CA1-902A-3B3A9DBEA1D4}" type="presParOf" srcId="{16CD165C-A041-41B5-A29D-26DC47C3CA6D}" destId="{795809F7-EFDA-4910-8300-B4EF9C97967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5ED3F0-9864-4877-AA52-AF80F394202A}">
      <dsp:nvSpPr>
        <dsp:cNvPr id="0" name=""/>
        <dsp:cNvSpPr/>
      </dsp:nvSpPr>
      <dsp:spPr>
        <a:xfrm>
          <a:off x="738477" y="288657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88890E-2E9B-4879-A9D1-A1C9909416DB}">
      <dsp:nvSpPr>
        <dsp:cNvPr id="0" name=""/>
        <dsp:cNvSpPr/>
      </dsp:nvSpPr>
      <dsp:spPr>
        <a:xfrm>
          <a:off x="78583" y="1835591"/>
          <a:ext cx="2399612" cy="156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0" kern="1200" dirty="0"/>
            <a:t>Explore </a:t>
          </a:r>
          <a:r>
            <a:rPr lang="en-US" sz="2000" b="1" kern="1200" dirty="0"/>
            <a:t>impact</a:t>
          </a:r>
          <a:r>
            <a:rPr lang="en-US" sz="2000" b="0" kern="1200" dirty="0"/>
            <a:t> of 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0" kern="1200" dirty="0"/>
            <a:t>rising living costs 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1" kern="1200" dirty="0"/>
            <a:t>on supply chain</a:t>
          </a:r>
        </a:p>
      </dsp:txBody>
      <dsp:txXfrm>
        <a:off x="78583" y="1835591"/>
        <a:ext cx="2399612" cy="1565156"/>
      </dsp:txXfrm>
    </dsp:sp>
    <dsp:sp modelId="{96F76556-4FD7-4776-87CC-D2E400D225BE}">
      <dsp:nvSpPr>
        <dsp:cNvPr id="0" name=""/>
        <dsp:cNvSpPr/>
      </dsp:nvSpPr>
      <dsp:spPr>
        <a:xfrm>
          <a:off x="3558022" y="288657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37D959-5C94-40C0-8B21-70A9785E390C}">
      <dsp:nvSpPr>
        <dsp:cNvPr id="0" name=""/>
        <dsp:cNvSpPr/>
      </dsp:nvSpPr>
      <dsp:spPr>
        <a:xfrm>
          <a:off x="2898129" y="1835591"/>
          <a:ext cx="2399612" cy="156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Identify 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economic and regional factors 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for supply chain cost increases</a:t>
          </a:r>
        </a:p>
      </dsp:txBody>
      <dsp:txXfrm>
        <a:off x="2898129" y="1835591"/>
        <a:ext cx="2399612" cy="1565156"/>
      </dsp:txXfrm>
    </dsp:sp>
    <dsp:sp modelId="{2B81E096-6464-4096-88DD-A1F86F74F69E}">
      <dsp:nvSpPr>
        <dsp:cNvPr id="0" name=""/>
        <dsp:cNvSpPr/>
      </dsp:nvSpPr>
      <dsp:spPr>
        <a:xfrm>
          <a:off x="6377567" y="288657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DE4EEA-85B6-4A2D-87DF-C33FE3B40EAD}">
      <dsp:nvSpPr>
        <dsp:cNvPr id="0" name=""/>
        <dsp:cNvSpPr/>
      </dsp:nvSpPr>
      <dsp:spPr>
        <a:xfrm>
          <a:off x="5717674" y="1835591"/>
          <a:ext cx="2399612" cy="156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Provide actionable recommendations for </a:t>
          </a:r>
          <a:r>
            <a:rPr lang="en-US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supply chain strategies</a:t>
          </a:r>
        </a:p>
      </dsp:txBody>
      <dsp:txXfrm>
        <a:off x="5717674" y="1835591"/>
        <a:ext cx="2399612" cy="15651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028C7B-16B9-477C-B28F-F2BAAED8911F}">
      <dsp:nvSpPr>
        <dsp:cNvPr id="0" name=""/>
        <dsp:cNvSpPr/>
      </dsp:nvSpPr>
      <dsp:spPr>
        <a:xfrm>
          <a:off x="0" y="0"/>
          <a:ext cx="39795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01226F-B62D-4E42-B0A7-E0C86A95105F}">
      <dsp:nvSpPr>
        <dsp:cNvPr id="0" name=""/>
        <dsp:cNvSpPr/>
      </dsp:nvSpPr>
      <dsp:spPr>
        <a:xfrm>
          <a:off x="0" y="0"/>
          <a:ext cx="3979563" cy="1307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Rising living costs </a:t>
          </a:r>
          <a:r>
            <a:rPr lang="en-US" sz="1800" b="1" i="1" kern="1200" baseline="0"/>
            <a:t>significantly impact </a:t>
          </a:r>
          <a:r>
            <a:rPr lang="en-US" sz="1800" b="0" i="0" kern="1200" baseline="0"/>
            <a:t>supply chain stability, increasing </a:t>
          </a:r>
          <a:r>
            <a:rPr lang="en-US" sz="1800" i="0" kern="1200" baseline="0"/>
            <a:t>production, transport, and labor costs.</a:t>
          </a:r>
          <a:endParaRPr lang="en-US" sz="1800" kern="1200" dirty="0"/>
        </a:p>
      </dsp:txBody>
      <dsp:txXfrm>
        <a:off x="0" y="0"/>
        <a:ext cx="3979563" cy="1307658"/>
      </dsp:txXfrm>
    </dsp:sp>
    <dsp:sp modelId="{159AA613-0658-437A-BA75-FF59F653FDA5}">
      <dsp:nvSpPr>
        <dsp:cNvPr id="0" name=""/>
        <dsp:cNvSpPr/>
      </dsp:nvSpPr>
      <dsp:spPr>
        <a:xfrm>
          <a:off x="0" y="1307658"/>
          <a:ext cx="39795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338B6A-7577-41E5-A626-9B641DA0F447}">
      <dsp:nvSpPr>
        <dsp:cNvPr id="0" name=""/>
        <dsp:cNvSpPr/>
      </dsp:nvSpPr>
      <dsp:spPr>
        <a:xfrm>
          <a:off x="0" y="1307658"/>
          <a:ext cx="3979563" cy="1307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kern="1200" baseline="0"/>
            <a:t>Sub-Saharan Africa </a:t>
          </a:r>
          <a:r>
            <a:rPr lang="en-US" sz="1800" b="0" i="0" kern="1200" baseline="0"/>
            <a:t>faces the </a:t>
          </a:r>
          <a:r>
            <a:rPr lang="en-US" sz="1800" b="1" i="1" kern="1200" baseline="0"/>
            <a:t>highest </a:t>
          </a:r>
          <a:r>
            <a:rPr lang="en-US" sz="1800" b="0" i="0" kern="1200" baseline="0"/>
            <a:t>inflation pressures; North America shows strong resilience.</a:t>
          </a:r>
          <a:endParaRPr lang="en-US" sz="1800" kern="1200" dirty="0"/>
        </a:p>
      </dsp:txBody>
      <dsp:txXfrm>
        <a:off x="0" y="1307658"/>
        <a:ext cx="3979563" cy="1307658"/>
      </dsp:txXfrm>
    </dsp:sp>
    <dsp:sp modelId="{9B4F9874-FDB4-4BC7-BEA3-AAF4FEAC2328}">
      <dsp:nvSpPr>
        <dsp:cNvPr id="0" name=""/>
        <dsp:cNvSpPr/>
      </dsp:nvSpPr>
      <dsp:spPr>
        <a:xfrm>
          <a:off x="0" y="2615317"/>
          <a:ext cx="39795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752663-1DD1-423D-9AAD-058F9977640C}">
      <dsp:nvSpPr>
        <dsp:cNvPr id="0" name=""/>
        <dsp:cNvSpPr/>
      </dsp:nvSpPr>
      <dsp:spPr>
        <a:xfrm>
          <a:off x="0" y="2615317"/>
          <a:ext cx="3979563" cy="1307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kern="1200" baseline="0"/>
            <a:t>Energy price inflation (+63.7%) </a:t>
          </a:r>
          <a:r>
            <a:rPr lang="en-US" sz="1800" b="0" i="0" kern="1200" baseline="0"/>
            <a:t>is the largest driver of costs increases, with low-income regions most affected.</a:t>
          </a:r>
          <a:endParaRPr lang="en-US" sz="1800" kern="1200" dirty="0"/>
        </a:p>
      </dsp:txBody>
      <dsp:txXfrm>
        <a:off x="0" y="2615317"/>
        <a:ext cx="3979563" cy="1307658"/>
      </dsp:txXfrm>
    </dsp:sp>
    <dsp:sp modelId="{1D348BE5-24E5-40DE-A361-CEF0A7D32E27}">
      <dsp:nvSpPr>
        <dsp:cNvPr id="0" name=""/>
        <dsp:cNvSpPr/>
      </dsp:nvSpPr>
      <dsp:spPr>
        <a:xfrm>
          <a:off x="0" y="3922975"/>
          <a:ext cx="39795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F419A-99E4-411E-94F3-0475417F312C}">
      <dsp:nvSpPr>
        <dsp:cNvPr id="0" name=""/>
        <dsp:cNvSpPr/>
      </dsp:nvSpPr>
      <dsp:spPr>
        <a:xfrm>
          <a:off x="0" y="3922975"/>
          <a:ext cx="3979563" cy="1307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Predictive models highlight the need for </a:t>
          </a:r>
          <a:r>
            <a:rPr lang="en-US" sz="1800" b="1" i="1" kern="1200" baseline="0"/>
            <a:t>energy stabilization, infrastructure upgrades, </a:t>
          </a:r>
          <a:r>
            <a:rPr lang="en-US" sz="1800" kern="1200" baseline="0"/>
            <a:t>and</a:t>
          </a:r>
          <a:r>
            <a:rPr lang="en-US" sz="1800" b="1" i="1" kern="1200" baseline="0"/>
            <a:t> trade agreements.</a:t>
          </a:r>
          <a:endParaRPr lang="en-US" sz="1800" kern="1200" dirty="0"/>
        </a:p>
      </dsp:txBody>
      <dsp:txXfrm>
        <a:off x="0" y="3922975"/>
        <a:ext cx="3979563" cy="13076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B5E22-B616-494F-BEB4-650F11DCE90F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C0363-E7D0-4F92-9CF5-185A5A7FC2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4555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C0363-E7D0-4F92-9CF5-185A5A7FC2C4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9278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D68F6-B987-EF01-F54E-18E2F1B4D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CFDB17-C6AA-CC7D-44D5-13CF04E4FD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F0B801-7217-9BD7-C64A-E08FC5C37A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C8155-06C3-ADD8-4864-E45520E744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C0363-E7D0-4F92-9CF5-185A5A7FC2C4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1547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3BB4A-052D-A7B1-1C3A-30D0520FF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6FB0E5-1DEF-9F48-CBF4-3DE743B5B5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677CFF-D051-367C-F9E5-F5BC1DCBE0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43E3C-3BDA-A56E-B8C4-9AA5917574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C0363-E7D0-4F92-9CF5-185A5A7FC2C4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1467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2DE9E-B49A-A666-6740-33C8118F1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5931A-D5AA-F81A-E339-1F28E089C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B1D78-1067-5628-64D4-ADF7ED146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41A7D-CC05-E34E-F9ED-44EB651B2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7A9DF-0685-D2C2-2D24-33F4D5CC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6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C9E72-4043-F5E3-858D-50616E393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CE69B-2901-6396-D075-9F2D1FDA1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22962-93CE-B1DE-3C4B-BADACBE3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B0FDB-2369-9390-EC7B-906C46B26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8D87C-21A9-3CB8-97F3-6F6A9CF4C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88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E8AADE-8512-87EB-4D5E-8628490DA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C6A8C-C6A8-9D72-784F-8A55096F8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659CD-BB80-3EB6-D42F-282867CE8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A5672-1AB5-1EF5-0E1B-FD8A87D6E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DE2D9-23C0-3825-795D-96126A0C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3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3A6D0-D9E1-5657-7464-9593AC4F7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5D651-A5FD-BDAC-E61A-8CC905F94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FDDBF-CBEF-3DD7-D6CF-DE565A913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A52DE-A6E6-74CA-E9CA-7ECF9CAB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80C02-8401-D592-F4FD-0537365D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8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4200-F88C-0820-83D9-C16FF2A5E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1B97D-3FB9-7FC1-5685-67E5551E7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82C05-96BB-7633-44FE-C1C196B6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55A7F-2419-35B3-1A8E-5B15A9AB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9D324-ECB0-493D-3698-771AF640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3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D5B84-0DE3-68BA-4402-D9186C1F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E436B-48E5-A743-755F-6582ECE70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C6D44-7955-088A-E283-466C293D7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4C75F-261B-EA66-473E-276E729DE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D04B7-A669-9EE0-C042-6CA71970B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B8D5A-9050-89FE-8B9B-42BFBE1E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45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B1A9-FB61-0622-E174-B2567F377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B72BE-BF30-636B-DEA8-FAC132792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776DA-817A-72FC-4920-5DD91C818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ACB5B4-8A7E-E070-55B7-ABC40255F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BCFA3C-E457-DDDF-7CDB-838CF8D44C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205FE4-8C62-0256-A25E-70F1002C5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7FB015-9CAE-C814-EECE-50DC13F90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C23F21-9CFE-E87D-6238-FCE61880F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7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0C07-16E5-0CDC-2E40-13543E98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C546F0-22E1-3758-19BC-6427A55D0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7A40D-433F-FEFB-7BDA-843BBBF9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9080E4-08A7-BFBA-87E7-9A0ED4E1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04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10FC54-5437-2C61-58E4-C627B8413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DDDC1B-DCFC-C55B-B83E-DAB40F6F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60548-3C3F-E598-5F09-EFA1C191A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4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6EEFA-0543-E19C-C821-BEE7A3A42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A95C4-212B-F1B9-D7A9-6C80AA351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0FB29-F360-5DA7-6956-8D5B94F64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19D50-69CD-8B85-7241-6409443B1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750C1-88AE-DE00-B49F-0A2D3943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52619-685F-43AC-BF82-8499AC6FF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31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DA27F-2523-2AE9-F8E0-D730E8004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2C9911-2BD1-7928-2AB5-CE74CF0FBC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B7A24-2C75-718F-4424-355F818B6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8AAA9-9E27-CB14-7DEE-6D75F32E0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2061F-E40D-7934-02CF-A9907EAF6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AC69C-6E90-8076-891E-EEFA08B06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1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382C88-8798-4782-7183-87899332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1F48D-845B-5C30-D702-E1B41C5B9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F8CE1-AB7C-9DBC-1E13-67B65D771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EAEB2-8094-30D5-11D8-49F678384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C4EDB-DEC6-CE3A-AC0B-79AC03053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2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 dirty="0">
                <a:solidFill>
                  <a:srgbClr val="FFFFFF"/>
                </a:solidFill>
              </a:rPr>
              <a:t>Analyzing the </a:t>
            </a:r>
            <a:br>
              <a:rPr lang="en-US" sz="4200" dirty="0">
                <a:solidFill>
                  <a:srgbClr val="FFFFFF"/>
                </a:solidFill>
              </a:rPr>
            </a:br>
            <a:r>
              <a:rPr lang="en-US" sz="4200" dirty="0">
                <a:solidFill>
                  <a:srgbClr val="FFFFFF"/>
                </a:solidFill>
              </a:rPr>
              <a:t>Impact of Rising Cost of Living on</a:t>
            </a:r>
            <a:br>
              <a:rPr lang="en-US" sz="4200" dirty="0">
                <a:solidFill>
                  <a:srgbClr val="FFFFFF"/>
                </a:solidFill>
              </a:rPr>
            </a:br>
            <a:r>
              <a:rPr lang="en-US" sz="4200" dirty="0">
                <a:solidFill>
                  <a:srgbClr val="FFFFFF"/>
                </a:solidFill>
              </a:rPr>
              <a:t>Supply Chain &amp;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b="1"/>
              <a:t>Team 36</a:t>
            </a:r>
            <a:endParaRPr lang="en-CA" b="1"/>
          </a:p>
          <a:p>
            <a:pPr algn="l"/>
            <a:r>
              <a:rPr lang="en-US"/>
              <a:t>Sam Hossain</a:t>
            </a:r>
          </a:p>
          <a:p>
            <a:pPr algn="l"/>
            <a:r>
              <a:rPr lang="en-US"/>
              <a:t>Zaheen Mahaey</a:t>
            </a: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Freeform: Shape 6152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30936"/>
            <a:ext cx="2699766" cy="1463040"/>
          </a:xfrm>
        </p:spPr>
        <p:txBody>
          <a:bodyPr anchor="ctr"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Country Insights</a:t>
            </a:r>
          </a:p>
        </p:txBody>
      </p:sp>
      <p:sp>
        <p:nvSpPr>
          <p:cNvPr id="6155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355598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5846" y="630936"/>
            <a:ext cx="5305807" cy="146304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United States (-12.88): Strong deflationary impact due to efficient supply chains and advanced logistics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Hong Kong SAR (-10.61): Benefit from its status as a global trade hub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Japan, UK, Netherlands, Belarus, Lebanon </a:t>
            </a:r>
          </a:p>
          <a:p>
            <a:pPr marL="0" indent="0">
              <a:buNone/>
            </a:pPr>
            <a:r>
              <a:rPr lang="en-US" sz="1600" i="1" dirty="0">
                <a:solidFill>
                  <a:srgbClr val="FFFFFF"/>
                </a:solidFill>
              </a:rPr>
              <a:t>Strengths: </a:t>
            </a:r>
            <a:r>
              <a:rPr lang="en-US" sz="1600" dirty="0">
                <a:solidFill>
                  <a:srgbClr val="FFFFFF"/>
                </a:solidFill>
              </a:rPr>
              <a:t>Strong cost control and supply chain efficiency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CE392C0-7F95-DF8F-B961-661BD6B21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5825" y="2971800"/>
            <a:ext cx="6623206" cy="327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FCC30A-CB5C-336A-B8CB-808751F91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4" name="Rectangle 7183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6" name="Freeform: Shape 7185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2D25F7-C9EE-01BD-C4FA-319E203BB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30936"/>
            <a:ext cx="2699766" cy="1463040"/>
          </a:xfrm>
        </p:spPr>
        <p:txBody>
          <a:bodyPr anchor="ctr"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Country Insights (All)</a:t>
            </a:r>
          </a:p>
        </p:txBody>
      </p:sp>
      <p:sp>
        <p:nvSpPr>
          <p:cNvPr id="7188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355598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718C1-2376-E4FD-817C-239BB5575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5846" y="630936"/>
            <a:ext cx="5305807" cy="1463040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Wide variations across countries indicate differing levels of inflation, with </a:t>
            </a:r>
            <a:r>
              <a:rPr lang="en-US" sz="1800" b="1" i="1" dirty="0">
                <a:solidFill>
                  <a:srgbClr val="FFFFFF"/>
                </a:solidFill>
              </a:rPr>
              <a:t>some consistently experiencing high or low inflation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Consistent trends for most countries suggest </a:t>
            </a:r>
            <a:r>
              <a:rPr lang="en-US" sz="1800" b="1" i="1" dirty="0">
                <a:solidFill>
                  <a:srgbClr val="FFFFFF"/>
                </a:solidFill>
              </a:rPr>
              <a:t>systemic factors influencing more than isolated shocks</a:t>
            </a:r>
          </a:p>
        </p:txBody>
      </p:sp>
      <p:pic>
        <p:nvPicPr>
          <p:cNvPr id="7170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2B5B52B5-CC81-56A6-C4C7-6E639ABB5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02400" y="2971800"/>
            <a:ext cx="4930056" cy="327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53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656B0F-630C-A2C8-42D5-42CDBCC09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08" name="Rectangle 8207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0" name="Freeform: Shape 8209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AA919-AA8E-3A68-5432-2C113ED92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30936"/>
            <a:ext cx="2699766" cy="1463040"/>
          </a:xfrm>
        </p:spPr>
        <p:txBody>
          <a:bodyPr anchor="ctr"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Combo Insights</a:t>
            </a:r>
          </a:p>
        </p:txBody>
      </p:sp>
      <p:sp>
        <p:nvSpPr>
          <p:cNvPr id="8212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355598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531D8-27AE-5E6E-B0B9-52ED2DCB2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5846" y="630936"/>
            <a:ext cx="5305807" cy="1463040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The United States and Hong Kong exhibit the most negative fixed effects, indicating </a:t>
            </a:r>
            <a:r>
              <a:rPr lang="en-US" sz="1800" b="1" i="1" dirty="0">
                <a:solidFill>
                  <a:srgbClr val="FFFFFF"/>
                </a:solidFill>
              </a:rPr>
              <a:t>highly efficient supply chain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Madagascar and Argentina show the highest positive fixed effects, highlighting significant inflationary pressures and </a:t>
            </a:r>
            <a:r>
              <a:rPr lang="en-US" sz="1800" b="1" i="1" dirty="0">
                <a:solidFill>
                  <a:srgbClr val="FFFFFF"/>
                </a:solidFill>
              </a:rPr>
              <a:t>supply chain vulnerabilities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96A151B-A9B3-0F0C-136F-01892649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2466" y="2971800"/>
            <a:ext cx="6589923" cy="327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7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74" name="Rectangle 9273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502920"/>
            <a:ext cx="2564892" cy="1463040"/>
          </a:xfrm>
        </p:spPr>
        <p:txBody>
          <a:bodyPr anchor="ctr">
            <a:normAutofit/>
          </a:bodyPr>
          <a:lstStyle/>
          <a:p>
            <a:r>
              <a:rPr lang="en-CA" dirty="0"/>
              <a:t>Predictive Modeling Insights</a:t>
            </a:r>
          </a:p>
        </p:txBody>
      </p:sp>
      <p:sp>
        <p:nvSpPr>
          <p:cNvPr id="9275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22758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721" y="502920"/>
            <a:ext cx="5170932" cy="146304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CA" sz="1600" b="1" i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Baseline level of PPI:</a:t>
            </a:r>
            <a:r>
              <a:rPr lang="en-CA" sz="16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constant inflation of 1040.51%, indicates a high inherent inflation rate, potentially reflective of global economic factors.</a:t>
            </a:r>
            <a:endParaRPr lang="en-US" sz="1600" b="1" i="1" dirty="0"/>
          </a:p>
          <a:p>
            <a:pPr marL="0" indent="0">
              <a:buNone/>
            </a:pPr>
            <a:r>
              <a:rPr lang="en-US" sz="1600" b="1" i="1" dirty="0"/>
              <a:t>Strong Positive Drivers: </a:t>
            </a:r>
            <a:r>
              <a:rPr lang="en-US" sz="1600" dirty="0"/>
              <a:t>Energy price inflation (+63.7%) has the largest impact on producer price inflation, Imports of goods and services (+2.76%)</a:t>
            </a:r>
          </a:p>
        </p:txBody>
      </p:sp>
      <p:pic>
        <p:nvPicPr>
          <p:cNvPr id="9218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52F5903D-5B28-75FE-535A-FF6D5F519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4045"/>
          <a:stretch/>
        </p:blipFill>
        <p:spPr bwMode="auto">
          <a:xfrm>
            <a:off x="473202" y="2511033"/>
            <a:ext cx="8188452" cy="351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F0F0C0-B51B-294E-790F-918833F8A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7" name="Rectangle 10246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D1EFD8-5DE8-2C17-C319-F94D93259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502920"/>
            <a:ext cx="2564892" cy="1463040"/>
          </a:xfrm>
        </p:spPr>
        <p:txBody>
          <a:bodyPr anchor="ctr">
            <a:normAutofit/>
          </a:bodyPr>
          <a:lstStyle/>
          <a:p>
            <a:r>
              <a:rPr lang="en-CA" dirty="0"/>
              <a:t>Predictive Modeling Insights</a:t>
            </a:r>
          </a:p>
        </p:txBody>
      </p:sp>
      <p:sp>
        <p:nvSpPr>
          <p:cNvPr id="10249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22758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860C0-1902-2FB0-4BFC-F0C513C8E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721" y="502920"/>
            <a:ext cx="5170932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i="1" dirty="0"/>
              <a:t>Negative Drivers (Inflation Dampeners): </a:t>
            </a:r>
            <a:r>
              <a:rPr lang="en-US" sz="1600" dirty="0"/>
              <a:t>Real effective exchange rate (-2.73%), Real interest rate (-27.59%)</a:t>
            </a:r>
          </a:p>
          <a:p>
            <a:pPr marL="0" indent="0">
              <a:buNone/>
            </a:pPr>
            <a:r>
              <a:rPr lang="en-US" sz="1600" i="1" dirty="0"/>
              <a:t>Implications for Policymakers: </a:t>
            </a:r>
            <a:r>
              <a:rPr lang="en-US" sz="1600" dirty="0"/>
              <a:t>Focus on </a:t>
            </a:r>
            <a:r>
              <a:rPr lang="en-US" sz="1600" b="1" dirty="0"/>
              <a:t>energy efficiency </a:t>
            </a:r>
            <a:r>
              <a:rPr lang="en-US" sz="1600" dirty="0"/>
              <a:t>and </a:t>
            </a:r>
            <a:r>
              <a:rPr lang="en-US" sz="1600" b="1" dirty="0"/>
              <a:t>monetary policy adjustments</a:t>
            </a:r>
            <a:endParaRPr lang="en-US" sz="1600" dirty="0"/>
          </a:p>
        </p:txBody>
      </p:sp>
      <p:pic>
        <p:nvPicPr>
          <p:cNvPr id="10242" name="Picture 2" descr="A graph with red and green lines&#10;&#10;Description automatically generated">
            <a:extLst>
              <a:ext uri="{FF2B5EF4-FFF2-40B4-BE49-F238E27FC236}">
                <a16:creationId xmlns:a16="http://schemas.microsoft.com/office/drawing/2014/main" id="{859225AE-CC82-524A-6312-4C6FF8321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077" y="2290936"/>
            <a:ext cx="7918701" cy="395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618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A76DC2-CA20-A02D-3330-41B09CB6A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41920C-247E-A22F-A450-699026DD2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30936"/>
            <a:ext cx="2699766" cy="1463040"/>
          </a:xfrm>
        </p:spPr>
        <p:txBody>
          <a:bodyPr anchor="ctr"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Predictive Modeling Insights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355598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E4FC2-08D4-DD9A-47DD-883D5847C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4991" y="389781"/>
            <a:ext cx="5305807" cy="19453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1" i="1" dirty="0">
                <a:solidFill>
                  <a:srgbClr val="FFFFFF"/>
                </a:solidFill>
              </a:rPr>
              <a:t>Short Term: </a:t>
            </a:r>
            <a:r>
              <a:rPr lang="en-US" sz="1800" dirty="0">
                <a:solidFill>
                  <a:srgbClr val="FFFFFF"/>
                </a:solidFill>
              </a:rPr>
              <a:t>Focus on </a:t>
            </a:r>
            <a:r>
              <a:rPr lang="en-US" sz="1800" i="1" dirty="0">
                <a:solidFill>
                  <a:srgbClr val="FFFFFF"/>
                </a:solidFill>
              </a:rPr>
              <a:t>energy efficiency </a:t>
            </a:r>
            <a:r>
              <a:rPr lang="en-US" sz="1800" dirty="0">
                <a:solidFill>
                  <a:srgbClr val="FFFFFF"/>
                </a:solidFill>
              </a:rPr>
              <a:t>and </a:t>
            </a:r>
            <a:r>
              <a:rPr lang="en-US" sz="1800" i="1" dirty="0">
                <a:solidFill>
                  <a:srgbClr val="FFFFFF"/>
                </a:solidFill>
              </a:rPr>
              <a:t>money market intervention </a:t>
            </a:r>
            <a:r>
              <a:rPr lang="en-US" sz="1800" dirty="0">
                <a:solidFill>
                  <a:srgbClr val="FFFFFF"/>
                </a:solidFill>
              </a:rPr>
              <a:t>for immediate pressure release</a:t>
            </a:r>
          </a:p>
          <a:p>
            <a:pPr marL="0" indent="0">
              <a:buNone/>
            </a:pPr>
            <a:r>
              <a:rPr lang="en-US" sz="1800" b="1" i="1" dirty="0">
                <a:solidFill>
                  <a:srgbClr val="FFFFFF"/>
                </a:solidFill>
              </a:rPr>
              <a:t>Long Term: </a:t>
            </a:r>
            <a:r>
              <a:rPr lang="en-US" sz="1800" dirty="0">
                <a:solidFill>
                  <a:srgbClr val="FFFFFF"/>
                </a:solidFill>
              </a:rPr>
              <a:t>Invest in </a:t>
            </a:r>
            <a:r>
              <a:rPr lang="en-US" sz="1800" i="1" dirty="0">
                <a:solidFill>
                  <a:srgbClr val="FFFFFF"/>
                </a:solidFill>
              </a:rPr>
              <a:t>renewable energy, local industrialization </a:t>
            </a:r>
            <a:r>
              <a:rPr lang="en-US" sz="1800" dirty="0">
                <a:solidFill>
                  <a:srgbClr val="FFFFFF"/>
                </a:solidFill>
              </a:rPr>
              <a:t>and</a:t>
            </a:r>
            <a:r>
              <a:rPr lang="en-US" sz="1800" i="1" dirty="0">
                <a:solidFill>
                  <a:srgbClr val="FFFFFF"/>
                </a:solidFill>
              </a:rPr>
              <a:t> infrastructure</a:t>
            </a:r>
            <a:endParaRPr lang="en-US" sz="1800" dirty="0">
              <a:solidFill>
                <a:srgbClr val="FFFFFF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083B2C-212A-3DC8-0E2A-0A56B19B7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431447"/>
              </p:ext>
            </p:extLst>
          </p:nvPr>
        </p:nvGraphicFramePr>
        <p:xfrm>
          <a:off x="505240" y="2971800"/>
          <a:ext cx="8124377" cy="337907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90360">
                  <a:extLst>
                    <a:ext uri="{9D8B030D-6E8A-4147-A177-3AD203B41FA5}">
                      <a16:colId xmlns:a16="http://schemas.microsoft.com/office/drawing/2014/main" val="3606484299"/>
                    </a:ext>
                  </a:extLst>
                </a:gridCol>
                <a:gridCol w="1008743">
                  <a:extLst>
                    <a:ext uri="{9D8B030D-6E8A-4147-A177-3AD203B41FA5}">
                      <a16:colId xmlns:a16="http://schemas.microsoft.com/office/drawing/2014/main" val="2159274321"/>
                    </a:ext>
                  </a:extLst>
                </a:gridCol>
                <a:gridCol w="994228">
                  <a:extLst>
                    <a:ext uri="{9D8B030D-6E8A-4147-A177-3AD203B41FA5}">
                      <a16:colId xmlns:a16="http://schemas.microsoft.com/office/drawing/2014/main" val="61319947"/>
                    </a:ext>
                  </a:extLst>
                </a:gridCol>
                <a:gridCol w="3731046">
                  <a:extLst>
                    <a:ext uri="{9D8B030D-6E8A-4147-A177-3AD203B41FA5}">
                      <a16:colId xmlns:a16="http://schemas.microsoft.com/office/drawing/2014/main" val="4047790323"/>
                    </a:ext>
                  </a:extLst>
                </a:gridCol>
              </a:tblGrid>
              <a:tr h="285888">
                <a:tc>
                  <a:txBody>
                    <a:bodyPr/>
                    <a:lstStyle/>
                    <a:p>
                      <a:r>
                        <a:rPr lang="en-CA" sz="1400" b="0" cap="none" spc="0">
                          <a:solidFill>
                            <a:schemeClr val="tx1"/>
                          </a:solidFill>
                        </a:rPr>
                        <a:t>Variable</a:t>
                      </a:r>
                    </a:p>
                  </a:txBody>
                  <a:tcPr marL="69166" marR="69166" marT="48416" marB="48416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0" cap="none" spc="0">
                          <a:solidFill>
                            <a:schemeClr val="tx1"/>
                          </a:solidFill>
                        </a:rPr>
                        <a:t>Impact (%)</a:t>
                      </a:r>
                    </a:p>
                  </a:txBody>
                  <a:tcPr marL="69166" marR="69166" marT="48416" marB="48416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0" cap="none" spc="0">
                          <a:solidFill>
                            <a:schemeClr val="tx1"/>
                          </a:solidFill>
                        </a:rPr>
                        <a:t>Direction</a:t>
                      </a:r>
                    </a:p>
                  </a:txBody>
                  <a:tcPr marL="69166" marR="69166" marT="48416" marB="48416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0" cap="none" spc="0">
                          <a:solidFill>
                            <a:schemeClr val="tx1"/>
                          </a:solidFill>
                        </a:rPr>
                        <a:t>Key Insight</a:t>
                      </a:r>
                    </a:p>
                  </a:txBody>
                  <a:tcPr marL="69166" marR="69166" marT="48416" marB="48416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9070697"/>
                  </a:ext>
                </a:extLst>
              </a:tr>
              <a:tr h="447277">
                <a:tc>
                  <a:txBody>
                    <a:bodyPr/>
                    <a:lstStyle/>
                    <a:p>
                      <a:r>
                        <a:rPr lang="en-CA" sz="1400" b="1" cap="none" spc="0" dirty="0">
                          <a:solidFill>
                            <a:schemeClr val="tx1"/>
                          </a:solidFill>
                        </a:rPr>
                        <a:t>Energy price inflation</a:t>
                      </a:r>
                    </a:p>
                  </a:txBody>
                  <a:tcPr marL="69166" marR="69166" marT="48416" marB="48416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cap="none" spc="0" dirty="0">
                          <a:solidFill>
                            <a:schemeClr val="tx1"/>
                          </a:solidFill>
                        </a:rPr>
                        <a:t>63.70</a:t>
                      </a:r>
                    </a:p>
                  </a:txBody>
                  <a:tcPr marL="69166" marR="69166" marT="48416" marB="484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 cap="none" spc="0" dirty="0">
                          <a:solidFill>
                            <a:srgbClr val="00B050"/>
                          </a:solidFill>
                        </a:rPr>
                        <a:t>Positive</a:t>
                      </a:r>
                    </a:p>
                  </a:txBody>
                  <a:tcPr marL="69166" marR="69166" marT="48416" marB="484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Major driver of production cost increases.</a:t>
                      </a:r>
                    </a:p>
                  </a:txBody>
                  <a:tcPr marL="69166" marR="69166" marT="48416" marB="48416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2231872"/>
                  </a:ext>
                </a:extLst>
              </a:tr>
              <a:tr h="401166">
                <a:tc>
                  <a:txBody>
                    <a:bodyPr/>
                    <a:lstStyle/>
                    <a:p>
                      <a:r>
                        <a:rPr lang="en-CA" sz="1400" b="1" cap="none" spc="0" dirty="0">
                          <a:solidFill>
                            <a:schemeClr val="tx1"/>
                          </a:solidFill>
                        </a:rPr>
                        <a:t>Imports growth %</a:t>
                      </a:r>
                    </a:p>
                  </a:txBody>
                  <a:tcPr marL="69166" marR="69166" marT="48416" marB="484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cap="none" spc="0">
                          <a:solidFill>
                            <a:schemeClr val="tx1"/>
                          </a:solidFill>
                        </a:rPr>
                        <a:t>2.76</a:t>
                      </a:r>
                    </a:p>
                  </a:txBody>
                  <a:tcPr marL="69166" marR="69166" marT="48416" marB="484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cap="none" spc="0">
                          <a:solidFill>
                            <a:srgbClr val="00B050"/>
                          </a:solidFill>
                        </a:rPr>
                        <a:t>Positive</a:t>
                      </a:r>
                    </a:p>
                  </a:txBody>
                  <a:tcPr marL="69166" marR="69166" marT="48416" marB="484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Dependency on imports raises inflation.</a:t>
                      </a:r>
                    </a:p>
                  </a:txBody>
                  <a:tcPr marL="69166" marR="69166" marT="48416" marB="484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278028"/>
                  </a:ext>
                </a:extLst>
              </a:tr>
              <a:tr h="447277">
                <a:tc>
                  <a:txBody>
                    <a:bodyPr/>
                    <a:lstStyle/>
                    <a:p>
                      <a:r>
                        <a:rPr lang="en-CA" sz="1400" b="1" cap="none" spc="0" dirty="0">
                          <a:solidFill>
                            <a:schemeClr val="tx1"/>
                          </a:solidFill>
                        </a:rPr>
                        <a:t>Broad money (% of GDP)</a:t>
                      </a:r>
                    </a:p>
                  </a:txBody>
                  <a:tcPr marL="69166" marR="69166" marT="48416" marB="48416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cap="none" spc="0">
                          <a:solidFill>
                            <a:schemeClr val="tx1"/>
                          </a:solidFill>
                        </a:rPr>
                        <a:t>2.32</a:t>
                      </a:r>
                    </a:p>
                  </a:txBody>
                  <a:tcPr marL="69166" marR="69166" marT="48416" marB="484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cap="none" spc="0" dirty="0">
                          <a:solidFill>
                            <a:srgbClr val="00B050"/>
                          </a:solidFill>
                        </a:rPr>
                        <a:t>Positive</a:t>
                      </a:r>
                    </a:p>
                  </a:txBody>
                  <a:tcPr marL="69166" marR="69166" marT="48416" marB="484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Higher money supply contributes to inflation.</a:t>
                      </a:r>
                    </a:p>
                  </a:txBody>
                  <a:tcPr marL="69166" marR="69166" marT="48416" marB="48416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5150921"/>
                  </a:ext>
                </a:extLst>
              </a:tr>
              <a:tr h="401166">
                <a:tc>
                  <a:txBody>
                    <a:bodyPr/>
                    <a:lstStyle/>
                    <a:p>
                      <a:r>
                        <a:rPr lang="en-CA" sz="1400" b="1" cap="none" spc="0">
                          <a:solidFill>
                            <a:schemeClr val="tx1"/>
                          </a:solidFill>
                        </a:rPr>
                        <a:t>Consumer price index (CPI)</a:t>
                      </a:r>
                    </a:p>
                  </a:txBody>
                  <a:tcPr marL="69166" marR="69166" marT="48416" marB="484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cap="none" spc="0">
                          <a:solidFill>
                            <a:schemeClr val="tx1"/>
                          </a:solidFill>
                        </a:rPr>
                        <a:t>0.037</a:t>
                      </a:r>
                    </a:p>
                  </a:txBody>
                  <a:tcPr marL="69166" marR="69166" marT="48416" marB="484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cap="none" spc="0" dirty="0">
                          <a:solidFill>
                            <a:srgbClr val="00B050"/>
                          </a:solidFill>
                        </a:rPr>
                        <a:t>Positive</a:t>
                      </a:r>
                    </a:p>
                  </a:txBody>
                  <a:tcPr marL="69166" marR="69166" marT="48416" marB="484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Rising living costs trickle into production.</a:t>
                      </a:r>
                    </a:p>
                  </a:txBody>
                  <a:tcPr marL="69166" marR="69166" marT="48416" marB="484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303726"/>
                  </a:ext>
                </a:extLst>
              </a:tr>
              <a:tr h="447277">
                <a:tc>
                  <a:txBody>
                    <a:bodyPr/>
                    <a:lstStyle/>
                    <a:p>
                      <a:r>
                        <a:rPr lang="en-CA" sz="1400" b="1" cap="none" spc="0" dirty="0">
                          <a:solidFill>
                            <a:schemeClr val="tx1"/>
                          </a:solidFill>
                        </a:rPr>
                        <a:t>Real effective exchange rate</a:t>
                      </a:r>
                    </a:p>
                  </a:txBody>
                  <a:tcPr marL="69166" marR="69166" marT="48416" marB="48416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cap="none" spc="0">
                          <a:solidFill>
                            <a:schemeClr val="tx1"/>
                          </a:solidFill>
                        </a:rPr>
                        <a:t>-2.73</a:t>
                      </a:r>
                    </a:p>
                  </a:txBody>
                  <a:tcPr marL="69166" marR="69166" marT="48416" marB="484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cap="none" spc="0">
                          <a:solidFill>
                            <a:srgbClr val="FF0000"/>
                          </a:solidFill>
                        </a:rPr>
                        <a:t>Negative</a:t>
                      </a:r>
                    </a:p>
                  </a:txBody>
                  <a:tcPr marL="69166" marR="69166" marT="48416" marB="484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Stronger currency lowers input costs.</a:t>
                      </a:r>
                    </a:p>
                  </a:txBody>
                  <a:tcPr marL="69166" marR="69166" marT="48416" marB="48416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347251"/>
                  </a:ext>
                </a:extLst>
              </a:tr>
              <a:tr h="401166">
                <a:tc>
                  <a:txBody>
                    <a:bodyPr/>
                    <a:lstStyle/>
                    <a:p>
                      <a:r>
                        <a:rPr lang="en-CA" sz="1400" b="1" cap="none" spc="0">
                          <a:solidFill>
                            <a:schemeClr val="tx1"/>
                          </a:solidFill>
                        </a:rPr>
                        <a:t>Real interest rate (%)</a:t>
                      </a:r>
                    </a:p>
                  </a:txBody>
                  <a:tcPr marL="69166" marR="69166" marT="48416" marB="484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cap="none" spc="0">
                          <a:solidFill>
                            <a:schemeClr val="tx1"/>
                          </a:solidFill>
                        </a:rPr>
                        <a:t>-27.59</a:t>
                      </a:r>
                    </a:p>
                  </a:txBody>
                  <a:tcPr marL="69166" marR="69166" marT="48416" marB="484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 cap="none" spc="0" dirty="0">
                          <a:solidFill>
                            <a:srgbClr val="FF0000"/>
                          </a:solidFill>
                        </a:rPr>
                        <a:t>Negative</a:t>
                      </a:r>
                    </a:p>
                  </a:txBody>
                  <a:tcPr marL="69166" marR="69166" marT="48416" marB="484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Higher rates reduce demand and inflation.</a:t>
                      </a:r>
                    </a:p>
                  </a:txBody>
                  <a:tcPr marL="69166" marR="69166" marT="48416" marB="484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898560"/>
                  </a:ext>
                </a:extLst>
              </a:tr>
              <a:tr h="447277">
                <a:tc>
                  <a:txBody>
                    <a:bodyPr/>
                    <a:lstStyle/>
                    <a:p>
                      <a:r>
                        <a:rPr lang="en-CA" sz="1400" b="1" cap="none" spc="0" dirty="0">
                          <a:solidFill>
                            <a:schemeClr val="tx1"/>
                          </a:solidFill>
                        </a:rPr>
                        <a:t>Population growth %</a:t>
                      </a:r>
                    </a:p>
                  </a:txBody>
                  <a:tcPr marL="69166" marR="69166" marT="48416" marB="48416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cap="none" spc="0">
                          <a:solidFill>
                            <a:schemeClr val="tx1"/>
                          </a:solidFill>
                        </a:rPr>
                        <a:t>-72.13</a:t>
                      </a:r>
                    </a:p>
                  </a:txBody>
                  <a:tcPr marL="69166" marR="69166" marT="48416" marB="484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 cap="none" spc="0" dirty="0">
                          <a:solidFill>
                            <a:srgbClr val="FF0000"/>
                          </a:solidFill>
                        </a:rPr>
                        <a:t>Negative</a:t>
                      </a:r>
                    </a:p>
                  </a:txBody>
                  <a:tcPr marL="69166" marR="69166" marT="48416" marB="484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May reflect regional labor supply effects.</a:t>
                      </a:r>
                    </a:p>
                  </a:txBody>
                  <a:tcPr marL="69166" marR="69166" marT="48416" marB="48416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6490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019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CA" sz="4700"/>
              <a:t>Strategic Recommendations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Focus: Global Regions</a:t>
            </a:r>
            <a:br>
              <a:rPr lang="en-US" sz="1600" b="1" dirty="0"/>
            </a:br>
            <a:endParaRPr lang="en-US" sz="1600" b="1" dirty="0"/>
          </a:p>
          <a:p>
            <a:r>
              <a:rPr lang="en-US" sz="1600" dirty="0"/>
              <a:t>Use resilient regions like North America as </a:t>
            </a:r>
            <a:r>
              <a:rPr lang="en-US" sz="1600" b="1" i="1" dirty="0">
                <a:solidFill>
                  <a:srgbClr val="00B050"/>
                </a:solidFill>
              </a:rPr>
              <a:t>models</a:t>
            </a:r>
            <a:r>
              <a:rPr lang="en-US" sz="1600" dirty="0"/>
              <a:t> for supply chain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rgbClr val="00B050"/>
                </a:solidFill>
              </a:rPr>
              <a:t>Invest</a:t>
            </a:r>
            <a:r>
              <a:rPr lang="en-US" sz="1600" i="1" dirty="0"/>
              <a:t> </a:t>
            </a:r>
            <a:r>
              <a:rPr lang="en-US" sz="1600" dirty="0"/>
              <a:t>in infrastructure, logistics, and energy cost reduction in regions like Sub-Saharan Africa, South Asia, and Latin America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rgbClr val="00B050"/>
                </a:solidFill>
              </a:rPr>
              <a:t>Stabilize</a:t>
            </a:r>
            <a:r>
              <a:rPr lang="en-US" sz="1600" i="1" dirty="0"/>
              <a:t> </a:t>
            </a:r>
            <a:r>
              <a:rPr lang="en-US" sz="1600" dirty="0"/>
              <a:t>oil and energy price fluctuations to control inflation in Middle East &amp; North Africa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rgbClr val="00B050"/>
                </a:solidFill>
              </a:rPr>
              <a:t>Share</a:t>
            </a:r>
            <a:r>
              <a:rPr lang="en-US" sz="1600" b="1" i="1" dirty="0"/>
              <a:t> </a:t>
            </a:r>
            <a:r>
              <a:rPr lang="en-US" sz="1600" dirty="0"/>
              <a:t>best practices globally to stabilize costs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Focus: Income Group-based Regions</a:t>
            </a:r>
          </a:p>
          <a:p>
            <a:r>
              <a:rPr lang="en-US" sz="1600" dirty="0"/>
              <a:t>High-income countries serve as benchmarks; middle-income countries should focus on local supply chains and </a:t>
            </a:r>
            <a:r>
              <a:rPr lang="en-US" sz="1600" b="1" i="1" dirty="0">
                <a:solidFill>
                  <a:srgbClr val="00B050"/>
                </a:solidFill>
              </a:rPr>
              <a:t>reducing</a:t>
            </a:r>
            <a:r>
              <a:rPr lang="en-US" sz="1600" dirty="0"/>
              <a:t> import dependencies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Low-Income countries require global </a:t>
            </a:r>
            <a:r>
              <a:rPr lang="en-US" sz="1600" b="1" i="1" dirty="0">
                <a:solidFill>
                  <a:srgbClr val="00B050"/>
                </a:solidFill>
              </a:rPr>
              <a:t>support</a:t>
            </a:r>
            <a:r>
              <a:rPr lang="en-US" sz="1600" dirty="0"/>
              <a:t>, policy reforms, and infrastructure investments</a:t>
            </a:r>
          </a:p>
          <a:p>
            <a:pPr marL="0" indent="0"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D320B3-9731-5B5A-359B-9C502F582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E34F5-9680-ADA4-6B72-EC3D3DD0A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CA" sz="4700"/>
              <a:t>Strategic Recommendations</a:t>
            </a:r>
          </a:p>
        </p:txBody>
      </p:sp>
      <p:sp>
        <p:nvSpPr>
          <p:cNvPr id="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C24AE-7FCC-1664-F93D-6364235E0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Focus: Specific Countries</a:t>
            </a:r>
            <a:br>
              <a:rPr lang="en-US" sz="1600" b="1" dirty="0"/>
            </a:br>
            <a:endParaRPr lang="en-US" sz="1600" b="1" dirty="0"/>
          </a:p>
          <a:p>
            <a:r>
              <a:rPr lang="en-US" sz="1600" dirty="0"/>
              <a:t>Focus on </a:t>
            </a:r>
            <a:r>
              <a:rPr lang="en-US" sz="1600" b="1" i="1" dirty="0">
                <a:solidFill>
                  <a:srgbClr val="00B050"/>
                </a:solidFill>
              </a:rPr>
              <a:t>infrastructure</a:t>
            </a:r>
            <a:r>
              <a:rPr lang="en-US" sz="1600" dirty="0"/>
              <a:t> development to reduce import reliance, improve logistics, and stabilize inflation in resource-dependent nations</a:t>
            </a:r>
          </a:p>
          <a:p>
            <a:r>
              <a:rPr lang="en-US" sz="1600" dirty="0"/>
              <a:t>Leverage global </a:t>
            </a:r>
            <a:r>
              <a:rPr lang="en-US" sz="1600" b="1" i="1" dirty="0">
                <a:solidFill>
                  <a:srgbClr val="00B050"/>
                </a:solidFill>
              </a:rPr>
              <a:t>collaboration</a:t>
            </a:r>
            <a:r>
              <a:rPr lang="en-US" sz="1600" dirty="0"/>
              <a:t> by sharing best practices from efficient countries like the U.S., Hong Kong, and Japan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Focus: Learning from the Model</a:t>
            </a:r>
          </a:p>
          <a:p>
            <a:r>
              <a:rPr lang="en-US" sz="1600" dirty="0"/>
              <a:t>Manage </a:t>
            </a:r>
            <a:r>
              <a:rPr lang="en-US" sz="1600" b="1" i="1" dirty="0">
                <a:solidFill>
                  <a:srgbClr val="00B050"/>
                </a:solidFill>
              </a:rPr>
              <a:t>energy</a:t>
            </a:r>
            <a:r>
              <a:rPr lang="en-US" sz="1600" dirty="0"/>
              <a:t> costs with renewable energy, efficiency strategies, and long-term contracts</a:t>
            </a:r>
          </a:p>
          <a:p>
            <a:r>
              <a:rPr lang="en-US" sz="1600" dirty="0"/>
              <a:t>Diversify suppliers and prioritize </a:t>
            </a:r>
            <a:r>
              <a:rPr lang="en-US" sz="1600" b="1" i="1" dirty="0">
                <a:solidFill>
                  <a:srgbClr val="00B050"/>
                </a:solidFill>
              </a:rPr>
              <a:t>local sourcing </a:t>
            </a:r>
            <a:r>
              <a:rPr lang="en-US" sz="1600" dirty="0"/>
              <a:t>to reduce supply chain vulnerabilities</a:t>
            </a:r>
          </a:p>
          <a:p>
            <a:r>
              <a:rPr lang="en-US" sz="1600" b="1" i="1" dirty="0">
                <a:solidFill>
                  <a:srgbClr val="00B050"/>
                </a:solidFill>
              </a:rPr>
              <a:t>Hedge</a:t>
            </a:r>
            <a:r>
              <a:rPr lang="en-US" sz="1600" dirty="0"/>
              <a:t> against currency fluctuations and adjust </a:t>
            </a:r>
            <a:r>
              <a:rPr lang="en-US" sz="1600" b="1" i="1" dirty="0">
                <a:solidFill>
                  <a:srgbClr val="00B050"/>
                </a:solidFill>
              </a:rPr>
              <a:t>monetary policies </a:t>
            </a:r>
            <a:r>
              <a:rPr lang="en-US" sz="1600" dirty="0"/>
              <a:t>to balance inflation control with economic growth</a:t>
            </a:r>
          </a:p>
          <a:p>
            <a:r>
              <a:rPr lang="en-US" sz="1600" dirty="0"/>
              <a:t>Invest in </a:t>
            </a:r>
            <a:r>
              <a:rPr lang="en-US" sz="1600" b="1" i="1" dirty="0">
                <a:solidFill>
                  <a:srgbClr val="00B050"/>
                </a:solidFill>
              </a:rPr>
              <a:t>labor-abundant</a:t>
            </a:r>
            <a:r>
              <a:rPr lang="en-US" sz="1600" dirty="0"/>
              <a:t> regions to capitalize on workforce availability and reduce production costs</a:t>
            </a:r>
          </a:p>
        </p:txBody>
      </p:sp>
    </p:spTree>
    <p:extLst>
      <p:ext uri="{BB962C8B-B14F-4D97-AF65-F5344CB8AC3E}">
        <p14:creationId xmlns:p14="http://schemas.microsoft.com/office/powerpoint/2010/main" val="2900262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114279"/>
          </a:xfrm>
        </p:spPr>
        <p:txBody>
          <a:bodyPr anchor="b">
            <a:normAutofit/>
          </a:bodyPr>
          <a:lstStyle/>
          <a:p>
            <a:r>
              <a:rPr lang="en-CA" sz="3500" dirty="0"/>
              <a:t>Conclusion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858691" y="1822362"/>
            <a:ext cx="4711421" cy="4118616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/>
              <a:t>Key Takeaways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Rising living costs and energy inflation (+63.7%) drive supply chain costs, with regional disparities like Sub-Saharan Africa facing higher pressures.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Call to 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rgbClr val="00B050"/>
                </a:solidFill>
              </a:rPr>
              <a:t>Policymakers: Stabilize </a:t>
            </a:r>
            <a:r>
              <a:rPr lang="en-US" sz="1600" dirty="0"/>
              <a:t>energy costs and improve infrastructure.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rgbClr val="00B050"/>
                </a:solidFill>
              </a:rPr>
              <a:t>Businesses: Diversify </a:t>
            </a:r>
            <a:r>
              <a:rPr lang="en-US" sz="1600" dirty="0"/>
              <a:t>supply chains and adopt digital tools.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Tariff Implications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rgbClr val="FF0000"/>
                </a:solidFill>
              </a:rPr>
              <a:t>Tariffs increase supply chain costs </a:t>
            </a:r>
            <a:r>
              <a:rPr lang="en-US" sz="1600" dirty="0"/>
              <a:t>in import-dependent regions, requiring balanced policies to protect industries while controlling inflation.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0" name="Graphic 99" descr="Downward trend">
            <a:extLst>
              <a:ext uri="{FF2B5EF4-FFF2-40B4-BE49-F238E27FC236}">
                <a16:creationId xmlns:a16="http://schemas.microsoft.com/office/drawing/2014/main" id="{4103DEB4-09AF-EA03-E346-95740A829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975" y="1880998"/>
            <a:ext cx="3127897" cy="312789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35FFAA-81AD-39BC-32CD-4C43B8ADC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9144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41640" y="-1720"/>
            <a:ext cx="881253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540" y="-1291"/>
            <a:ext cx="2706134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3923854" y="1402819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90633D-7B1C-232C-38C9-174224B1E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148" y="818984"/>
            <a:ext cx="4947184" cy="3268520"/>
          </a:xfrm>
        </p:spPr>
        <p:txBody>
          <a:bodyPr>
            <a:normAutofit/>
          </a:bodyPr>
          <a:lstStyle/>
          <a:p>
            <a:pPr algn="r"/>
            <a:r>
              <a:rPr lang="en-US" sz="4200">
                <a:solidFill>
                  <a:srgbClr val="FFFFFF"/>
                </a:solidFill>
              </a:rPr>
              <a:t>Thank You!</a:t>
            </a:r>
            <a:endParaRPr lang="en-US" sz="4200" dirty="0">
              <a:solidFill>
                <a:srgbClr val="FFFFFF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735" y="4480038"/>
            <a:ext cx="9134528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368117" y="2081692"/>
            <a:ext cx="6857572" cy="269419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4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CA" sz="3500">
                <a:solidFill>
                  <a:srgbClr val="FFFFFF"/>
                </a:solidFill>
              </a:rPr>
              <a:t>Objective</a:t>
            </a:r>
          </a:p>
        </p:txBody>
      </p:sp>
      <p:graphicFrame>
        <p:nvGraphicFramePr>
          <p:cNvPr id="43" name="Content Placeholder 2">
            <a:extLst>
              <a:ext uri="{FF2B5EF4-FFF2-40B4-BE49-F238E27FC236}">
                <a16:creationId xmlns:a16="http://schemas.microsoft.com/office/drawing/2014/main" id="{3F0E2C9C-C784-1D14-EAB3-C300535CBE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3802089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2" y="0"/>
            <a:ext cx="4235228" cy="6483075"/>
            <a:chOff x="-19221" y="0"/>
            <a:chExt cx="5646974" cy="6483075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C33540-94E9-8207-EA0A-A9C325044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2053641"/>
            <a:ext cx="2751870" cy="2760098"/>
          </a:xfrm>
        </p:spPr>
        <p:txBody>
          <a:bodyPr>
            <a:normAutofit/>
          </a:bodyPr>
          <a:lstStyle/>
          <a:p>
            <a:r>
              <a:rPr lang="en-CA" sz="3500">
                <a:solidFill>
                  <a:schemeClr val="tx2"/>
                </a:solidFill>
              </a:rPr>
              <a:t>Executive Summary</a:t>
            </a:r>
          </a:p>
        </p:txBody>
      </p:sp>
      <p:graphicFrame>
        <p:nvGraphicFramePr>
          <p:cNvPr id="95" name="Rectangle 2">
            <a:extLst>
              <a:ext uri="{FF2B5EF4-FFF2-40B4-BE49-F238E27FC236}">
                <a16:creationId xmlns:a16="http://schemas.microsoft.com/office/drawing/2014/main" id="{91B77A8C-85BB-218C-032C-24F035BB39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7325134"/>
              </p:ext>
            </p:extLst>
          </p:nvPr>
        </p:nvGraphicFramePr>
        <p:xfrm>
          <a:off x="4567930" y="801866"/>
          <a:ext cx="3979563" cy="5230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0836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133778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1EE93-C1D1-E2B4-AD24-007432F19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13312"/>
            <a:ext cx="2803570" cy="5431376"/>
          </a:xfrm>
        </p:spPr>
        <p:txBody>
          <a:bodyPr>
            <a:normAutofit/>
          </a:bodyPr>
          <a:lstStyle/>
          <a:p>
            <a:r>
              <a:rPr lang="en-CA" dirty="0"/>
              <a:t>Data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E49B3-1537-A5DE-02A9-71D54608D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399" y="713313"/>
            <a:ext cx="531495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1200" b="1" dirty="0"/>
              <a:t>Data Sources &amp; Variables:</a:t>
            </a:r>
          </a:p>
          <a:p>
            <a:r>
              <a:rPr lang="en-CA" sz="1200" dirty="0"/>
              <a:t>From one given dataset: </a:t>
            </a:r>
            <a:r>
              <a:rPr lang="en-CA" sz="1200" b="1" dirty="0"/>
              <a:t>283</a:t>
            </a:r>
            <a:endParaRPr lang="en-CA" sz="1200" dirty="0"/>
          </a:p>
          <a:p>
            <a:r>
              <a:rPr lang="en-CA" sz="1200" dirty="0"/>
              <a:t>From the other set: </a:t>
            </a:r>
            <a:r>
              <a:rPr lang="en-CA" sz="1200" b="1" dirty="0"/>
              <a:t>3 variables </a:t>
            </a:r>
            <a:r>
              <a:rPr lang="en-CA" sz="1200" i="1" dirty="0"/>
              <a:t>(Region &amp; Income Group)</a:t>
            </a:r>
          </a:p>
          <a:p>
            <a:r>
              <a:rPr lang="en-CA" sz="1200" dirty="0"/>
              <a:t>UNDP website: </a:t>
            </a:r>
            <a:r>
              <a:rPr lang="en-CA" sz="1200" b="1" dirty="0"/>
              <a:t>2 variables </a:t>
            </a:r>
            <a:r>
              <a:rPr lang="en-CA" sz="1200" i="1" dirty="0"/>
              <a:t>(HDI Index related) </a:t>
            </a:r>
          </a:p>
          <a:p>
            <a:r>
              <a:rPr lang="en-CA" sz="1200" dirty="0"/>
              <a:t>World Bank Data Bank: </a:t>
            </a:r>
            <a:r>
              <a:rPr lang="en-CA" sz="1200" b="1" dirty="0"/>
              <a:t>20 variables </a:t>
            </a:r>
            <a:r>
              <a:rPr lang="en-CA" sz="1200" i="1" dirty="0"/>
              <a:t>(PPI &amp; supply chain related) </a:t>
            </a:r>
          </a:p>
          <a:p>
            <a:r>
              <a:rPr lang="en-CA" sz="1200" dirty="0"/>
              <a:t>Total </a:t>
            </a:r>
            <a:r>
              <a:rPr lang="en-CA" sz="1200" b="1" dirty="0"/>
              <a:t>308 variables</a:t>
            </a:r>
            <a:endParaRPr lang="en-CA" sz="1200" dirty="0"/>
          </a:p>
          <a:p>
            <a:pPr marL="0" indent="0">
              <a:buNone/>
            </a:pPr>
            <a:endParaRPr lang="en-CA" sz="100" dirty="0"/>
          </a:p>
          <a:p>
            <a:pPr marL="0" indent="0">
              <a:buNone/>
            </a:pPr>
            <a:r>
              <a:rPr lang="en-CA" sz="1200" b="1" dirty="0"/>
              <a:t>Data Cleaning:</a:t>
            </a:r>
          </a:p>
          <a:p>
            <a:r>
              <a:rPr lang="en-CA" sz="1200" dirty="0"/>
              <a:t>Merged datasets, g</a:t>
            </a:r>
            <a:r>
              <a:rPr lang="en-US" sz="1200" dirty="0" err="1"/>
              <a:t>rouped</a:t>
            </a:r>
            <a:r>
              <a:rPr lang="en-US" sz="1200" dirty="0"/>
              <a:t> into </a:t>
            </a:r>
            <a:r>
              <a:rPr lang="en-US" sz="1200" b="1" dirty="0"/>
              <a:t>4 broad categories</a:t>
            </a:r>
            <a:r>
              <a:rPr lang="en-US" sz="1200" dirty="0"/>
              <a:t>: Cost of Living Data, Economic Development Indicators, Supply Chain Metrics and Indices, Household Income and Expenditure Data</a:t>
            </a:r>
          </a:p>
          <a:p>
            <a:r>
              <a:rPr lang="en-CA" sz="1200" dirty="0"/>
              <a:t>Dropped </a:t>
            </a:r>
            <a:r>
              <a:rPr lang="en-CA" sz="1200" i="1" dirty="0"/>
              <a:t>150+ non-relevant </a:t>
            </a:r>
            <a:r>
              <a:rPr lang="en-CA" sz="1200" dirty="0"/>
              <a:t>columns</a:t>
            </a:r>
          </a:p>
          <a:p>
            <a:r>
              <a:rPr lang="en-CA" sz="1200" dirty="0"/>
              <a:t>Performed EDA – Dropped </a:t>
            </a:r>
            <a:r>
              <a:rPr lang="en-CA" sz="1200" i="1" dirty="0"/>
              <a:t>55 columns </a:t>
            </a:r>
            <a:r>
              <a:rPr lang="en-CA" sz="1200" dirty="0"/>
              <a:t>for </a:t>
            </a:r>
            <a:r>
              <a:rPr lang="en-CA" sz="1200" b="1" dirty="0"/>
              <a:t>&gt;70% missing values</a:t>
            </a:r>
          </a:p>
          <a:p>
            <a:r>
              <a:rPr lang="en-CA" sz="1200" dirty="0"/>
              <a:t>Dropped </a:t>
            </a:r>
            <a:r>
              <a:rPr lang="en-CA" sz="1200" i="1" dirty="0"/>
              <a:t>20+ countries </a:t>
            </a:r>
            <a:r>
              <a:rPr lang="en-CA" sz="1200" dirty="0"/>
              <a:t>for &gt;70% missing values</a:t>
            </a:r>
          </a:p>
          <a:p>
            <a:r>
              <a:rPr lang="en-CA" sz="1200" dirty="0"/>
              <a:t>Imputed missing values by Region, Income Group and Country-based </a:t>
            </a:r>
            <a:r>
              <a:rPr lang="en-CA" sz="1200" b="1" dirty="0"/>
              <a:t>time-series interpolation</a:t>
            </a:r>
            <a:r>
              <a:rPr lang="en-CA" sz="1200" dirty="0"/>
              <a:t> and </a:t>
            </a:r>
            <a:r>
              <a:rPr lang="en-CA" sz="1200" b="1" dirty="0"/>
              <a:t>KNN methods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sz="1200" b="1" dirty="0"/>
              <a:t>Data Modeling:</a:t>
            </a:r>
          </a:p>
          <a:p>
            <a:r>
              <a:rPr lang="en-US" sz="1200" dirty="0"/>
              <a:t>Transformed into </a:t>
            </a:r>
            <a:r>
              <a:rPr lang="en-US" sz="1200" b="1" dirty="0"/>
              <a:t>Multi-index</a:t>
            </a:r>
            <a:r>
              <a:rPr lang="en-US" sz="1200" dirty="0"/>
              <a:t> and </a:t>
            </a:r>
            <a:r>
              <a:rPr lang="en-US" sz="1200" b="1" dirty="0"/>
              <a:t>Long Format </a:t>
            </a:r>
            <a:r>
              <a:rPr lang="en-US" sz="1200" dirty="0"/>
              <a:t>for Panel Data Analysis</a:t>
            </a:r>
          </a:p>
          <a:p>
            <a:r>
              <a:rPr lang="en-US" sz="1200" dirty="0"/>
              <a:t>Dropped high VIF variables indicating </a:t>
            </a:r>
            <a:r>
              <a:rPr lang="en-US" sz="1200" b="1" dirty="0"/>
              <a:t>multicollinearity </a:t>
            </a:r>
          </a:p>
          <a:p>
            <a:r>
              <a:rPr lang="en-US" sz="1200" dirty="0"/>
              <a:t>Performed </a:t>
            </a:r>
            <a:r>
              <a:rPr lang="en-US" sz="1200" b="1" dirty="0"/>
              <a:t>Fixed Effects (FE) </a:t>
            </a:r>
            <a:r>
              <a:rPr lang="en-US" sz="1200" dirty="0"/>
              <a:t>and </a:t>
            </a:r>
            <a:r>
              <a:rPr lang="en-US" sz="1200" b="1" dirty="0"/>
              <a:t>Random Effects (RE) </a:t>
            </a:r>
            <a:r>
              <a:rPr lang="en-US" sz="1200" dirty="0"/>
              <a:t>models.</a:t>
            </a:r>
          </a:p>
          <a:p>
            <a:r>
              <a:rPr lang="en-US" sz="1200" b="1" dirty="0"/>
              <a:t>Hausman tests </a:t>
            </a:r>
            <a:r>
              <a:rPr lang="en-US" sz="1200" dirty="0"/>
              <a:t>to validate model selection.</a:t>
            </a:r>
          </a:p>
        </p:txBody>
      </p:sp>
    </p:spTree>
    <p:extLst>
      <p:ext uri="{BB962C8B-B14F-4D97-AF65-F5344CB8AC3E}">
        <p14:creationId xmlns:p14="http://schemas.microsoft.com/office/powerpoint/2010/main" val="2875917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00" name="Rectangle 209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502920"/>
            <a:ext cx="2564892" cy="1463040"/>
          </a:xfrm>
        </p:spPr>
        <p:txBody>
          <a:bodyPr anchor="ctr">
            <a:normAutofit/>
          </a:bodyPr>
          <a:lstStyle/>
          <a:p>
            <a:r>
              <a:rPr lang="en-CA" sz="4200"/>
              <a:t>Regional Insights</a:t>
            </a:r>
          </a:p>
        </p:txBody>
      </p:sp>
      <p:sp>
        <p:nvSpPr>
          <p:cNvPr id="2101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22758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721" y="502920"/>
            <a:ext cx="5170932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North America (-6.72): </a:t>
            </a:r>
            <a:r>
              <a:rPr lang="en-US" sz="1800" b="1" i="1" dirty="0"/>
              <a:t>Strong resilience </a:t>
            </a:r>
            <a:r>
              <a:rPr lang="en-US" sz="1800" dirty="0"/>
              <a:t>due to advanced logistics and local production</a:t>
            </a:r>
          </a:p>
          <a:p>
            <a:pPr marL="0" indent="0">
              <a:buNone/>
            </a:pPr>
            <a:r>
              <a:rPr lang="en-US" sz="1800" dirty="0"/>
              <a:t>Sub-Saharan Africa (+2.21): </a:t>
            </a:r>
            <a:r>
              <a:rPr lang="en-US" sz="1800" b="1" i="1" dirty="0"/>
              <a:t>High inflationary pressures</a:t>
            </a:r>
            <a:r>
              <a:rPr lang="en-US" sz="1800" dirty="0"/>
              <a:t> driven by energy costs and poor infrastructure</a:t>
            </a:r>
          </a:p>
        </p:txBody>
      </p:sp>
      <p:pic>
        <p:nvPicPr>
          <p:cNvPr id="2050" name="Picture 2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D6C648BD-E65B-F30F-D788-4203592B0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49"/>
          <a:stretch/>
        </p:blipFill>
        <p:spPr bwMode="auto">
          <a:xfrm>
            <a:off x="473202" y="2461814"/>
            <a:ext cx="8188452" cy="361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67F030-69BE-9C4B-CF3B-162E367CF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4" name="Rectangle 3103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D5C68-6EA9-A413-372F-9F8E21CD3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502920"/>
            <a:ext cx="2564892" cy="1463040"/>
          </a:xfrm>
        </p:spPr>
        <p:txBody>
          <a:bodyPr anchor="ctr">
            <a:normAutofit/>
          </a:bodyPr>
          <a:lstStyle/>
          <a:p>
            <a:r>
              <a:rPr lang="en-CA" sz="4200"/>
              <a:t>Regional Insights</a:t>
            </a:r>
          </a:p>
        </p:txBody>
      </p:sp>
      <p:sp>
        <p:nvSpPr>
          <p:cNvPr id="3106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22758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B18A4-16A8-62C5-6F22-DCE5CEB0C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721" y="502920"/>
            <a:ext cx="5170932" cy="1463040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/>
              <a:t>Sub-Saharan Africa shows </a:t>
            </a:r>
            <a:r>
              <a:rPr lang="en-US" sz="1800" b="1" i="1" dirty="0"/>
              <a:t>consistently high </a:t>
            </a:r>
            <a:r>
              <a:rPr lang="en-US" sz="1800" dirty="0"/>
              <a:t>producer price inflation compared to other regions, </a:t>
            </a:r>
            <a:r>
              <a:rPr lang="en-US" sz="1800" b="1" i="1" dirty="0"/>
              <a:t>especially post-2020</a:t>
            </a:r>
            <a:r>
              <a:rPr lang="en-US" sz="1800" dirty="0"/>
              <a:t>, highlighting </a:t>
            </a:r>
            <a:r>
              <a:rPr lang="en-US" sz="1800" b="1" i="1" dirty="0"/>
              <a:t>persistent economic pressures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Regions like East Asia &amp; Pacific and North America maintain more stable inflation trends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CE0A1B6-8B48-1C14-C208-FE32E8259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8181" y="2290936"/>
            <a:ext cx="7958494" cy="395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758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502920"/>
            <a:ext cx="2564892" cy="1463040"/>
          </a:xfrm>
        </p:spPr>
        <p:txBody>
          <a:bodyPr anchor="ctr">
            <a:normAutofit/>
          </a:bodyPr>
          <a:lstStyle/>
          <a:p>
            <a:r>
              <a:t>Income Group Insights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22758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721" y="502920"/>
            <a:ext cx="5170932" cy="146304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700" dirty="0"/>
              <a:t>Low Income (+8.91): </a:t>
            </a:r>
            <a:r>
              <a:rPr lang="en-US" sz="1700" b="1" i="1" dirty="0"/>
              <a:t>Highest inflationary pressure </a:t>
            </a:r>
            <a:r>
              <a:rPr lang="en-US" sz="1700" dirty="0"/>
              <a:t>due to weak supply chains and high import dependence</a:t>
            </a:r>
          </a:p>
          <a:p>
            <a:pPr marL="0" indent="0">
              <a:buNone/>
            </a:pPr>
            <a:r>
              <a:rPr lang="en-US" sz="1700" dirty="0"/>
              <a:t>High Income (+3.52): </a:t>
            </a:r>
            <a:r>
              <a:rPr lang="en-US" sz="1700" b="1" i="1" dirty="0"/>
              <a:t>Lowest inflation </a:t>
            </a:r>
            <a:r>
              <a:rPr lang="en-US" sz="1700" dirty="0"/>
              <a:t>due to efficient supply chains and advanced infrastructure</a:t>
            </a:r>
          </a:p>
        </p:txBody>
      </p:sp>
      <p:pic>
        <p:nvPicPr>
          <p:cNvPr id="4" name="Picture 3" descr="A graph of a group&#10;&#10;Description automatically generated">
            <a:extLst>
              <a:ext uri="{FF2B5EF4-FFF2-40B4-BE49-F238E27FC236}">
                <a16:creationId xmlns:a16="http://schemas.microsoft.com/office/drawing/2014/main" id="{F75F35FD-EC97-E366-FCAA-A9EE8FD6C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163" y="2290936"/>
            <a:ext cx="6626530" cy="39593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26CBE6-FC2C-1654-30C0-929754171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6EC026-4CDB-B829-9D32-5E4C1246F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502920"/>
            <a:ext cx="2564892" cy="1463040"/>
          </a:xfrm>
        </p:spPr>
        <p:txBody>
          <a:bodyPr anchor="ctr">
            <a:normAutofit/>
          </a:bodyPr>
          <a:lstStyle/>
          <a:p>
            <a:r>
              <a:rPr dirty="0"/>
              <a:t>Income Group Insights</a:t>
            </a:r>
          </a:p>
        </p:txBody>
      </p:sp>
      <p:sp>
        <p:nvSpPr>
          <p:cNvPr id="4105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22758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4A9FC-02F7-AB84-F97C-6D9612DF7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721" y="502920"/>
            <a:ext cx="5170932" cy="146304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600" dirty="0"/>
              <a:t>Low-income groups exhibit </a:t>
            </a:r>
            <a:r>
              <a:rPr lang="en-US" sz="1600" b="1" i="1" dirty="0"/>
              <a:t>consistently higher </a:t>
            </a:r>
            <a:r>
              <a:rPr lang="en-US" sz="1600" dirty="0"/>
              <a:t>producer price inflation, </a:t>
            </a:r>
            <a:r>
              <a:rPr lang="en-US" sz="1600" b="1" i="1" dirty="0"/>
              <a:t>with peaks in 2022, </a:t>
            </a:r>
            <a:r>
              <a:rPr lang="en-US" sz="1600" dirty="0"/>
              <a:t>reflecting </a:t>
            </a:r>
            <a:r>
              <a:rPr lang="en-US" sz="1600" b="1" i="1" dirty="0"/>
              <a:t>increased economic vulnerability </a:t>
            </a:r>
            <a:r>
              <a:rPr lang="en-US" sz="1600" dirty="0"/>
              <a:t>to external shocks.</a:t>
            </a:r>
          </a:p>
          <a:p>
            <a:pPr marL="0" indent="0">
              <a:buNone/>
            </a:pPr>
            <a:r>
              <a:rPr lang="en-US" sz="1600" dirty="0"/>
              <a:t>High-income groups maintain relatively stable inflation, </a:t>
            </a:r>
            <a:r>
              <a:rPr lang="en-US" sz="1600" b="1" i="1" dirty="0"/>
              <a:t>yet their prices increased too post-covid</a:t>
            </a:r>
          </a:p>
        </p:txBody>
      </p:sp>
      <p:pic>
        <p:nvPicPr>
          <p:cNvPr id="4098" name="Picture 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9DA71C25-9347-2BB7-E7BC-AC3C8BB92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8084" y="2290936"/>
            <a:ext cx="7998688" cy="395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89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4" name="Rectangle 5133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6" name="Freeform: Shape 5135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30936"/>
            <a:ext cx="2699766" cy="1463040"/>
          </a:xfrm>
        </p:spPr>
        <p:txBody>
          <a:bodyPr anchor="ctr"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Country Insights</a:t>
            </a:r>
          </a:p>
        </p:txBody>
      </p:sp>
      <p:sp>
        <p:nvSpPr>
          <p:cNvPr id="5138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355598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5846" y="150223"/>
            <a:ext cx="5305807" cy="265829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1600" dirty="0">
                <a:solidFill>
                  <a:srgbClr val="FFFFFF"/>
                </a:solidFill>
              </a:rPr>
              <a:t>Madagascar (+16.11): Driven by supply chain inefficiencies and import dependency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FFFFFF"/>
                </a:solidFill>
              </a:rPr>
              <a:t>Argentina (+14.09): Persistent inflation due to currency volatility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FFFFFF"/>
                </a:solidFill>
              </a:rPr>
              <a:t>Brazil (+10.07), Ukraine (+8.53), Tajikistan, Uzbekistan </a:t>
            </a:r>
          </a:p>
          <a:p>
            <a:pPr marL="0" indent="0">
              <a:buNone/>
            </a:pPr>
            <a:r>
              <a:rPr lang="en-CA" sz="1600" i="1" dirty="0">
                <a:solidFill>
                  <a:srgbClr val="FFFFFF"/>
                </a:solidFill>
              </a:rPr>
              <a:t>Challenges: </a:t>
            </a:r>
            <a:r>
              <a:rPr lang="en-CA" sz="1600" dirty="0">
                <a:solidFill>
                  <a:srgbClr val="FFFFFF"/>
                </a:solidFill>
              </a:rPr>
              <a:t>High energy prices, weak logistics, and economic instability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8B7AC35-F7BB-67A1-2A06-22149778B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5825" y="2971800"/>
            <a:ext cx="6623206" cy="327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</TotalTime>
  <Words>1098</Words>
  <Application>Microsoft Office PowerPoint</Application>
  <PresentationFormat>On-screen Show (4:3)</PresentationFormat>
  <Paragraphs>138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Analyzing the  Impact of Rising Cost of Living on Supply Chain &amp; Development</vt:lpstr>
      <vt:lpstr>Objective</vt:lpstr>
      <vt:lpstr>Executive Summary</vt:lpstr>
      <vt:lpstr>Data Methodology</vt:lpstr>
      <vt:lpstr>Regional Insights</vt:lpstr>
      <vt:lpstr>Regional Insights</vt:lpstr>
      <vt:lpstr>Income Group Insights</vt:lpstr>
      <vt:lpstr>Income Group Insights</vt:lpstr>
      <vt:lpstr>Country Insights</vt:lpstr>
      <vt:lpstr>Country Insights</vt:lpstr>
      <vt:lpstr>Country Insights (All)</vt:lpstr>
      <vt:lpstr>Combo Insights</vt:lpstr>
      <vt:lpstr>Predictive Modeling Insights</vt:lpstr>
      <vt:lpstr>Predictive Modeling Insights</vt:lpstr>
      <vt:lpstr>Predictive Modeling Insights</vt:lpstr>
      <vt:lpstr>Strategic Recommendations</vt:lpstr>
      <vt:lpstr>Strategic Recommendations</vt:lpstr>
      <vt:lpstr>Conclusion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Sam Hossain</cp:lastModifiedBy>
  <cp:revision>1</cp:revision>
  <dcterms:created xsi:type="dcterms:W3CDTF">2013-01-27T09:14:16Z</dcterms:created>
  <dcterms:modified xsi:type="dcterms:W3CDTF">2025-01-17T05:13:09Z</dcterms:modified>
  <cp:category/>
</cp:coreProperties>
</file>