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6cf1439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6cf1439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6cf143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e6cf143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9f9663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f9f9663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e6cf14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e6cf14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6cf143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6cf143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6cf143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6cf143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6cf143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e6cf143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cf143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6cf143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6cf143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6cf143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e6cf143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e6cf143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6cf143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6cf143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amHunt490/CS-401-Group-1-Communications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Communications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 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Samuel Hunt, </a:t>
            </a:r>
            <a:r>
              <a:rPr lang="en" sz="2500">
                <a:solidFill>
                  <a:schemeClr val="dk1"/>
                </a:solidFill>
              </a:rPr>
              <a:t>Xiaoming Liang, </a:t>
            </a:r>
            <a:r>
              <a:rPr lang="en" sz="2500">
                <a:solidFill>
                  <a:schemeClr val="dk1"/>
                </a:solidFill>
              </a:rPr>
              <a:t>Sadhana Chhetri, Tianzheng Cui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388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Display MessageLog (IT)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750" y="681898"/>
            <a:ext cx="2165200" cy="4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Hindsight lesson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Certainly, more time could have been  available for implementing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Spending more time and thinking more in-depth about certain aspects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unit tests while implementing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SamHunt490/CS-401-Group-1-Communications-Project (github.com)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Requirements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Create an application where employees of an organization will communicate with each other through text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system is text-based with a Server/ Client connection over TCP/IP where users can chat synchronously and asynchronously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Two types of users will be there namely general users and IT users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users will create accounts for all the employees to be able to </a:t>
            </a:r>
            <a:r>
              <a:rPr lang="en" sz="1200">
                <a:solidFill>
                  <a:schemeClr val="dk1"/>
                </a:solidFill>
              </a:rPr>
              <a:t>login</a:t>
            </a:r>
            <a:r>
              <a:rPr lang="en" sz="1200">
                <a:solidFill>
                  <a:schemeClr val="dk1"/>
                </a:solidFill>
              </a:rPr>
              <a:t> and chat through the system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users will be able to access the chat logs that are stored in the system with details of the sender, receiver, time stamp and the message content in a separate file.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249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Overall Design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Communication Between Server And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202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Class UML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349" y="1004975"/>
            <a:ext cx="2967250" cy="383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700" y="890550"/>
            <a:ext cx="3144127" cy="406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Message Passing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106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MessageLog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265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Display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78350"/>
            <a:ext cx="3097700" cy="44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268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Contact Display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552" y="783500"/>
            <a:ext cx="2481850" cy="40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320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Chat Display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950" y="614250"/>
            <a:ext cx="2590450" cy="44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P</a:t>
            </a:r>
            <a:r>
              <a:rPr lang="en"/>
              <a:t>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of creating account (IT)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063" y="1557900"/>
            <a:ext cx="2355006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081" y="1510775"/>
            <a:ext cx="2283097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4765" y="2524625"/>
            <a:ext cx="231157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6075" y="2609350"/>
            <a:ext cx="27622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