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8" r:id="rId12"/>
    <p:sldId id="266" r:id="rId13"/>
    <p:sldId id="265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4D00DE-6343-4CA7-962C-B50DD0C39D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443A6C-BCED-44F3-A4D1-3AC86C25EE4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66211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0DE-6343-4CA7-962C-B50DD0C39D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A6C-BCED-44F3-A4D1-3AC86C25E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1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0DE-6343-4CA7-962C-B50DD0C39D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A6C-BCED-44F3-A4D1-3AC86C25E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0DE-6343-4CA7-962C-B50DD0C39D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A6C-BCED-44F3-A4D1-3AC86C25E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D00DE-6343-4CA7-962C-B50DD0C39D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443A6C-BCED-44F3-A4D1-3AC86C25EE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1272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0DE-6343-4CA7-962C-B50DD0C39D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A6C-BCED-44F3-A4D1-3AC86C25E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0DE-6343-4CA7-962C-B50DD0C39D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A6C-BCED-44F3-A4D1-3AC86C25E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0DE-6343-4CA7-962C-B50DD0C39D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A6C-BCED-44F3-A4D1-3AC86C25E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0DE-6343-4CA7-962C-B50DD0C39D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A6C-BCED-44F3-A4D1-3AC86C25E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8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D00DE-6343-4CA7-962C-B50DD0C39D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443A6C-BCED-44F3-A4D1-3AC86C25EE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74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D00DE-6343-4CA7-962C-B50DD0C39D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443A6C-BCED-44F3-A4D1-3AC86C25EE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144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4D00DE-6343-4CA7-962C-B50DD0C39D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443A6C-BCED-44F3-A4D1-3AC86C25EE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23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C2CD-F183-49A4-8CE4-5ECC0E568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solving the resistor ladder problem using matrix math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8FA08-2A79-4461-A6F7-1D8ADCA23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Wissam Razouki</a:t>
            </a:r>
          </a:p>
          <a:p>
            <a:r>
              <a:rPr lang="en-US" dirty="0"/>
              <a:t>CSE 3802</a:t>
            </a:r>
          </a:p>
        </p:txBody>
      </p:sp>
    </p:spTree>
    <p:extLst>
      <p:ext uri="{BB962C8B-B14F-4D97-AF65-F5344CB8AC3E}">
        <p14:creationId xmlns:p14="http://schemas.microsoft.com/office/powerpoint/2010/main" val="277090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BD7E-D353-4880-AAAC-6F5B01BC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Verification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55159-DDC4-4F94-A3FA-1AB45EDCD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1414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MATLAB provides tools for generating random values for matrices and vectors.</a:t>
                </a:r>
              </a:p>
              <a:p>
                <a:pPr marL="0" indent="0">
                  <a:buNone/>
                </a:pPr>
                <a:r>
                  <a:rPr lang="en-US" dirty="0"/>
                  <a:t>Setting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a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a random column vector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we can solve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using the Jacobi method and then compare this result to the exact solution.</a:t>
                </a:r>
              </a:p>
              <a:p>
                <a:pPr marL="0" indent="0">
                  <a:buNone/>
                </a:pPr>
                <a:r>
                  <a:rPr lang="en-US" dirty="0"/>
                  <a:t>This can be run continuously until a system that meets the spectral radius requirements is found.</a:t>
                </a:r>
              </a:p>
              <a:p>
                <a:pPr marL="0" indent="0">
                  <a:buNone/>
                </a:pPr>
                <a:r>
                  <a:rPr lang="en-US" dirty="0"/>
                  <a:t>I set up the Jacobi method to iterate 500 times for high accuracy.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absolute error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𝑟𝑒𝑓𝑒𝑟𝑒𝑛𝑐𝑒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𝑒𝑥𝑝𝑒𝑟𝑖𝑚𝑒𝑛𝑡𝑎𝑙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dirty="0"/>
                  <a:t> for a particular system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is plotted below. Since the error is on a magnitude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r>
                  <a:rPr lang="en-US" dirty="0"/>
                  <a:t>, I can conclude that my implementation is correct.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55159-DDC4-4F94-A3FA-1AB45EDCD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141433"/>
              </a:xfrm>
              <a:blipFill>
                <a:blip r:embed="rId2"/>
                <a:stretch>
                  <a:fillRect l="-635" t="-1178" r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65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AF4A9-8ED3-421D-8189-7AA1A6E03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" r="4656"/>
          <a:stretch/>
        </p:blipFill>
        <p:spPr>
          <a:xfrm>
            <a:off x="994298" y="173124"/>
            <a:ext cx="10617693" cy="65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C2CD-F183-49A4-8CE4-5ECC0E568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578" y="2601766"/>
            <a:ext cx="7574844" cy="1654467"/>
          </a:xfrm>
        </p:spPr>
        <p:txBody>
          <a:bodyPr/>
          <a:lstStyle/>
          <a:p>
            <a:r>
              <a:rPr lang="en-US" sz="6000" dirty="0"/>
              <a:t>Solutions: case 1 and case 2</a:t>
            </a:r>
          </a:p>
        </p:txBody>
      </p:sp>
    </p:spTree>
    <p:extLst>
      <p:ext uri="{BB962C8B-B14F-4D97-AF65-F5344CB8AC3E}">
        <p14:creationId xmlns:p14="http://schemas.microsoft.com/office/powerpoint/2010/main" val="382003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C8A-CA0D-44E8-A427-70A9AEA6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083457-14E8-4DBF-8AB0-6FF915C98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381261"/>
              </p:ext>
            </p:extLst>
          </p:nvPr>
        </p:nvGraphicFramePr>
        <p:xfrm>
          <a:off x="7874493" y="1198485"/>
          <a:ext cx="3391271" cy="4849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271">
                  <a:extLst>
                    <a:ext uri="{9D8B030D-6E8A-4147-A177-3AD203B41FA5}">
                      <a16:colId xmlns:a16="http://schemas.microsoft.com/office/drawing/2014/main" val="3917152189"/>
                    </a:ext>
                  </a:extLst>
                </a:gridCol>
              </a:tblGrid>
              <a:tr h="440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Voltage (V)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855858"/>
                  </a:ext>
                </a:extLst>
              </a:tr>
              <a:tr h="440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869.4368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623646"/>
                  </a:ext>
                </a:extLst>
              </a:tr>
              <a:tr h="440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69.4368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772825"/>
                  </a:ext>
                </a:extLst>
              </a:tr>
              <a:tr h="440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8.3104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2982"/>
                  </a:ext>
                </a:extLst>
              </a:tr>
              <a:tr h="440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1.3392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744145"/>
                  </a:ext>
                </a:extLst>
              </a:tr>
              <a:tr h="440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0.2659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612614"/>
                  </a:ext>
                </a:extLst>
              </a:tr>
              <a:tr h="440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0.0641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213757"/>
                  </a:ext>
                </a:extLst>
              </a:tr>
              <a:tr h="440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0.0217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071160"/>
                  </a:ext>
                </a:extLst>
              </a:tr>
              <a:tr h="440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0.0124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554597"/>
                  </a:ext>
                </a:extLst>
              </a:tr>
              <a:tr h="440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0.0105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477368"/>
                  </a:ext>
                </a:extLst>
              </a:tr>
              <a:tr h="440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0.0102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5945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0AEC068-21AB-47C0-BB83-4081514A3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2286000"/>
                <a:ext cx="5419817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The Jacobi method was set to iterate 500 times, which provided results that were almost exactly equal to the actual solutions.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r>
                  <a:rPr lang="en-US" dirty="0"/>
                  <a:t>The solutions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are given here.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r>
                  <a:rPr lang="en-US" dirty="0"/>
                  <a:t>The absolute error is plotted below.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0AEC068-21AB-47C0-BB83-4081514A3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86000"/>
                <a:ext cx="5419817" cy="3581400"/>
              </a:xfrm>
              <a:prstGeom prst="rect">
                <a:avLst/>
              </a:prstGeom>
              <a:blipFill>
                <a:blip r:embed="rId2"/>
                <a:stretch>
                  <a:fillRect l="-1125" t="-1361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1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D60E4C-2A6B-4FCE-A8DF-93F3178324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r="4820"/>
          <a:stretch/>
        </p:blipFill>
        <p:spPr>
          <a:xfrm>
            <a:off x="1198487" y="220586"/>
            <a:ext cx="10311230" cy="641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3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EF67-D336-4D87-A992-24416C3B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67864-44E8-40BF-A742-8DC0FC584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4913790" cy="4390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golden ratio is approximately: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=1.618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 set all resistance values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dirty="0"/>
                  <a:t> for simplicity.</a:t>
                </a:r>
              </a:p>
              <a:p>
                <a:pPr marL="0" indent="0">
                  <a:buNone/>
                </a:pPr>
                <a:r>
                  <a:rPr lang="en-US" dirty="0"/>
                  <a:t>After some experimentation, I found that a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provided a close enough value to the golden ratio.</a:t>
                </a:r>
              </a:p>
              <a:p>
                <a:pPr marL="0" indent="0">
                  <a:buNone/>
                </a:pPr>
                <a:r>
                  <a:rPr lang="en-US" dirty="0"/>
                  <a:t>The solutions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are given here.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absolute error is plotted below.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67864-44E8-40BF-A742-8DC0FC584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4913790" cy="4390009"/>
              </a:xfrm>
              <a:blipFill>
                <a:blip r:embed="rId2"/>
                <a:stretch>
                  <a:fillRect l="-1241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7BA03E-2540-4F49-9FFD-9F7E3ACCC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97006"/>
              </p:ext>
            </p:extLst>
          </p:nvPr>
        </p:nvGraphicFramePr>
        <p:xfrm>
          <a:off x="7981026" y="1189607"/>
          <a:ext cx="3240349" cy="513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49">
                  <a:extLst>
                    <a:ext uri="{9D8B030D-6E8A-4147-A177-3AD203B41FA5}">
                      <a16:colId xmlns:a16="http://schemas.microsoft.com/office/drawing/2014/main" val="2275806953"/>
                    </a:ext>
                  </a:extLst>
                </a:gridCol>
              </a:tblGrid>
              <a:tr h="570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Voltage (V)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482787"/>
                  </a:ext>
                </a:extLst>
              </a:tr>
              <a:tr h="570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1.6180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249786"/>
                  </a:ext>
                </a:extLst>
              </a:tr>
              <a:tr h="570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0.6180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876463"/>
                  </a:ext>
                </a:extLst>
              </a:tr>
              <a:tr h="570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0.2361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097916"/>
                  </a:ext>
                </a:extLst>
              </a:tr>
              <a:tr h="570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0.0902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1597"/>
                  </a:ext>
                </a:extLst>
              </a:tr>
              <a:tr h="570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0.0345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703039"/>
                  </a:ext>
                </a:extLst>
              </a:tr>
              <a:tr h="570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0.0133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259356"/>
                  </a:ext>
                </a:extLst>
              </a:tr>
              <a:tr h="570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0.0053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308706"/>
                  </a:ext>
                </a:extLst>
              </a:tr>
              <a:tr h="570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0.0027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61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88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D8A77-9E1F-457A-B44F-878832A4A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r="5049"/>
          <a:stretch/>
        </p:blipFill>
        <p:spPr>
          <a:xfrm>
            <a:off x="843379" y="134973"/>
            <a:ext cx="10839636" cy="65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C2CD-F183-49A4-8CE4-5ECC0E568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578" y="2974324"/>
            <a:ext cx="7574844" cy="909351"/>
          </a:xfrm>
        </p:spPr>
        <p:txBody>
          <a:bodyPr/>
          <a:lstStyle/>
          <a:p>
            <a:r>
              <a:rPr lang="en-US" sz="60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7989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8A3F-5C8B-4F4D-9D4B-11D79727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610F-BB16-4A96-9FE2-9E021678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16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these results, we can see that the Jacobi method provides very accurate solutions when it is set up to iterate many times.</a:t>
            </a:r>
          </a:p>
          <a:p>
            <a:r>
              <a:rPr lang="en-US" dirty="0"/>
              <a:t>However, the conditions (square matrix, spectral radius, etc.) are strict. If they are not met, the results could be very inaccurate or the method could fail entirely</a:t>
            </a:r>
          </a:p>
          <a:p>
            <a:r>
              <a:rPr lang="en-US" dirty="0"/>
              <a:t>Because this particular problem satisfies all conditions, no errors were met</a:t>
            </a:r>
          </a:p>
          <a:p>
            <a:r>
              <a:rPr lang="en-US" dirty="0"/>
              <a:t>But there are many conditions where my code fails to solve the problem. Given a system with either:</a:t>
            </a:r>
          </a:p>
          <a:p>
            <a:pPr lvl="1"/>
            <a:r>
              <a:rPr lang="en-US" dirty="0"/>
              <a:t>A non-square matrix</a:t>
            </a:r>
          </a:p>
          <a:p>
            <a:pPr lvl="1"/>
            <a:r>
              <a:rPr lang="en-US" dirty="0"/>
              <a:t>An iteration matrix with a spectral radius of greater than 1</a:t>
            </a:r>
          </a:p>
          <a:p>
            <a:pPr lvl="1"/>
            <a:r>
              <a:rPr lang="en-US" dirty="0"/>
              <a:t>A matrix that is not strictly diagonally dominant</a:t>
            </a:r>
          </a:p>
          <a:p>
            <a:pPr marL="0" indent="0">
              <a:buNone/>
            </a:pPr>
            <a:r>
              <a:rPr lang="en-US" dirty="0"/>
              <a:t>      the Jacobi method could fail to give an accurate 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2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C2CD-F183-49A4-8CE4-5ECC0E568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75237"/>
            <a:ext cx="8361229" cy="907525"/>
          </a:xfrm>
        </p:spPr>
        <p:txBody>
          <a:bodyPr/>
          <a:lstStyle/>
          <a:p>
            <a:r>
              <a:rPr lang="en-US" sz="6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8743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0530-E529-4DDC-9E96-684515A3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7796D-1412-42E0-839C-57E73FECE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363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equations for solving for the voltages at each node for nodes 1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 the resistor ladder are given 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current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the resistor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are known,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In order to convert this linear system to matrix form, we must first rewrite the equations in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7796D-1412-42E0-839C-57E73FECE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363375"/>
              </a:xfrm>
              <a:blipFill>
                <a:blip r:embed="rId2"/>
                <a:stretch>
                  <a:fillRect l="-635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431960C-19D1-4D80-9CB0-8A07CFF70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40" y="2971580"/>
            <a:ext cx="7016319" cy="22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8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FF52-3955-4555-B8CD-C979E166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Rewritten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E51ED-6C49-4EEC-8DD7-7D5D587E0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above system can be rewritten 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⋮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system can easily be converted to the matrix 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E51ED-6C49-4EEC-8DD7-7D5D587E0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361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42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309A-9D3A-4A79-A54E-53C254AC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Resultant Matrix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EE27735-8C34-412A-9E64-64B301191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6083236"/>
                <a:ext cx="9601200" cy="559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Now that we have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, we can implement the solution methods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EE27735-8C34-412A-9E64-64B301191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6083236"/>
                <a:ext cx="9601200" cy="559481"/>
              </a:xfrm>
              <a:blipFill>
                <a:blip r:embed="rId2"/>
                <a:stretch>
                  <a:fillRect l="-635" t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C199D86-3102-4199-B812-BCD77472B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63" y="1482572"/>
            <a:ext cx="7335873" cy="44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5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7DBE-21C7-49BE-8AE4-D2E454E2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6948-EEFE-4974-AF6E-8A324566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Reference method:</a:t>
            </a:r>
          </a:p>
          <a:p>
            <a:r>
              <a:rPr lang="en-US" dirty="0"/>
              <a:t>Exact solution using MATLAB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Experimental method:</a:t>
            </a:r>
          </a:p>
          <a:p>
            <a:r>
              <a:rPr lang="en-US" dirty="0"/>
              <a:t>Jacobi iteration</a:t>
            </a:r>
          </a:p>
        </p:txBody>
      </p:sp>
    </p:spTree>
    <p:extLst>
      <p:ext uri="{BB962C8B-B14F-4D97-AF65-F5344CB8AC3E}">
        <p14:creationId xmlns:p14="http://schemas.microsoft.com/office/powerpoint/2010/main" val="315327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C2CD-F183-49A4-8CE4-5ECC0E568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75237"/>
            <a:ext cx="8361229" cy="907525"/>
          </a:xfrm>
        </p:spPr>
        <p:txBody>
          <a:bodyPr/>
          <a:lstStyle/>
          <a:p>
            <a:r>
              <a:rPr lang="en-US" sz="60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17542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27A6-58A5-453E-BD28-29682332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Exact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3E81B-CEC5-4DD9-94CD-CE25FD86C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MATLAB provides a direct solution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. The command for this is:              </a:t>
                </a:r>
                <a:r>
                  <a:rPr lang="en-US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 = A\b.</a:t>
                </a:r>
              </a:p>
              <a:p>
                <a:pPr marL="0" indent="0">
                  <a:buNone/>
                </a:pPr>
                <a:r>
                  <a:rPr lang="en-US" dirty="0"/>
                  <a:t>We can use this to compare to our experimental method.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3E81B-CEC5-4DD9-94CD-CE25FD86C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38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7FA1-CCAF-4569-861E-6DF04085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DB881-5C9C-43EB-9633-77CD17789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47086"/>
                <a:ext cx="4614910" cy="50109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Solves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iteratively</a:t>
                </a:r>
                <a:endParaRPr lang="en-US" b="1" dirty="0"/>
              </a:p>
              <a:p>
                <a:r>
                  <a:rPr lang="en-US" dirty="0"/>
                  <a:t>Requires computation of the diagonal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remainder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Only works on square matrices that are strictly diagonally dominant</a:t>
                </a:r>
              </a:p>
              <a:p>
                <a:r>
                  <a:rPr lang="en-US" dirty="0"/>
                  <a:t>The spectral radius of the iteration matrix must be less than 1 to guarantee convergence. This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 chose this method because MATLAB provides built-in functions for obtaining these parameters. Also, the system satisfies all the necessary conditions.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DB881-5C9C-43EB-9633-77CD17789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47086"/>
                <a:ext cx="4614910" cy="5010914"/>
              </a:xfrm>
              <a:blipFill>
                <a:blip r:embed="rId2"/>
                <a:stretch>
                  <a:fillRect l="-1321" t="-973" r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0CA4DD-BD95-4A02-997D-487FB0A8A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38" y="2316943"/>
            <a:ext cx="4066662" cy="924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03AA5-D7F0-43D0-9470-A4BCD1A6B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91" y="3734215"/>
            <a:ext cx="5834062" cy="924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46A33E-80C5-4110-8B97-3CCBB4227FBF}"/>
              </a:ext>
            </a:extLst>
          </p:cNvPr>
          <p:cNvSpPr txBox="1"/>
          <p:nvPr/>
        </p:nvSpPr>
        <p:spPr>
          <a:xfrm>
            <a:off x="8673484" y="4874488"/>
            <a:ext cx="264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4991222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150</TotalTime>
  <Words>712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Cambria Math</vt:lpstr>
      <vt:lpstr>Courier New</vt:lpstr>
      <vt:lpstr>Franklin Gothic Book</vt:lpstr>
      <vt:lpstr>Crop</vt:lpstr>
      <vt:lpstr>solving the resistor ladder problem using matrix math</vt:lpstr>
      <vt:lpstr>Introduction</vt:lpstr>
      <vt:lpstr>The Problem</vt:lpstr>
      <vt:lpstr>Rewritten Equations</vt:lpstr>
      <vt:lpstr>Resultant Matrix Form</vt:lpstr>
      <vt:lpstr>Methods Used</vt:lpstr>
      <vt:lpstr>Methods</vt:lpstr>
      <vt:lpstr>The Exact Solution</vt:lpstr>
      <vt:lpstr>Jacobi Method</vt:lpstr>
      <vt:lpstr>Method Verification</vt:lpstr>
      <vt:lpstr>PowerPoint Presentation</vt:lpstr>
      <vt:lpstr>Solutions: case 1 and case 2</vt:lpstr>
      <vt:lpstr>Case 1</vt:lpstr>
      <vt:lpstr>PowerPoint Presentation</vt:lpstr>
      <vt:lpstr>Case 2</vt:lpstr>
      <vt:lpstr>PowerPoint Presentation</vt:lpstr>
      <vt:lpstr>conclusions</vt:lpstr>
      <vt:lpstr>Analysis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resistor ladder problem</dc:title>
  <dc:creator>Wizzam Rocks</dc:creator>
  <cp:lastModifiedBy>Wizzam Rocks</cp:lastModifiedBy>
  <cp:revision>16</cp:revision>
  <dcterms:created xsi:type="dcterms:W3CDTF">2019-11-23T01:15:30Z</dcterms:created>
  <dcterms:modified xsi:type="dcterms:W3CDTF">2019-11-23T03:45:45Z</dcterms:modified>
</cp:coreProperties>
</file>