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B23A-0EC4-49BD-8ACF-65FF30FB6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964CC-20C5-4BC9-B11E-685BAD76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A326-B354-4727-8EFD-1C7EA60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5471-AB34-491F-B382-4604A214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6DFF-FB22-4602-9667-839D3868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83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4288-38D0-49CF-9333-8593424E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99D33-3C7E-443C-B936-C8E58A83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B53C-00BC-4D96-A57A-9EAA7910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C33C-C908-47AB-95F5-5BDAC347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2014-5BBE-4B74-A082-653F677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77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AC581-C71E-48C2-B07B-FEF5E4377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CD864-7154-4A90-A4EA-B6D5EA91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D950-79C7-4C4B-BBF5-758014C4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4FED-DA46-4968-B555-34209315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76F3-FAC2-4B84-B376-8DD2A190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2647-7362-45E2-AA95-2FDEB8CD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0B4F-171A-4B7C-9B4B-E52D9868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8288-1993-47F5-B5CA-4E3BE93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5E34-5D90-4EF6-9473-D17A1403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D4D2-DECC-405C-B7F4-D01F4952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5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74E6-2F3F-4F8D-9A90-FAE68CC6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02D4-CD6F-4595-A1BA-B294DCD2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AE9B-CF2C-4985-ADD2-38A3674E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CD2F-409A-402E-9B4E-C997BEAE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D78D-4DFE-4880-B301-BA56FABD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8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AC6E-A2F0-4F2B-A592-C5485A11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E109-B0B8-469D-8982-64E8A50C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000E-C6D8-4852-B2B1-FB2F09F2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3227-6D29-492E-8949-A40BD28F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464B-E62A-4192-8887-F612294E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3050C-95E7-4DF3-B072-8E31A76E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9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544D-E129-47A4-85F3-6C597E7A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5D6C7-9C86-4D6A-BA0D-08A5BE5E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B7608-0646-4168-873D-4E30CCA4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92FFC-7475-4027-B13A-763632485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BD3DD-04A8-49A6-8A92-8A8735FA9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15847-35C7-498E-9FA4-C3B824AD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EC1AD-0817-4793-AACF-6FE4C9A3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18E73-352A-4719-8F04-9D864160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F465-213C-43E0-9BE3-45B88EA1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7F9CD-37CA-46C8-A130-A9290FB1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2634-290D-4175-9CBC-DCECF576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3438A-A545-41BB-B885-D5972BD3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9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9E144-59CF-48FD-B7B1-EC6944EC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9D16C-C1A6-4074-9D4D-CC7B643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B43E-3E03-4585-9913-3ACF265C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9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F16-E51B-428D-BA89-16B72EAD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C56C-B691-4862-89E3-13AEFA99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C02FF-705E-4D99-84EF-02FD2EE7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6845-669A-44EC-BFF4-6CD661D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6307-90B2-452E-BAA6-AA8493C5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EADEB-235C-4247-9A1D-308BEB34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11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15FA-2DE4-491F-8F0D-7F021BC0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CAD29-8905-4747-9CE9-70419CB03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F7369-5957-4960-ADA3-5B14C67AC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0C27A-53BE-4C45-8447-BBC682C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DA52-232A-412D-A639-CD351166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B0E1-CB39-49FF-BA99-9637FB64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4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50007-CF67-4AC1-94BE-83F8AB86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6F82-4695-4629-BC65-CE7E73D7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6650-3EC8-4A7D-B881-82CDDDA91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F3FFF-AEC9-4F0C-98F7-13672066DC4A}" type="datetimeFigureOut">
              <a:rPr lang="en-GB" smtClean="0"/>
              <a:t>31/12/2020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098B-E7E7-4265-A33F-1B372F7BC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50A-A593-4031-86B0-AD223ADA1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0B3E-4281-4698-82C6-5748983AD3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39A7-6BAE-43F0-9CFB-65C0C71D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6545"/>
            <a:ext cx="11906250" cy="179001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Pharmacokinetic / Pharmacodynamic </a:t>
            </a:r>
            <a:br>
              <a:rPr lang="en-GB" dirty="0"/>
            </a:br>
            <a:r>
              <a:rPr lang="en-GB" dirty="0"/>
              <a:t>analysis of experimental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1901D-26F0-4BBE-BAF3-5F44C0EE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950" y="1718322"/>
            <a:ext cx="9144000" cy="1655762"/>
          </a:xfrm>
        </p:spPr>
        <p:txBody>
          <a:bodyPr/>
          <a:lstStyle/>
          <a:p>
            <a:pPr algn="l"/>
            <a:r>
              <a:rPr lang="en-GB" dirty="0"/>
              <a:t>Data provided by Medicines for Malaria Venture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DF56C-CCB0-4573-8697-CE0552B4F444}"/>
              </a:ext>
            </a:extLst>
          </p:cNvPr>
          <p:cNvSpPr txBox="1"/>
          <p:nvPr/>
        </p:nvSpPr>
        <p:spPr>
          <a:xfrm>
            <a:off x="346069" y="2533325"/>
            <a:ext cx="7194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me (briefly):</a:t>
            </a:r>
          </a:p>
          <a:p>
            <a:endParaRPr lang="en-GB" dirty="0"/>
          </a:p>
          <a:p>
            <a:r>
              <a:rPr lang="en-GB" dirty="0"/>
              <a:t>MSc Epidemiology Imperial College London 2014</a:t>
            </a:r>
          </a:p>
          <a:p>
            <a:r>
              <a:rPr lang="en-GB" dirty="0"/>
              <a:t>PhD Liverpool School of Tropical Medicine 2019 </a:t>
            </a:r>
          </a:p>
          <a:p>
            <a:endParaRPr lang="en-GB" dirty="0"/>
          </a:p>
          <a:p>
            <a:r>
              <a:rPr lang="en-GB" dirty="0"/>
              <a:t>Research portfolio: </a:t>
            </a:r>
          </a:p>
          <a:p>
            <a:endParaRPr lang="en-GB" dirty="0"/>
          </a:p>
          <a:p>
            <a:r>
              <a:rPr lang="en-GB" dirty="0"/>
              <a:t>Modelling drug treatment of malaria in simulated patients </a:t>
            </a:r>
          </a:p>
          <a:p>
            <a:r>
              <a:rPr lang="en-GB" dirty="0"/>
              <a:t>Time course to treatment failure (recrudescence)</a:t>
            </a:r>
          </a:p>
          <a:p>
            <a:r>
              <a:rPr lang="en-GB" dirty="0"/>
              <a:t>Accuracy of genotyping methods</a:t>
            </a:r>
          </a:p>
          <a:p>
            <a:r>
              <a:rPr lang="en-GB" dirty="0"/>
              <a:t>Models of severe malaria pathology (sequestered parasites)</a:t>
            </a:r>
          </a:p>
          <a:p>
            <a:r>
              <a:rPr lang="en-GB" dirty="0"/>
              <a:t>Consequences of antimalarial resistance</a:t>
            </a:r>
          </a:p>
          <a:p>
            <a:r>
              <a:rPr lang="en-GB" dirty="0"/>
              <a:t>Simulation of insecticide deployment strategies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22005-EB2D-4D00-8AEC-BFB94BA4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69" y="2179325"/>
            <a:ext cx="3181362" cy="32954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1000D-8DAD-46F1-89CE-1F2AD791F7BB}"/>
              </a:ext>
            </a:extLst>
          </p:cNvPr>
          <p:cNvSpPr txBox="1"/>
          <p:nvPr/>
        </p:nvSpPr>
        <p:spPr>
          <a:xfrm>
            <a:off x="7823199" y="5662884"/>
            <a:ext cx="327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 Jones PhD MSc</a:t>
            </a:r>
          </a:p>
        </p:txBody>
      </p:sp>
    </p:spTree>
    <p:extLst>
      <p:ext uri="{BB962C8B-B14F-4D97-AF65-F5344CB8AC3E}">
        <p14:creationId xmlns:p14="http://schemas.microsoft.com/office/powerpoint/2010/main" val="313402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FD19-12FE-41DD-BCED-98BABBC7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9D12-9706-4CEB-98FA-9648B489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ODEs to predict what happens with alternate dose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33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1429-B896-430C-A520-EBF205DC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73A6-5DB2-4490-A1CD-F42CE616B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27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B98B-C549-402D-806B-8A39F7B8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/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B5A8-D336-4FAC-8C94-D1B02B2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CC5F-7BB0-401B-81D0-31AA9140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6E7D-E537-448B-A791-2B4AA6A1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6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9D8-CDE7-45FF-A41E-97FD5D9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E129-1D9E-41B5-9BD4-893112249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Relate back to data </a:t>
            </a:r>
          </a:p>
        </p:txBody>
      </p:sp>
    </p:spTree>
    <p:extLst>
      <p:ext uri="{BB962C8B-B14F-4D97-AF65-F5344CB8AC3E}">
        <p14:creationId xmlns:p14="http://schemas.microsoft.com/office/powerpoint/2010/main" val="33540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611B-98ED-46E8-932B-0EA77C0A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05AF-6967-4DE7-AB93-6765B50A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Drug </a:t>
            </a:r>
            <a:r>
              <a:rPr lang="en-GB" dirty="0" err="1"/>
              <a:t>conc</a:t>
            </a:r>
            <a:r>
              <a:rPr lang="en-GB" dirty="0"/>
              <a:t> / dose. </a:t>
            </a:r>
          </a:p>
        </p:txBody>
      </p:sp>
    </p:spTree>
    <p:extLst>
      <p:ext uri="{BB962C8B-B14F-4D97-AF65-F5344CB8AC3E}">
        <p14:creationId xmlns:p14="http://schemas.microsoft.com/office/powerpoint/2010/main" val="239558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D277-829B-4A05-B3C4-BDBEE331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D250-CC23-4C22-A506-4C6F0947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Compartments </a:t>
            </a:r>
          </a:p>
        </p:txBody>
      </p:sp>
    </p:spTree>
    <p:extLst>
      <p:ext uri="{BB962C8B-B14F-4D97-AF65-F5344CB8AC3E}">
        <p14:creationId xmlns:p14="http://schemas.microsoft.com/office/powerpoint/2010/main" val="296367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4861-3951-4BF9-BB18-C52FEA5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0733-BC5C-4289-BB7C-6D5FD8DF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Fitting w software? </a:t>
            </a:r>
          </a:p>
        </p:txBody>
      </p:sp>
    </p:spTree>
    <p:extLst>
      <p:ext uri="{BB962C8B-B14F-4D97-AF65-F5344CB8AC3E}">
        <p14:creationId xmlns:p14="http://schemas.microsoft.com/office/powerpoint/2010/main" val="422104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AA60-D1A5-4523-9137-0D4B9EC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F723-9403-4556-A084-5E5B48F5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Parameter estimates example / predicted fit </a:t>
            </a:r>
          </a:p>
        </p:txBody>
      </p:sp>
    </p:spTree>
    <p:extLst>
      <p:ext uri="{BB962C8B-B14F-4D97-AF65-F5344CB8AC3E}">
        <p14:creationId xmlns:p14="http://schemas.microsoft.com/office/powerpoint/2010/main" val="36237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117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Pharmacokinetic / Pharmacodynamic  analysis of experimental data</vt:lpstr>
      <vt:lpstr>Task </vt:lpstr>
      <vt:lpstr>Github / code </vt:lpstr>
      <vt:lpstr>data</vt:lpstr>
      <vt:lpstr>Cleaning up</vt:lpstr>
      <vt:lpstr>PK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 / Pharmacodynamic  analysis of provided drug data</dc:title>
  <dc:creator>sam jones</dc:creator>
  <cp:lastModifiedBy>sam jones</cp:lastModifiedBy>
  <cp:revision>25</cp:revision>
  <dcterms:created xsi:type="dcterms:W3CDTF">2020-12-30T19:38:36Z</dcterms:created>
  <dcterms:modified xsi:type="dcterms:W3CDTF">2020-12-31T15:40:49Z</dcterms:modified>
</cp:coreProperties>
</file>