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handoutMasterIdLst>
    <p:handoutMasterId r:id="rId16"/>
  </p:handoutMasterIdLst>
  <p:sldIdLst>
    <p:sldId id="256" r:id="rId2"/>
    <p:sldId id="267" r:id="rId3"/>
    <p:sldId id="268" r:id="rId4"/>
    <p:sldId id="270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2D246C-88EA-42CD-9588-780759CC6C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90ADA-4E7F-4CEF-B360-F0B12F3E97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FB674-FC06-4189-9576-DB31FB9C18E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B7F6-B836-4E2A-9777-A3C989685B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0F08-D393-439F-A120-0F6D8CCEC4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EB0F-DF4E-40D9-A274-07108AD0F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93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6D5AB8F-2F62-4F75-9CE0-3348A06750A1}"/>
              </a:ext>
            </a:extLst>
          </p:cNvPr>
          <p:cNvSpPr txBox="1">
            <a:spLocks/>
          </p:cNvSpPr>
          <p:nvPr userDrawn="1"/>
        </p:nvSpPr>
        <p:spPr>
          <a:xfrm>
            <a:off x="675868" y="6032039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Author : Samuel Jones</a:t>
            </a:r>
          </a:p>
          <a:p>
            <a:r>
              <a:rPr lang="en-US"/>
              <a:t>Not to be reused without permission</a:t>
            </a:r>
          </a:p>
          <a:p>
            <a:r>
              <a:rPr lang="en-US"/>
              <a:t>University of Salford Computing Society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9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285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9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008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5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2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: Samuel Jones</a:t>
            </a:r>
          </a:p>
          <a:p>
            <a:r>
              <a:rPr lang="en-US"/>
              <a:t>Not to be reused without permission</a:t>
            </a:r>
          </a:p>
          <a:p>
            <a:r>
              <a:rPr lang="en-US"/>
              <a:t>University of Salford Computing Society 2018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14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4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1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1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4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5162-23F2-47F8-9938-A2E8B193A8A5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 : Samuel Jones</a:t>
            </a:r>
          </a:p>
          <a:p>
            <a:r>
              <a:rPr lang="en-US"/>
              <a:t>Not to be reused without permission</a:t>
            </a:r>
          </a:p>
          <a:p>
            <a:r>
              <a:rPr lang="en-US"/>
              <a:t>University of Salford Computing Society 2018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4595E3-AFB7-42E2-BE54-9EE10DC1F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10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php.net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mJones01" TargetMode="External"/><Relationship Id="rId5" Type="http://schemas.openxmlformats.org/officeDocument/2006/relationships/hyperlink" Target="https://twitter.com/uoscompsoc?lang=en" TargetMode="External"/><Relationship Id="rId4" Type="http://schemas.openxmlformats.org/officeDocument/2006/relationships/hyperlink" Target="https://www.salfordstudents.com/groups/comput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ggl.com/author/martvirku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user/ch3t_manle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user/Mark_daws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SamJones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426D-2D98-407B-B6DB-CA2BF4752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PHP5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88E20-1F69-4F7D-8032-4E36FA544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20 – Semester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72958-86EF-426E-A7E7-5A3033E21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8" y="292234"/>
            <a:ext cx="3229947" cy="17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3424-F83D-4631-947D-AAF4499F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AE36-4786-4159-80DC-6194C6D2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how does the information get sent I hear you cry.</a:t>
            </a:r>
          </a:p>
          <a:p>
            <a:r>
              <a:rPr lang="en-GB" dirty="0"/>
              <a:t>If you look at the &lt;input&gt; tags you can see another tag named, ironically, name. This is the tag that is used in the array to help identify the input.</a:t>
            </a:r>
          </a:p>
          <a:p>
            <a:r>
              <a:rPr lang="en-GB" dirty="0"/>
              <a:t>Essentially is says…</a:t>
            </a:r>
          </a:p>
          <a:p>
            <a:pPr lvl="1"/>
            <a:r>
              <a:rPr lang="en-GB" dirty="0"/>
              <a:t>“Look at what has been entered in the field which name is {BLANK}. Put it in this array”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925E5-5157-4608-BA71-B76095EF60BA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061D4-237A-4171-9126-C6B099826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5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DC1B-6EEC-4CC7-BD55-39FCBBD8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09BD-E162-4FD7-851A-101EEEFE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then output the value by calling POST…</a:t>
            </a:r>
          </a:p>
          <a:p>
            <a:pPr lvl="1"/>
            <a:r>
              <a:rPr lang="en-GB" dirty="0"/>
              <a:t>echo $_POST[‘value of name’];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0DB09-F701-4878-9DB6-DB0ABF0B3BFD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EEF77-DDCB-4AB9-A154-6B2FC244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1253F-15E6-47D3-AB1F-F70D9ED886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0" t="46282" r="54254" b="51317"/>
          <a:stretch/>
        </p:blipFill>
        <p:spPr>
          <a:xfrm>
            <a:off x="677334" y="3019521"/>
            <a:ext cx="5700166" cy="10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4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1AE0-737A-4754-AD9F-5EC8EE49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and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A7BB-8A94-4481-B5E3-B594CDCF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the echo function to output html…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A4920-F385-4373-865C-29994AC0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45170" r="45481" b="46410"/>
          <a:stretch/>
        </p:blipFill>
        <p:spPr>
          <a:xfrm>
            <a:off x="677334" y="2526262"/>
            <a:ext cx="8411943" cy="1509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8F64B9-9C2F-4626-BF90-4AAC3B4BDE8E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73EEE-348B-4F50-BAAE-B841DB01A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6DC0-1D16-4D91-8498-024E58CE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its up to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AE13-EE57-41E6-A4D0-5C616CD2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you now to do whatever you want with the given template.</a:t>
            </a:r>
          </a:p>
          <a:p>
            <a:r>
              <a:rPr lang="en-GB" dirty="0"/>
              <a:t>You could…</a:t>
            </a:r>
          </a:p>
          <a:p>
            <a:pPr lvl="1"/>
            <a:r>
              <a:rPr lang="en-GB" dirty="0"/>
              <a:t>Add more fields</a:t>
            </a:r>
          </a:p>
          <a:p>
            <a:pPr lvl="1"/>
            <a:r>
              <a:rPr lang="en-GB" dirty="0"/>
              <a:t>Add html to the output</a:t>
            </a:r>
          </a:p>
          <a:p>
            <a:pPr lvl="1"/>
            <a:r>
              <a:rPr lang="en-GB" dirty="0"/>
              <a:t>Add CSS to the output</a:t>
            </a:r>
          </a:p>
          <a:p>
            <a:r>
              <a:rPr lang="en-GB" dirty="0"/>
              <a:t>Do whatever you want</a:t>
            </a:r>
          </a:p>
          <a:p>
            <a:r>
              <a:rPr lang="en-GB" dirty="0"/>
              <a:t>This was a short presentation so please ask any questions you have about the provided material or 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7BCE4-EA76-451E-A6D5-3CF21A75BEB0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9CF6D-4198-4995-B07F-9AAFC6B49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7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D3A4-63BE-433F-A55E-C6B12FB0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929-E5ED-4A8B-A1A5-9EA287D7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W3Schools : </a:t>
            </a:r>
            <a:r>
              <a:rPr lang="en-GB" dirty="0">
                <a:hlinkClick r:id="rId2"/>
              </a:rPr>
              <a:t>https://www.w3schools.com/</a:t>
            </a:r>
            <a:endParaRPr lang="en-GB" dirty="0"/>
          </a:p>
          <a:p>
            <a:r>
              <a:rPr lang="en-GB" dirty="0"/>
              <a:t>PHP : </a:t>
            </a:r>
            <a:r>
              <a:rPr lang="en-GB" dirty="0">
                <a:hlinkClick r:id="rId3"/>
              </a:rPr>
              <a:t>https://secure.php.net/</a:t>
            </a:r>
            <a:endParaRPr lang="en-GB" dirty="0"/>
          </a:p>
          <a:p>
            <a:endParaRPr lang="en-GB" dirty="0"/>
          </a:p>
          <a:p>
            <a:r>
              <a:rPr lang="en-GB" dirty="0"/>
              <a:t>Students Union : </a:t>
            </a:r>
            <a:r>
              <a:rPr lang="en-GB" dirty="0">
                <a:hlinkClick r:id="rId4"/>
              </a:rPr>
              <a:t>https://www.salfordstudents.com/groups/computing</a:t>
            </a:r>
            <a:endParaRPr lang="en-GB" dirty="0"/>
          </a:p>
          <a:p>
            <a:r>
              <a:rPr lang="en-GB" dirty="0"/>
              <a:t>Twitter : </a:t>
            </a:r>
            <a:r>
              <a:rPr lang="en-GB" dirty="0">
                <a:hlinkClick r:id="rId5"/>
              </a:rPr>
              <a:t>https://twitter.com/uoscompsoc?lang=en</a:t>
            </a:r>
            <a:endParaRPr lang="en-GB" dirty="0"/>
          </a:p>
          <a:p>
            <a:r>
              <a:rPr lang="en-GB" dirty="0"/>
              <a:t>GitHub : </a:t>
            </a:r>
            <a:r>
              <a:rPr lang="en-GB" dirty="0">
                <a:hlinkClick r:id="rId6"/>
              </a:rPr>
              <a:t>https://github.com/SamJones01</a:t>
            </a:r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CA3BD-3DB6-4165-9E76-EEFF7E160671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0FB1-B8E3-49A4-BA5F-07EF27DF3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1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AA5D0-1ED2-42C7-BDE9-CE07BE93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"/>
          <a:stretch/>
        </p:blipFill>
        <p:spPr>
          <a:xfrm>
            <a:off x="1506189" y="1856792"/>
            <a:ext cx="7810668" cy="3405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7870A-7D42-4CC5-94EB-8F881EBE2E8F}"/>
              </a:ext>
            </a:extLst>
          </p:cNvPr>
          <p:cNvSpPr txBox="1"/>
          <p:nvPr/>
        </p:nvSpPr>
        <p:spPr>
          <a:xfrm>
            <a:off x="1506189" y="5380892"/>
            <a:ext cx="655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Mart </a:t>
            </a:r>
            <a:r>
              <a:rPr lang="en-GB" i="1" dirty="0" err="1"/>
              <a:t>Virkus</a:t>
            </a:r>
            <a:r>
              <a:rPr lang="en-GB" i="1" dirty="0"/>
              <a:t> – (</a:t>
            </a:r>
            <a:r>
              <a:rPr lang="en-GB" i="1" dirty="0">
                <a:hlinkClick r:id="rId3"/>
              </a:rPr>
              <a:t>https://blog.toggl.com/author/martvirkus/</a:t>
            </a:r>
            <a:r>
              <a:rPr lang="en-GB" i="1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66EE8-CD10-405A-BF9A-74AD6FB07482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3DDD9D-3F3E-4DA7-A37B-03A92C426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9CDD1-7294-4B84-B836-3C4F78A9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41" y="0"/>
            <a:ext cx="5902001" cy="6102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453A2-FAC8-4699-A7F3-007EA9EB808B}"/>
              </a:ext>
            </a:extLst>
          </p:cNvPr>
          <p:cNvSpPr txBox="1"/>
          <p:nvPr/>
        </p:nvSpPr>
        <p:spPr>
          <a:xfrm>
            <a:off x="1801241" y="5657671"/>
            <a:ext cx="7183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Tate Parker – The specific one was from REDDIT USER (</a:t>
            </a:r>
            <a:r>
              <a:rPr lang="en-GB" i="1" dirty="0">
                <a:hlinkClick r:id="rId3"/>
              </a:rPr>
              <a:t>https://www.reddit.com/user/ch3t_manley</a:t>
            </a:r>
            <a:r>
              <a:rPr lang="en-GB" i="1" dirty="0"/>
              <a:t>)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AE124-7D8A-4660-B32D-C92DD1D9C684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57B815-D79F-4053-8814-B8E9AD2CF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B77485-30FF-47E0-A2BE-834C4702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2" y="1045028"/>
            <a:ext cx="9257313" cy="440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91E12-4E21-46F8-8E67-1B42C5D442E7}"/>
              </a:ext>
            </a:extLst>
          </p:cNvPr>
          <p:cNvSpPr txBox="1"/>
          <p:nvPr/>
        </p:nvSpPr>
        <p:spPr>
          <a:xfrm>
            <a:off x="615462" y="5452868"/>
            <a:ext cx="668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Mark Dawson – (</a:t>
            </a:r>
            <a:r>
              <a:rPr lang="en-GB" i="1" dirty="0">
                <a:hlinkClick r:id="rId3"/>
              </a:rPr>
              <a:t>https://www.reddit.com/user/Mark_dawsom</a:t>
            </a:r>
            <a:r>
              <a:rPr lang="en-GB" i="1" dirty="0"/>
              <a:t>)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50543-A249-4B9B-BCB2-6B661EDAE126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7766A-11D1-47C7-BE10-9310BCA10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C23E-674D-4F21-9FD2-5D5CC8FC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PHP5?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8E78-840C-47C5-8B65-8A99483C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definition given by W3Schools is…</a:t>
            </a:r>
          </a:p>
          <a:p>
            <a:r>
              <a:rPr lang="en-GB" dirty="0"/>
              <a:t>PHP is an acronym for "PHP: Hypertext Preprocessor"</a:t>
            </a:r>
          </a:p>
          <a:p>
            <a:r>
              <a:rPr lang="en-GB" dirty="0"/>
              <a:t>PHP is a widely-used, open source scripting language</a:t>
            </a:r>
          </a:p>
          <a:p>
            <a:r>
              <a:rPr lang="en-GB" dirty="0"/>
              <a:t>PHP scripts are executed on the server</a:t>
            </a:r>
          </a:p>
          <a:p>
            <a:r>
              <a:rPr lang="en-GB" dirty="0"/>
              <a:t>PHP is free to download and use</a:t>
            </a:r>
          </a:p>
          <a:p>
            <a:r>
              <a:rPr lang="en-GB" dirty="0"/>
              <a:t>It is powerful enough to be at the core of the biggest blogging system on the web (WordPress)!</a:t>
            </a:r>
          </a:p>
          <a:p>
            <a:r>
              <a:rPr lang="en-GB" dirty="0"/>
              <a:t>It is deep enough to run the largest social network (Facebook)!</a:t>
            </a:r>
          </a:p>
          <a:p>
            <a:r>
              <a:rPr lang="en-GB" dirty="0"/>
              <a:t>It is also easy enough to be a beginner's first server side language!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9A3BD-FB2A-4132-9DD2-250269906AA3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0A3E7-89A0-42D7-ABC0-E0518D0E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BC42-32FF-4F28-BC56-6757BD2B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BC6-258D-4A2D-B654-3AAFD53E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the template for todays session (:D)…</a:t>
            </a:r>
          </a:p>
          <a:p>
            <a:r>
              <a:rPr lang="en-GB" dirty="0"/>
              <a:t>It can be found on my GITHUB…</a:t>
            </a:r>
          </a:p>
          <a:p>
            <a:pPr lvl="1"/>
            <a:r>
              <a:rPr lang="en-GB" dirty="0">
                <a:hlinkClick r:id="rId2"/>
              </a:rPr>
              <a:t>https://github.com/SamJones01</a:t>
            </a:r>
            <a:r>
              <a:rPr lang="en-GB" dirty="0"/>
              <a:t> </a:t>
            </a:r>
          </a:p>
          <a:p>
            <a:pPr indent="-285750"/>
            <a:r>
              <a:rPr lang="en-GB" dirty="0"/>
              <a:t>We advise you to use PHPStorm</a:t>
            </a:r>
          </a:p>
          <a:p>
            <a:pPr indent="-285750"/>
            <a:r>
              <a:rPr lang="en-GB" dirty="0"/>
              <a:t>If you need help setting it up give us a shout!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D96B5-D7A6-4923-B35E-39BDF31E17BA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683CD2-672A-4908-A13F-7D897AE6B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93E215-3181-460A-8FE0-0F89A6271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02" y="3987441"/>
            <a:ext cx="1986383" cy="19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E233-6A3A-41A6-B1BD-020AC893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D8E4-6155-4956-91E6-4C73E335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have something like this…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8BA6C-769B-4D0F-ABA2-77357456554A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17B2D-8FA5-4A17-9607-626BB389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87E523-2128-4CA8-B005-8A4BA27B7F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7958" r="39062" b="71851"/>
          <a:stretch/>
        </p:blipFill>
        <p:spPr>
          <a:xfrm>
            <a:off x="677333" y="2716305"/>
            <a:ext cx="7226951" cy="35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94DB-4790-43E7-8CCB-8D124A82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93E1-693C-4D7B-862D-A08619553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enter values into the fields you will find that they are returned at the bottom of the screen...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7C001-5F04-4C30-987C-29891A65B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r="80561" b="66794"/>
          <a:stretch/>
        </p:blipFill>
        <p:spPr>
          <a:xfrm>
            <a:off x="677334" y="3138852"/>
            <a:ext cx="9072558" cy="2154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3B5DDF-9CFD-4C48-A1E5-F358287E43A7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93CC5-3B27-43EB-BD42-9D42E34A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4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7694-A972-4106-9CB6-EF3BC261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4883-DF1D-4604-B7CC-8AF50A69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PHP variables are declared by using the $ sign</a:t>
            </a:r>
          </a:p>
          <a:p>
            <a:r>
              <a:rPr lang="en-GB" dirty="0"/>
              <a:t>Variables have no one type – they are the type that the data currently being stored in them is</a:t>
            </a:r>
          </a:p>
          <a:p>
            <a:r>
              <a:rPr lang="en-GB" dirty="0"/>
              <a:t>You can use casting operators to assign a variable a type</a:t>
            </a:r>
          </a:p>
          <a:p>
            <a:pPr marL="0" indent="0">
              <a:buNone/>
            </a:pPr>
            <a:r>
              <a:rPr lang="en-GB" dirty="0"/>
              <a:t> How Does it Return the values?</a:t>
            </a:r>
          </a:p>
          <a:p>
            <a:r>
              <a:rPr lang="en-GB" dirty="0"/>
              <a:t>The values are returned thanks to the use of $_POST…</a:t>
            </a:r>
          </a:p>
          <a:p>
            <a:r>
              <a:rPr lang="en-GB" dirty="0"/>
              <a:t>$_POST is an array of variables passed to the current script via the HTTP POST method.</a:t>
            </a:r>
          </a:p>
          <a:p>
            <a:r>
              <a:rPr lang="en-GB" dirty="0"/>
              <a:t>It is a global variable…</a:t>
            </a:r>
          </a:p>
          <a:p>
            <a:r>
              <a:rPr lang="en-GB" i="1" dirty="0"/>
              <a:t>Global scope refers to any variable that is defined outside of any 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030716-CA05-4169-8307-D8372543406E}"/>
              </a:ext>
            </a:extLst>
          </p:cNvPr>
          <p:cNvSpPr/>
          <p:nvPr/>
        </p:nvSpPr>
        <p:spPr>
          <a:xfrm>
            <a:off x="677334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Author : Samuel Jones</a:t>
            </a:r>
          </a:p>
          <a:p>
            <a:r>
              <a:rPr lang="en-US" sz="1000" dirty="0"/>
              <a:t>Not to be reused without permission</a:t>
            </a:r>
          </a:p>
          <a:p>
            <a:r>
              <a:rPr lang="en-US" sz="1000" dirty="0"/>
              <a:t>University of Salford Computing Society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9C7F7-6286-4369-98CC-DAB952B40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92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783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An Introduction to PHP5</vt:lpstr>
      <vt:lpstr>PowerPoint Presentation</vt:lpstr>
      <vt:lpstr>PowerPoint Presentation</vt:lpstr>
      <vt:lpstr>PowerPoint Presentation</vt:lpstr>
      <vt:lpstr>What is PHP5?</vt:lpstr>
      <vt:lpstr>Lets get started!</vt:lpstr>
      <vt:lpstr>Lets get started!</vt:lpstr>
      <vt:lpstr>Lets get started!</vt:lpstr>
      <vt:lpstr>How does it work?</vt:lpstr>
      <vt:lpstr>How does it work?</vt:lpstr>
      <vt:lpstr>How does it work?</vt:lpstr>
      <vt:lpstr>HTML and PHP</vt:lpstr>
      <vt:lpstr>Now its up to you…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PHP5</dc:title>
  <dc:creator>Samuel Jones</dc:creator>
  <cp:lastModifiedBy>Samuel Jones</cp:lastModifiedBy>
  <cp:revision>19</cp:revision>
  <dcterms:created xsi:type="dcterms:W3CDTF">2018-02-04T18:47:44Z</dcterms:created>
  <dcterms:modified xsi:type="dcterms:W3CDTF">2018-02-04T20:40:31Z</dcterms:modified>
</cp:coreProperties>
</file>