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.uk/e/hack-the-north-dwp-digital-hackathon-registration-38377850183?aff=hackathoncom" TargetMode="External"/><Relationship Id="rId2" Type="http://schemas.openxmlformats.org/officeDocument/2006/relationships/hyperlink" Target="http://greatunihac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ckday.mlh.io/Manchester%20Metropolitan%20University" TargetMode="External"/><Relationship Id="rId4" Type="http://schemas.openxmlformats.org/officeDocument/2006/relationships/hyperlink" Target="https://www.eventbrite.co.uk/e/social-hackathon-2017-tickets-3929839856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CA8D-F8F3-48FE-9509-8DF7C279A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H4ck4thons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0C0D0-6E7D-4C3D-AFEB-7C2F92228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brief introduction to madness</a:t>
            </a:r>
          </a:p>
        </p:txBody>
      </p:sp>
    </p:spTree>
    <p:extLst>
      <p:ext uri="{BB962C8B-B14F-4D97-AF65-F5344CB8AC3E}">
        <p14:creationId xmlns:p14="http://schemas.microsoft.com/office/powerpoint/2010/main" val="316232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65E6-01DA-44F1-9AAE-6DED0AFB8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876" y="3301627"/>
            <a:ext cx="8610600" cy="1293028"/>
          </a:xfrm>
        </p:spPr>
        <p:txBody>
          <a:bodyPr/>
          <a:lstStyle/>
          <a:p>
            <a:r>
              <a:rPr lang="en-GB" dirty="0"/>
              <a:t>THE BEST PART OF A HACKATHON?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7E7D6-F658-494A-A3EE-CBDD1D03D280}"/>
              </a:ext>
            </a:extLst>
          </p:cNvPr>
          <p:cNvSpPr txBox="1"/>
          <p:nvPr/>
        </p:nvSpPr>
        <p:spPr>
          <a:xfrm rot="20633260">
            <a:off x="518985" y="1458097"/>
            <a:ext cx="3822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KNOWLEDGE?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A2D31-1B75-4AE1-A4B6-292A27CEBEE6}"/>
              </a:ext>
            </a:extLst>
          </p:cNvPr>
          <p:cNvSpPr txBox="1"/>
          <p:nvPr/>
        </p:nvSpPr>
        <p:spPr>
          <a:xfrm rot="1510575">
            <a:off x="7854779" y="1195186"/>
            <a:ext cx="3822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EXPERIENCE?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4F452-2518-4E56-82BC-D6B38679EB18}"/>
              </a:ext>
            </a:extLst>
          </p:cNvPr>
          <p:cNvSpPr txBox="1"/>
          <p:nvPr/>
        </p:nvSpPr>
        <p:spPr>
          <a:xfrm>
            <a:off x="4528848" y="5424615"/>
            <a:ext cx="3356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FREINDSHIP?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D4AFE-8CAF-45C9-AEE7-5D2AA19FB7E4}"/>
              </a:ext>
            </a:extLst>
          </p:cNvPr>
          <p:cNvSpPr txBox="1"/>
          <p:nvPr/>
        </p:nvSpPr>
        <p:spPr>
          <a:xfrm>
            <a:off x="5046973" y="1812040"/>
            <a:ext cx="2320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344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DC4E9F-22C2-4EAF-900E-73456739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125" y="0"/>
            <a:ext cx="385574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175CC-058B-48D8-B579-3C6C60969E34}"/>
              </a:ext>
            </a:extLst>
          </p:cNvPr>
          <p:cNvSpPr txBox="1"/>
          <p:nvPr/>
        </p:nvSpPr>
        <p:spPr>
          <a:xfrm rot="20633260">
            <a:off x="164758" y="1598140"/>
            <a:ext cx="3822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IT’S…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28381-E1B1-40E8-8B2D-1F6CB8DF8E60}"/>
              </a:ext>
            </a:extLst>
          </p:cNvPr>
          <p:cNvSpPr txBox="1"/>
          <p:nvPr/>
        </p:nvSpPr>
        <p:spPr>
          <a:xfrm>
            <a:off x="498389" y="3464010"/>
            <a:ext cx="3208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FREE STUFF!!!</a:t>
            </a:r>
          </a:p>
        </p:txBody>
      </p:sp>
    </p:spTree>
    <p:extLst>
      <p:ext uri="{BB962C8B-B14F-4D97-AF65-F5344CB8AC3E}">
        <p14:creationId xmlns:p14="http://schemas.microsoft.com/office/powerpoint/2010/main" val="300996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3FD3-DA4A-4D94-97FA-209F8AEE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sort of Hackathons?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DE55-C596-45A5-9C9A-68AA754C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I’ll be showing you a few hackathons that I, and others in the room, have been to over the past 10 months…</a:t>
            </a:r>
          </a:p>
          <a:p>
            <a:r>
              <a:rPr lang="en-GB" dirty="0"/>
              <a:t>As well as that I’m going to share advice for hose of you thinking of going to hackathons </a:t>
            </a:r>
          </a:p>
        </p:txBody>
      </p:sp>
    </p:spTree>
    <p:extLst>
      <p:ext uri="{BB962C8B-B14F-4D97-AF65-F5344CB8AC3E}">
        <p14:creationId xmlns:p14="http://schemas.microsoft.com/office/powerpoint/2010/main" val="93273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5AC2-3890-4B77-9967-056A312B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Google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0AD7-D312-45AD-8053-8D52A44E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THEME : Using the YouTube algorithm to help with region based video 	  	     trending</a:t>
            </a:r>
          </a:p>
          <a:p>
            <a:r>
              <a:rPr lang="en-GB" sz="2400" dirty="0"/>
              <a:t>TIME : 4/5 hours</a:t>
            </a:r>
          </a:p>
          <a:p>
            <a:r>
              <a:rPr lang="en-GB" sz="2400" dirty="0"/>
              <a:t>RATING : DIFFICULT</a:t>
            </a:r>
          </a:p>
          <a:p>
            <a:r>
              <a:rPr lang="en-GB" sz="2400" dirty="0"/>
              <a:t>LOCATION : HERE!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https://hashcode.withgoogle.com/hashcode_2017.html</a:t>
            </a:r>
          </a:p>
        </p:txBody>
      </p:sp>
    </p:spTree>
    <p:extLst>
      <p:ext uri="{BB962C8B-B14F-4D97-AF65-F5344CB8AC3E}">
        <p14:creationId xmlns:p14="http://schemas.microsoft.com/office/powerpoint/2010/main" val="39818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5848-3E0C-4EB2-B2F0-F989D906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GB" dirty="0"/>
              <a:t>2) Stockport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1105-9B9F-40C7-ABF2-8CF3AF5E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THEME : Making an app to help organise a day out</a:t>
            </a:r>
          </a:p>
          <a:p>
            <a:r>
              <a:rPr lang="en-GB" dirty="0"/>
              <a:t>TIME : 12 Hours </a:t>
            </a:r>
          </a:p>
          <a:p>
            <a:r>
              <a:rPr lang="en-GB" dirty="0"/>
              <a:t>RATING : SIMPLE &amp; FUN</a:t>
            </a:r>
          </a:p>
          <a:p>
            <a:r>
              <a:rPr lang="en-GB" dirty="0"/>
              <a:t>LOCATION : https://www.stockport.gov.uk/fred-perry-house-advice-centre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http://www.digitalstockport.info/hackathon/</a:t>
            </a:r>
          </a:p>
        </p:txBody>
      </p:sp>
    </p:spTree>
    <p:extLst>
      <p:ext uri="{BB962C8B-B14F-4D97-AF65-F5344CB8AC3E}">
        <p14:creationId xmlns:p14="http://schemas.microsoft.com/office/powerpoint/2010/main" val="17604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43AC-61B7-4714-8FD6-50A47122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3) StudentHack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9AAD-1719-4C37-A266-C8ADB1BB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WHAT WAS MADE : A card game app using an </a:t>
            </a:r>
            <a:r>
              <a:rPr lang="en-GB" i="1" dirty="0"/>
              <a:t>ALEXA </a:t>
            </a:r>
            <a:r>
              <a:rPr lang="en-GB" dirty="0"/>
              <a:t>so children who have 		          	 no siblings have someone to play with.</a:t>
            </a:r>
          </a:p>
          <a:p>
            <a:r>
              <a:rPr lang="en-GB" dirty="0"/>
              <a:t>TIME : 36 hours (48 hours really though)</a:t>
            </a:r>
          </a:p>
          <a:p>
            <a:r>
              <a:rPr lang="en-GB" dirty="0"/>
              <a:t>RATING : CHALLENGING</a:t>
            </a:r>
          </a:p>
          <a:p>
            <a:r>
              <a:rPr lang="en-GB" dirty="0"/>
              <a:t>LOCATION : http://www.thelanding.org.uk/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http://www.studenthack.com/challenges/</a:t>
            </a:r>
          </a:p>
        </p:txBody>
      </p:sp>
    </p:spTree>
    <p:extLst>
      <p:ext uri="{BB962C8B-B14F-4D97-AF65-F5344CB8AC3E}">
        <p14:creationId xmlns:p14="http://schemas.microsoft.com/office/powerpoint/2010/main" val="376889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6B30-1718-46DC-8F18-E331793B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4) The Defectives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A052-573D-495F-9DA9-96E7FD1F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THEME : Based around software testing</a:t>
            </a:r>
          </a:p>
          <a:p>
            <a:r>
              <a:rPr lang="en-GB" dirty="0"/>
              <a:t>TIME : 3 hours</a:t>
            </a:r>
          </a:p>
          <a:p>
            <a:r>
              <a:rPr lang="en-GB" dirty="0"/>
              <a:t>RATING : FUN</a:t>
            </a:r>
          </a:p>
          <a:p>
            <a:r>
              <a:rPr lang="en-GB" dirty="0"/>
              <a:t>LOCATION : http://www.roq.co.uk/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http://www.roq.co.uk/defectives-university-challenge-2017/2017/02/</a:t>
            </a:r>
          </a:p>
        </p:txBody>
      </p:sp>
    </p:spTree>
    <p:extLst>
      <p:ext uri="{BB962C8B-B14F-4D97-AF65-F5344CB8AC3E}">
        <p14:creationId xmlns:p14="http://schemas.microsoft.com/office/powerpoint/2010/main" val="284919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0F3E-7ACF-43A7-B26D-658C726F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5) h4ckm4nchester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26BC-DA44-44A0-8949-78324861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THEME : Improve the shopping experience for the user at home or in store</a:t>
            </a:r>
          </a:p>
          <a:p>
            <a:r>
              <a:rPr lang="en-GB" dirty="0"/>
              <a:t>TIME : 24 hours (36 hours really though)</a:t>
            </a:r>
          </a:p>
          <a:p>
            <a:r>
              <a:rPr lang="en-GB" dirty="0"/>
              <a:t>RATING : CHALLENGING + FUN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https://www.hac100.com/event/hack-mcr-17/</a:t>
            </a:r>
          </a:p>
        </p:txBody>
      </p:sp>
    </p:spTree>
    <p:extLst>
      <p:ext uri="{BB962C8B-B14F-4D97-AF65-F5344CB8AC3E}">
        <p14:creationId xmlns:p14="http://schemas.microsoft.com/office/powerpoint/2010/main" val="369210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E8F3-CCFC-4AF9-82C4-5FB0DB93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ADVISE FOR HACKATHONS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9518-6B34-4F6F-864B-F9A2B959D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Go home &amp; rest</a:t>
            </a:r>
          </a:p>
          <a:p>
            <a:r>
              <a:rPr lang="en-GB" dirty="0"/>
              <a:t>Drink plenty of water &amp; coffee</a:t>
            </a:r>
          </a:p>
          <a:p>
            <a:r>
              <a:rPr lang="en-GB" dirty="0"/>
              <a:t>Don’t take it seriously (you are there to have fun)</a:t>
            </a:r>
          </a:p>
          <a:p>
            <a:r>
              <a:rPr lang="en-GB" dirty="0"/>
              <a:t>You will fall out at some point</a:t>
            </a:r>
          </a:p>
          <a:p>
            <a:r>
              <a:rPr lang="en-GB" dirty="0"/>
              <a:t>Make the most of the mentors and advisors</a:t>
            </a:r>
          </a:p>
          <a:p>
            <a:r>
              <a:rPr lang="en-GB" dirty="0"/>
              <a:t>Go with the intention to learn</a:t>
            </a:r>
          </a:p>
          <a:p>
            <a:r>
              <a:rPr lang="en-GB" dirty="0"/>
              <a:t>Go with the intention to share your knowledge</a:t>
            </a:r>
          </a:p>
          <a:p>
            <a:r>
              <a:rPr lang="en-GB" dirty="0"/>
              <a:t>Go as a team not as four individuals</a:t>
            </a:r>
          </a:p>
          <a:p>
            <a:r>
              <a:rPr lang="en-GB" dirty="0"/>
              <a:t>If you don’t have a team don’t be afraid to go on your own. They’ll put you in one</a:t>
            </a:r>
          </a:p>
        </p:txBody>
      </p:sp>
    </p:spTree>
    <p:extLst>
      <p:ext uri="{BB962C8B-B14F-4D97-AF65-F5344CB8AC3E}">
        <p14:creationId xmlns:p14="http://schemas.microsoft.com/office/powerpoint/2010/main" val="80963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ED24-A2CC-4CC1-B95C-A1A2F9ED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UPCOMING HACKATHONS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A259-2A7F-4196-9256-D2E920C0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GREATUNI HACK (11/11/17 – 12/11/17) - </a:t>
            </a:r>
            <a:r>
              <a:rPr lang="en-GB" dirty="0">
                <a:hlinkClick r:id="rId2"/>
              </a:rPr>
              <a:t>http://greatunihack.com/</a:t>
            </a:r>
            <a:endParaRPr lang="en-GB" dirty="0"/>
          </a:p>
          <a:p>
            <a:r>
              <a:rPr lang="en-GB" dirty="0"/>
              <a:t>HACK THE NORTH (23/11/17 – 24/11/17) - </a:t>
            </a:r>
            <a:r>
              <a:rPr lang="en-GB" dirty="0">
                <a:hlinkClick r:id="rId3"/>
              </a:rPr>
              <a:t>https://www.eventbrite.co.uk/e/hack-the-north-dwp-digital-hackathon-registration-38377850183?aff=hackathoncom</a:t>
            </a:r>
            <a:endParaRPr lang="en-GB" dirty="0"/>
          </a:p>
          <a:p>
            <a:r>
              <a:rPr lang="en-GB" dirty="0"/>
              <a:t>SOCIAL HACKATHON (25/11/17) - </a:t>
            </a:r>
            <a:r>
              <a:rPr lang="en-GB" dirty="0">
                <a:hlinkClick r:id="rId4"/>
              </a:rPr>
              <a:t>https://www.eventbrite.co.uk/e/social-hackathon-2017-tickets-39298398568</a:t>
            </a:r>
            <a:endParaRPr lang="en-GB" dirty="0"/>
          </a:p>
          <a:p>
            <a:r>
              <a:rPr lang="en-GB" dirty="0"/>
              <a:t>MLH LOCAL HACK (02/12/17) - </a:t>
            </a:r>
            <a:r>
              <a:rPr lang="en-GB" dirty="0">
                <a:hlinkClick r:id="rId5"/>
              </a:rPr>
              <a:t>https://hackday.mlh.io/Manchester%20Metropolitan%20University</a:t>
            </a:r>
            <a:r>
              <a:rPr lang="en-GB" dirty="0"/>
              <a:t> – DO THIS</a:t>
            </a:r>
          </a:p>
          <a:p>
            <a:r>
              <a:rPr lang="en-GB" dirty="0"/>
              <a:t>GOOGLE HASH 2018 (TBA)</a:t>
            </a:r>
          </a:p>
          <a:p>
            <a:r>
              <a:rPr lang="en-GB" dirty="0"/>
              <a:t>STOCKPORT HACK 2018 (TBA)</a:t>
            </a:r>
          </a:p>
        </p:txBody>
      </p:sp>
    </p:spTree>
    <p:extLst>
      <p:ext uri="{BB962C8B-B14F-4D97-AF65-F5344CB8AC3E}">
        <p14:creationId xmlns:p14="http://schemas.microsoft.com/office/powerpoint/2010/main" val="289684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116</TotalTime>
  <Words>418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H4ck4thons</vt:lpstr>
      <vt:lpstr>What sort of Hackathons?</vt:lpstr>
      <vt:lpstr>1) Google HASH</vt:lpstr>
      <vt:lpstr>2) Stockport Hack</vt:lpstr>
      <vt:lpstr>3) StudentHack V</vt:lpstr>
      <vt:lpstr>4) The Defectives</vt:lpstr>
      <vt:lpstr>5) h4ckm4nchester</vt:lpstr>
      <vt:lpstr>ADVISE FOR HACKATHONS</vt:lpstr>
      <vt:lpstr>UPCOMING HACKATHONS</vt:lpstr>
      <vt:lpstr>THE BEST PART OF A HACKATHON?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H4ck4thons</dc:title>
  <dc:creator>Samuel Jones</dc:creator>
  <cp:lastModifiedBy>Samuel Jones</cp:lastModifiedBy>
  <cp:revision>41</cp:revision>
  <dcterms:created xsi:type="dcterms:W3CDTF">2017-11-01T09:55:59Z</dcterms:created>
  <dcterms:modified xsi:type="dcterms:W3CDTF">2017-11-01T14:24:04Z</dcterms:modified>
</cp:coreProperties>
</file>