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7"/>
  </p:notesMasterIdLst>
  <p:sldIdLst>
    <p:sldId id="256" r:id="rId2"/>
    <p:sldId id="257" r:id="rId3"/>
    <p:sldId id="258" r:id="rId4"/>
    <p:sldId id="259" r:id="rId5"/>
    <p:sldId id="1668" r:id="rId6"/>
    <p:sldId id="260" r:id="rId7"/>
    <p:sldId id="261" r:id="rId8"/>
    <p:sldId id="262" r:id="rId9"/>
    <p:sldId id="1662" r:id="rId10"/>
    <p:sldId id="263" r:id="rId11"/>
    <p:sldId id="264" r:id="rId12"/>
    <p:sldId id="265" r:id="rId13"/>
    <p:sldId id="269"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668"/>
    <p:restoredTop sz="94795"/>
  </p:normalViewPr>
  <p:slideViewPr>
    <p:cSldViewPr snapToGrid="0">
      <p:cViewPr varScale="1">
        <p:scale>
          <a:sx n="120" d="100"/>
          <a:sy n="120" d="100"/>
        </p:scale>
        <p:origin x="9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7C477F-7012-4220-A87B-71BCA61316F1}" type="doc">
      <dgm:prSet loTypeId="urn:microsoft.com/office/officeart/2005/8/layout/arrow2" loCatId="process" qsTypeId="urn:microsoft.com/office/officeart/2005/8/quickstyle/simple1" qsCatId="simple" csTypeId="urn:microsoft.com/office/officeart/2005/8/colors/accent0_3" csCatId="mainScheme" phldr="1"/>
      <dgm:spPr/>
    </dgm:pt>
    <dgm:pt modelId="{0972B5DE-ABB7-4D4B-B3F4-569F3CFEBAB2}">
      <dgm:prSet phldrT="[Text]"/>
      <dgm:spPr/>
      <dgm:t>
        <a:bodyPr/>
        <a:lstStyle/>
        <a:p>
          <a:pPr rtl="0"/>
          <a:r>
            <a:rPr lang="en-US" dirty="0">
              <a:latin typeface="ATT Aleck Sans"/>
              <a:cs typeface="ATT Aleck Sans"/>
            </a:rPr>
            <a:t>  Behavioral biometrics</a:t>
          </a:r>
          <a:endParaRPr lang="en-US" dirty="0"/>
        </a:p>
      </dgm:t>
    </dgm:pt>
    <dgm:pt modelId="{554A7F6C-13E9-4977-B261-B56C7B918901}" type="parTrans" cxnId="{A159F393-0C07-46E7-A083-79F6218B40B1}">
      <dgm:prSet/>
      <dgm:spPr/>
      <dgm:t>
        <a:bodyPr/>
        <a:lstStyle/>
        <a:p>
          <a:endParaRPr lang="en-US"/>
        </a:p>
      </dgm:t>
    </dgm:pt>
    <dgm:pt modelId="{8CB836B0-2985-43E5-BA6B-55B344EF8210}" type="sibTrans" cxnId="{A159F393-0C07-46E7-A083-79F6218B40B1}">
      <dgm:prSet/>
      <dgm:spPr/>
      <dgm:t>
        <a:bodyPr/>
        <a:lstStyle/>
        <a:p>
          <a:endParaRPr lang="en-US"/>
        </a:p>
      </dgm:t>
    </dgm:pt>
    <dgm:pt modelId="{1A9DB6EF-86FE-4002-B682-00D0693AB976}">
      <dgm:prSet phldr="0"/>
      <dgm:spPr/>
      <dgm:t>
        <a:bodyPr/>
        <a:lstStyle/>
        <a:p>
          <a:pPr rtl="0"/>
          <a:r>
            <a:rPr lang="en-US" dirty="0">
              <a:latin typeface="ATT Aleck Sans"/>
              <a:cs typeface="ATT Aleck Sans"/>
            </a:rPr>
            <a:t> Password-less device &amp; network auth</a:t>
          </a:r>
        </a:p>
      </dgm:t>
    </dgm:pt>
    <dgm:pt modelId="{AA73799B-961C-4601-80EA-D297FD4928FC}" type="parTrans" cxnId="{7D924D5F-731F-431D-9B4C-317FE86F831C}">
      <dgm:prSet/>
      <dgm:spPr/>
      <dgm:t>
        <a:bodyPr/>
        <a:lstStyle/>
        <a:p>
          <a:endParaRPr lang="en-US"/>
        </a:p>
      </dgm:t>
    </dgm:pt>
    <dgm:pt modelId="{E6047AAB-0223-4E84-AC72-2495DB7682F6}" type="sibTrans" cxnId="{7D924D5F-731F-431D-9B4C-317FE86F831C}">
      <dgm:prSet/>
      <dgm:spPr/>
      <dgm:t>
        <a:bodyPr/>
        <a:lstStyle/>
        <a:p>
          <a:endParaRPr lang="en-US"/>
        </a:p>
      </dgm:t>
    </dgm:pt>
    <dgm:pt modelId="{2D64A2AD-9A1E-DB42-B7F6-704AF13D2BD7}">
      <dgm:prSet phldr="0"/>
      <dgm:spPr/>
      <dgm:t>
        <a:bodyPr/>
        <a:lstStyle/>
        <a:p>
          <a:pPr rtl="0"/>
          <a:r>
            <a:rPr lang="en-US" dirty="0">
              <a:latin typeface="ATT Aleck Sans"/>
              <a:cs typeface="ATT Aleck Sans"/>
            </a:rPr>
            <a:t>Physical biometrics </a:t>
          </a:r>
        </a:p>
        <a:p>
          <a:pPr rtl="0"/>
          <a:endParaRPr lang="en-US" dirty="0">
            <a:latin typeface="ATT Aleck Sans"/>
            <a:cs typeface="ATT Aleck Sans"/>
          </a:endParaRPr>
        </a:p>
      </dgm:t>
    </dgm:pt>
    <dgm:pt modelId="{5C5A96F0-4022-F546-8E78-FD915F022706}" type="parTrans" cxnId="{C1E73D25-A659-C247-AD3F-4B6C69C15903}">
      <dgm:prSet/>
      <dgm:spPr/>
      <dgm:t>
        <a:bodyPr/>
        <a:lstStyle/>
        <a:p>
          <a:endParaRPr lang="en-US"/>
        </a:p>
      </dgm:t>
    </dgm:pt>
    <dgm:pt modelId="{76B94BF5-1AED-8749-BB29-D6C8AEDB93CE}" type="sibTrans" cxnId="{C1E73D25-A659-C247-AD3F-4B6C69C15903}">
      <dgm:prSet/>
      <dgm:spPr/>
      <dgm:t>
        <a:bodyPr/>
        <a:lstStyle/>
        <a:p>
          <a:endParaRPr lang="en-US"/>
        </a:p>
      </dgm:t>
    </dgm:pt>
    <dgm:pt modelId="{508CE7B5-4CBF-430A-9A02-8B41DB77EF1E}" type="pres">
      <dgm:prSet presAssocID="{157C477F-7012-4220-A87B-71BCA61316F1}" presName="arrowDiagram" presStyleCnt="0">
        <dgm:presLayoutVars>
          <dgm:chMax val="5"/>
          <dgm:dir/>
          <dgm:resizeHandles val="exact"/>
        </dgm:presLayoutVars>
      </dgm:prSet>
      <dgm:spPr/>
    </dgm:pt>
    <dgm:pt modelId="{EEDCB1FD-3F5D-4BC1-9F64-C481CEB506A3}" type="pres">
      <dgm:prSet presAssocID="{157C477F-7012-4220-A87B-71BCA61316F1}" presName="arrow" presStyleLbl="bgShp" presStyleIdx="0" presStyleCnt="1" custLinFactNeighborX="9577" custLinFactNeighborY="-637"/>
      <dgm:spPr/>
    </dgm:pt>
    <dgm:pt modelId="{6C084ED0-C460-D642-A5A9-9F533D10AF20}" type="pres">
      <dgm:prSet presAssocID="{157C477F-7012-4220-A87B-71BCA61316F1}" presName="arrowDiagram3" presStyleCnt="0"/>
      <dgm:spPr/>
    </dgm:pt>
    <dgm:pt modelId="{D296C55C-89AD-4F47-873C-16BDB3804CB3}" type="pres">
      <dgm:prSet presAssocID="{1A9DB6EF-86FE-4002-B682-00D0693AB976}" presName="bullet3a" presStyleLbl="node1" presStyleIdx="0" presStyleCnt="3"/>
      <dgm:spPr/>
    </dgm:pt>
    <dgm:pt modelId="{3E6C66F5-257C-0648-8C11-4D9E592DB703}" type="pres">
      <dgm:prSet presAssocID="{1A9DB6EF-86FE-4002-B682-00D0693AB976}" presName="textBox3a" presStyleLbl="revTx" presStyleIdx="0" presStyleCnt="3" custScaleX="321641" custLinFactNeighborX="-31077" custLinFactNeighborY="-39625">
        <dgm:presLayoutVars>
          <dgm:bulletEnabled val="1"/>
        </dgm:presLayoutVars>
      </dgm:prSet>
      <dgm:spPr/>
    </dgm:pt>
    <dgm:pt modelId="{532728DF-0126-A64F-A98A-BEE6D9D949C8}" type="pres">
      <dgm:prSet presAssocID="{2D64A2AD-9A1E-DB42-B7F6-704AF13D2BD7}" presName="bullet3b" presStyleLbl="node1" presStyleIdx="1" presStyleCnt="3"/>
      <dgm:spPr/>
    </dgm:pt>
    <dgm:pt modelId="{11B91BF1-0901-7946-92B0-7E5ED3724B38}" type="pres">
      <dgm:prSet presAssocID="{2D64A2AD-9A1E-DB42-B7F6-704AF13D2BD7}" presName="textBox3b" presStyleLbl="revTx" presStyleIdx="1" presStyleCnt="3" custLinFactNeighborX="9275" custLinFactNeighborY="-38647">
        <dgm:presLayoutVars>
          <dgm:bulletEnabled val="1"/>
        </dgm:presLayoutVars>
      </dgm:prSet>
      <dgm:spPr/>
    </dgm:pt>
    <dgm:pt modelId="{7920FA2D-0A19-244C-A798-5CE6A846465B}" type="pres">
      <dgm:prSet presAssocID="{0972B5DE-ABB7-4D4B-B3F4-569F3CFEBAB2}" presName="bullet3c" presStyleLbl="node1" presStyleIdx="2" presStyleCnt="3"/>
      <dgm:spPr/>
    </dgm:pt>
    <dgm:pt modelId="{D12546BD-2F8E-8A43-A769-52B9CBE091B9}" type="pres">
      <dgm:prSet presAssocID="{0972B5DE-ABB7-4D4B-B3F4-569F3CFEBAB2}" presName="textBox3c" presStyleLbl="revTx" presStyleIdx="2" presStyleCnt="3" custLinFactNeighborX="16268" custLinFactNeighborY="-34402">
        <dgm:presLayoutVars>
          <dgm:bulletEnabled val="1"/>
        </dgm:presLayoutVars>
      </dgm:prSet>
      <dgm:spPr/>
    </dgm:pt>
  </dgm:ptLst>
  <dgm:cxnLst>
    <dgm:cxn modelId="{C1E73D25-A659-C247-AD3F-4B6C69C15903}" srcId="{157C477F-7012-4220-A87B-71BCA61316F1}" destId="{2D64A2AD-9A1E-DB42-B7F6-704AF13D2BD7}" srcOrd="1" destOrd="0" parTransId="{5C5A96F0-4022-F546-8E78-FD915F022706}" sibTransId="{76B94BF5-1AED-8749-BB29-D6C8AEDB93CE}"/>
    <dgm:cxn modelId="{5A7E222A-24B3-B143-9590-E0D51E499EA3}" type="presOf" srcId="{0972B5DE-ABB7-4D4B-B3F4-569F3CFEBAB2}" destId="{D12546BD-2F8E-8A43-A769-52B9CBE091B9}" srcOrd="0" destOrd="0" presId="urn:microsoft.com/office/officeart/2005/8/layout/arrow2"/>
    <dgm:cxn modelId="{7D924D5F-731F-431D-9B4C-317FE86F831C}" srcId="{157C477F-7012-4220-A87B-71BCA61316F1}" destId="{1A9DB6EF-86FE-4002-B682-00D0693AB976}" srcOrd="0" destOrd="0" parTransId="{AA73799B-961C-4601-80EA-D297FD4928FC}" sibTransId="{E6047AAB-0223-4E84-AC72-2495DB7682F6}"/>
    <dgm:cxn modelId="{89D10593-F5C0-0C4A-841B-1B3A0ABECCDA}" type="presOf" srcId="{2D64A2AD-9A1E-DB42-B7F6-704AF13D2BD7}" destId="{11B91BF1-0901-7946-92B0-7E5ED3724B38}" srcOrd="0" destOrd="0" presId="urn:microsoft.com/office/officeart/2005/8/layout/arrow2"/>
    <dgm:cxn modelId="{A159F393-0C07-46E7-A083-79F6218B40B1}" srcId="{157C477F-7012-4220-A87B-71BCA61316F1}" destId="{0972B5DE-ABB7-4D4B-B3F4-569F3CFEBAB2}" srcOrd="2" destOrd="0" parTransId="{554A7F6C-13E9-4977-B261-B56C7B918901}" sibTransId="{8CB836B0-2985-43E5-BA6B-55B344EF8210}"/>
    <dgm:cxn modelId="{585798CE-C010-A64D-AE1C-1C5646FBA6EC}" type="presOf" srcId="{157C477F-7012-4220-A87B-71BCA61316F1}" destId="{508CE7B5-4CBF-430A-9A02-8B41DB77EF1E}" srcOrd="0" destOrd="0" presId="urn:microsoft.com/office/officeart/2005/8/layout/arrow2"/>
    <dgm:cxn modelId="{568E06DB-6890-AE47-8B51-8B2A06623F3B}" type="presOf" srcId="{1A9DB6EF-86FE-4002-B682-00D0693AB976}" destId="{3E6C66F5-257C-0648-8C11-4D9E592DB703}" srcOrd="0" destOrd="0" presId="urn:microsoft.com/office/officeart/2005/8/layout/arrow2"/>
    <dgm:cxn modelId="{09DF1CD3-0D38-2548-B720-A235741B59EB}" type="presParOf" srcId="{508CE7B5-4CBF-430A-9A02-8B41DB77EF1E}" destId="{EEDCB1FD-3F5D-4BC1-9F64-C481CEB506A3}" srcOrd="0" destOrd="0" presId="urn:microsoft.com/office/officeart/2005/8/layout/arrow2"/>
    <dgm:cxn modelId="{7C779849-EC9F-9544-BAD2-6C8E75C81CB2}" type="presParOf" srcId="{508CE7B5-4CBF-430A-9A02-8B41DB77EF1E}" destId="{6C084ED0-C460-D642-A5A9-9F533D10AF20}" srcOrd="1" destOrd="0" presId="urn:microsoft.com/office/officeart/2005/8/layout/arrow2"/>
    <dgm:cxn modelId="{A8CBD6DF-A019-E14F-9090-B8F720AF7A3D}" type="presParOf" srcId="{6C084ED0-C460-D642-A5A9-9F533D10AF20}" destId="{D296C55C-89AD-4F47-873C-16BDB3804CB3}" srcOrd="0" destOrd="0" presId="urn:microsoft.com/office/officeart/2005/8/layout/arrow2"/>
    <dgm:cxn modelId="{F4CA3757-E3ED-A84B-A856-B4613BD9143A}" type="presParOf" srcId="{6C084ED0-C460-D642-A5A9-9F533D10AF20}" destId="{3E6C66F5-257C-0648-8C11-4D9E592DB703}" srcOrd="1" destOrd="0" presId="urn:microsoft.com/office/officeart/2005/8/layout/arrow2"/>
    <dgm:cxn modelId="{0ACEBCEE-0E8E-4D4A-AD16-DAC997D34ACE}" type="presParOf" srcId="{6C084ED0-C460-D642-A5A9-9F533D10AF20}" destId="{532728DF-0126-A64F-A98A-BEE6D9D949C8}" srcOrd="2" destOrd="0" presId="urn:microsoft.com/office/officeart/2005/8/layout/arrow2"/>
    <dgm:cxn modelId="{9BA3C152-55BC-234C-9619-C9513D6108C5}" type="presParOf" srcId="{6C084ED0-C460-D642-A5A9-9F533D10AF20}" destId="{11B91BF1-0901-7946-92B0-7E5ED3724B38}" srcOrd="3" destOrd="0" presId="urn:microsoft.com/office/officeart/2005/8/layout/arrow2"/>
    <dgm:cxn modelId="{F928EB78-3F6F-4040-A297-20CE9FC0B530}" type="presParOf" srcId="{6C084ED0-C460-D642-A5A9-9F533D10AF20}" destId="{7920FA2D-0A19-244C-A798-5CE6A846465B}" srcOrd="4" destOrd="0" presId="urn:microsoft.com/office/officeart/2005/8/layout/arrow2"/>
    <dgm:cxn modelId="{E64F06C7-DFC2-5E43-B812-196307EC2459}" type="presParOf" srcId="{6C084ED0-C460-D642-A5A9-9F533D10AF20}" destId="{D12546BD-2F8E-8A43-A769-52B9CBE091B9}" srcOrd="5" destOrd="0" presId="urn:microsoft.com/office/officeart/2005/8/layout/arrow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DCB1FD-3F5D-4BC1-9F64-C481CEB506A3}">
      <dsp:nvSpPr>
        <dsp:cNvPr id="0" name=""/>
        <dsp:cNvSpPr/>
      </dsp:nvSpPr>
      <dsp:spPr>
        <a:xfrm>
          <a:off x="1564662" y="0"/>
          <a:ext cx="5852160" cy="3657600"/>
        </a:xfrm>
        <a:prstGeom prst="swooshArrow">
          <a:avLst>
            <a:gd name="adj1" fmla="val 25000"/>
            <a:gd name="adj2" fmla="val 25000"/>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96C55C-89AD-4F47-873C-16BDB3804CB3}">
      <dsp:nvSpPr>
        <dsp:cNvPr id="0" name=""/>
        <dsp:cNvSpPr/>
      </dsp:nvSpPr>
      <dsp:spPr>
        <a:xfrm>
          <a:off x="1871452" y="2524475"/>
          <a:ext cx="152156" cy="152156"/>
        </a:xfrm>
        <a:prstGeom prst="ellipse">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6C66F5-257C-0648-8C11-4D9E592DB703}">
      <dsp:nvSpPr>
        <dsp:cNvPr id="0" name=""/>
        <dsp:cNvSpPr/>
      </dsp:nvSpPr>
      <dsp:spPr>
        <a:xfrm>
          <a:off x="12682" y="2181698"/>
          <a:ext cx="4385746" cy="10570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624" tIns="0" rIns="0" bIns="0" numCol="1" spcCol="1270" anchor="t" anchorCtr="0">
          <a:noAutofit/>
        </a:bodyPr>
        <a:lstStyle/>
        <a:p>
          <a:pPr marL="0" lvl="0" indent="0" algn="l" defTabSz="844550" rtl="0">
            <a:lnSpc>
              <a:spcPct val="90000"/>
            </a:lnSpc>
            <a:spcBef>
              <a:spcPct val="0"/>
            </a:spcBef>
            <a:spcAft>
              <a:spcPct val="35000"/>
            </a:spcAft>
            <a:buNone/>
          </a:pPr>
          <a:r>
            <a:rPr lang="en-US" sz="1900" kern="1200" dirty="0">
              <a:latin typeface="ATT Aleck Sans"/>
              <a:cs typeface="ATT Aleck Sans"/>
            </a:rPr>
            <a:t> Password-less device &amp; network auth</a:t>
          </a:r>
        </a:p>
      </dsp:txBody>
      <dsp:txXfrm>
        <a:off x="12682" y="2181698"/>
        <a:ext cx="4385746" cy="1057046"/>
      </dsp:txXfrm>
    </dsp:sp>
    <dsp:sp modelId="{532728DF-0126-A64F-A98A-BEE6D9D949C8}">
      <dsp:nvSpPr>
        <dsp:cNvPr id="0" name=""/>
        <dsp:cNvSpPr/>
      </dsp:nvSpPr>
      <dsp:spPr>
        <a:xfrm>
          <a:off x="3214523" y="1530339"/>
          <a:ext cx="275051" cy="275051"/>
        </a:xfrm>
        <a:prstGeom prst="ellipse">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B91BF1-0901-7946-92B0-7E5ED3724B38}">
      <dsp:nvSpPr>
        <dsp:cNvPr id="0" name=""/>
        <dsp:cNvSpPr/>
      </dsp:nvSpPr>
      <dsp:spPr>
        <a:xfrm>
          <a:off x="3482317" y="898892"/>
          <a:ext cx="1404518" cy="198973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45744" tIns="0" rIns="0" bIns="0" numCol="1" spcCol="1270" anchor="t" anchorCtr="0">
          <a:noAutofit/>
        </a:bodyPr>
        <a:lstStyle/>
        <a:p>
          <a:pPr marL="0" lvl="0" indent="0" algn="l" defTabSz="844550" rtl="0">
            <a:lnSpc>
              <a:spcPct val="90000"/>
            </a:lnSpc>
            <a:spcBef>
              <a:spcPct val="0"/>
            </a:spcBef>
            <a:spcAft>
              <a:spcPct val="35000"/>
            </a:spcAft>
            <a:buNone/>
          </a:pPr>
          <a:r>
            <a:rPr lang="en-US" sz="1900" kern="1200" dirty="0">
              <a:latin typeface="ATT Aleck Sans"/>
              <a:cs typeface="ATT Aleck Sans"/>
            </a:rPr>
            <a:t>Physical biometrics </a:t>
          </a:r>
        </a:p>
        <a:p>
          <a:pPr marL="0" lvl="0" indent="0" algn="l" defTabSz="844550" rtl="0">
            <a:lnSpc>
              <a:spcPct val="90000"/>
            </a:lnSpc>
            <a:spcBef>
              <a:spcPct val="0"/>
            </a:spcBef>
            <a:spcAft>
              <a:spcPct val="35000"/>
            </a:spcAft>
            <a:buNone/>
          </a:pPr>
          <a:endParaRPr lang="en-US" sz="1900" kern="1200" dirty="0">
            <a:latin typeface="ATT Aleck Sans"/>
            <a:cs typeface="ATT Aleck Sans"/>
          </a:endParaRPr>
        </a:p>
      </dsp:txBody>
      <dsp:txXfrm>
        <a:off x="3482317" y="898892"/>
        <a:ext cx="1404518" cy="1989734"/>
      </dsp:txXfrm>
    </dsp:sp>
    <dsp:sp modelId="{7920FA2D-0A19-244C-A798-5CE6A846465B}">
      <dsp:nvSpPr>
        <dsp:cNvPr id="0" name=""/>
        <dsp:cNvSpPr/>
      </dsp:nvSpPr>
      <dsp:spPr>
        <a:xfrm>
          <a:off x="4829719" y="925372"/>
          <a:ext cx="380390" cy="380390"/>
        </a:xfrm>
        <a:prstGeom prst="ellipse">
          <a:avLst/>
        </a:prstGeom>
        <a:solidFill>
          <a:schemeClr val="dk2">
            <a:hueOff val="0"/>
            <a:satOff val="0"/>
            <a:lumOff val="0"/>
            <a:alphaOff val="0"/>
          </a:schemeClr>
        </a:solidFill>
        <a:ln w="15875" cap="flat"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12546BD-2F8E-8A43-A769-52B9CBE091B9}">
      <dsp:nvSpPr>
        <dsp:cNvPr id="0" name=""/>
        <dsp:cNvSpPr/>
      </dsp:nvSpPr>
      <dsp:spPr>
        <a:xfrm>
          <a:off x="5248401" y="241058"/>
          <a:ext cx="1404518" cy="25420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01561" tIns="0" rIns="0" bIns="0" numCol="1" spcCol="1270" anchor="t" anchorCtr="0">
          <a:noAutofit/>
        </a:bodyPr>
        <a:lstStyle/>
        <a:p>
          <a:pPr marL="0" lvl="0" indent="0" algn="l" defTabSz="844550" rtl="0">
            <a:lnSpc>
              <a:spcPct val="90000"/>
            </a:lnSpc>
            <a:spcBef>
              <a:spcPct val="0"/>
            </a:spcBef>
            <a:spcAft>
              <a:spcPct val="35000"/>
            </a:spcAft>
            <a:buNone/>
          </a:pPr>
          <a:r>
            <a:rPr lang="en-US" sz="1900" kern="1200" dirty="0">
              <a:latin typeface="ATT Aleck Sans"/>
              <a:cs typeface="ATT Aleck Sans"/>
            </a:rPr>
            <a:t>  Behavioral biometrics</a:t>
          </a:r>
          <a:endParaRPr lang="en-US" sz="1900" kern="1200" dirty="0"/>
        </a:p>
      </dsp:txBody>
      <dsp:txXfrm>
        <a:off x="5248401" y="241058"/>
        <a:ext cx="1404518" cy="2542031"/>
      </dsp:txXfrm>
    </dsp:sp>
  </dsp:spTree>
</dsp:drawing>
</file>

<file path=ppt/diagrams/layout1.xml><?xml version="1.0" encoding="utf-8"?>
<dgm:layoutDef xmlns:dgm="http://schemas.openxmlformats.org/drawingml/2006/diagram" xmlns:a="http://schemas.openxmlformats.org/drawingml/2006/main" uniqueId="urn:microsoft.com/office/officeart/2005/8/layout/arrow2">
  <dgm:title val=""/>
  <dgm:desc val=""/>
  <dgm:catLst>
    <dgm:cat type="process" pri="2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arrowDiagram">
    <dgm:varLst>
      <dgm:chMax val="5"/>
      <dgm:dir/>
      <dgm:resizeHandles val="exact"/>
    </dgm:varLst>
    <dgm:alg type="composite">
      <dgm:param type="ar" val="1.6"/>
    </dgm:alg>
    <dgm:shape xmlns:r="http://schemas.openxmlformats.org/officeDocument/2006/relationships" r:blip="">
      <dgm:adjLst/>
    </dgm:shape>
    <dgm:presOf/>
    <dgm:constrLst>
      <dgm:constr type="l" for="ch" forName="arrow"/>
      <dgm:constr type="t" for="ch" forName="arrow"/>
      <dgm:constr type="w" for="ch" forName="arrow" refType="w"/>
      <dgm:constr type="h" for="ch" forName="arrow" refType="h"/>
      <dgm:constr type="ctrX" for="ch" forName="arrowDiagram1" refType="w" fact="0.5"/>
      <dgm:constr type="ctrY" for="ch" forName="arrowDiagram1" refType="h" fact="0.5"/>
      <dgm:constr type="w" for="ch" forName="arrowDiagram1" refType="w"/>
      <dgm:constr type="h" for="ch" forName="arrowDiagram1" refType="h"/>
      <dgm:constr type="ctrX" for="ch" forName="arrowDiagram2" refType="w" fact="0.5"/>
      <dgm:constr type="ctrY" for="ch" forName="arrowDiagram2" refType="h" fact="0.5"/>
      <dgm:constr type="w" for="ch" forName="arrowDiagram2" refType="w"/>
      <dgm:constr type="h" for="ch" forName="arrowDiagram2" refType="h"/>
      <dgm:constr type="ctrX" for="ch" forName="arrowDiagram3" refType="w" fact="0.5"/>
      <dgm:constr type="ctrY" for="ch" forName="arrowDiagram3" refType="h" fact="0.5"/>
      <dgm:constr type="w" for="ch" forName="arrowDiagram3" refType="w"/>
      <dgm:constr type="h" for="ch" forName="arrowDiagram3" refType="h"/>
      <dgm:constr type="ctrX" for="ch" forName="arrowDiagram4" refType="w" fact="0.5"/>
      <dgm:constr type="ctrY" for="ch" forName="arrowDiagram4" refType="h" fact="0.5"/>
      <dgm:constr type="w" for="ch" forName="arrowDiagram4" refType="w"/>
      <dgm:constr type="h" for="ch" forName="arrowDiagram4" refType="h"/>
      <dgm:constr type="ctrX" for="ch" forName="arrowDiagram5" refType="w" fact="0.5"/>
      <dgm:constr type="ctrY" for="ch" forName="arrowDiagram5" refType="h" fact="0.5"/>
      <dgm:constr type="w" for="ch" forName="arrowDiagram5" refType="w"/>
      <dgm:constr type="h" for="ch" forName="arrowDiagram5" refType="h"/>
    </dgm:constrLst>
    <dgm:ruleLst/>
    <dgm:choose name="Name0">
      <dgm:if name="Name1" axis="ch" ptType="node" func="cnt" op="gte" val="1">
        <dgm:layoutNode name="arrow" styleLbl="bgShp">
          <dgm:alg type="sp"/>
          <dgm:shape xmlns:r="http://schemas.openxmlformats.org/officeDocument/2006/relationships" type="swooshArrow" r:blip="">
            <dgm:adjLst>
              <dgm:adj idx="2" val="0.25"/>
            </dgm:adjLst>
          </dgm:shape>
          <dgm:presOf/>
          <dgm:constrLst/>
          <dgm:ruleLst/>
        </dgm:layoutNode>
        <dgm:choose name="Name2">
          <dgm:if name="Name3" axis="ch" ptType="node" func="cnt" op="lt" val="1"/>
          <dgm:if name="Name4" axis="ch" ptType="node" func="cnt" op="equ" val="1">
            <dgm:layoutNode name="arrowDiagram1">
              <dgm:varLst>
                <dgm:bulletEnabled val="1"/>
              </dgm:varLst>
              <dgm:alg type="composite">
                <dgm:param type="vertAlign" val="none"/>
                <dgm:param type="horzAlign" val="none"/>
              </dgm:alg>
              <dgm:shape xmlns:r="http://schemas.openxmlformats.org/officeDocument/2006/relationships" r:blip="">
                <dgm:adjLst/>
              </dgm:shape>
              <dgm:presOf/>
              <dgm:constrLst>
                <dgm:constr type="ctrX" for="ch" forName="bullet1" refType="w" fact="0.8"/>
                <dgm:constr type="ctrY" for="ch" forName="bullet1" refType="h" fact="0.262"/>
                <dgm:constr type="w" for="ch" forName="bullet1" refType="w" fact="0.074"/>
                <dgm:constr type="h" for="ch" forName="bullet1" refType="w" refFor="ch" refForName="bullet1"/>
                <dgm:constr type="r" for="ch" forName="textBox1" refType="ctrX" refFor="ch" refForName="bullet1"/>
                <dgm:constr type="t" for="ch" forName="textBox1" refType="ctrY" refFor="ch" refForName="bullet1"/>
                <dgm:constr type="w" for="ch" forName="textBox1" refType="w" fact="0.4"/>
                <dgm:constr type="h" for="ch" forName="textBox1" refType="h" fact="0.738"/>
                <dgm:constr type="userA" refType="h" refFor="ch" refForName="bullet1" fact="0.53"/>
                <dgm:constr type="rMarg" for="ch" forName="textBox1" refType="userA" fact="2.834"/>
                <dgm:constr type="primFontSz" for="ch" ptType="node" op="equ" val="65"/>
              </dgm:constrLst>
              <dgm:ruleLst/>
              <dgm:forEach name="Name5" axis="ch" ptType="node" cnt="1">
                <dgm:layoutNode name="bullet1" styleLbl="node1">
                  <dgm:alg type="sp"/>
                  <dgm:shape xmlns:r="http://schemas.openxmlformats.org/officeDocument/2006/relationships" type="ellipse" r:blip="">
                    <dgm:adjLst/>
                  </dgm:shape>
                  <dgm:presOf/>
                  <dgm:constrLst/>
                  <dgm:ruleLst/>
                </dgm:layoutNode>
                <dgm:layoutNode name="textBox1" styleLbl="revTx">
                  <dgm:varLst>
                    <dgm:bulletEnabled val="1"/>
                  </dgm:varLst>
                  <dgm:alg type="tx">
                    <dgm:param type="txAnchorVert" val="t"/>
                    <dgm:param type="parTxLTRAlign" val="r"/>
                    <dgm:param type="parTxRTLAlign" val="r"/>
                  </dgm:alg>
                  <dgm:shape xmlns:r="http://schemas.openxmlformats.org/officeDocument/2006/relationships" type="round2DiagRect" r:blip="">
                    <dgm:adjLst/>
                  </dgm:shape>
                  <dgm:presOf axis="desOrSelf" ptType="node"/>
                  <dgm:constrLst>
                    <dgm:constr type="lMarg"/>
                    <dgm:constr type="tMarg"/>
                    <dgm:constr type="bMarg"/>
                  </dgm:constrLst>
                  <dgm:ruleLst>
                    <dgm:rule type="primFontSz" val="5" fact="NaN" max="NaN"/>
                  </dgm:ruleLst>
                </dgm:layoutNode>
              </dgm:forEach>
            </dgm:layoutNode>
          </dgm:if>
          <dgm:if name="Name6" axis="ch" ptType="node" func="cnt" op="equ" val="2">
            <dgm:layoutNode name="arrowDiagram2">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ctrX" for="ch" forName="bullet2a" refType="w" fact="0.25"/>
                    <dgm:constr type="ctrY" for="ch" forName="bullet2a" refType="h" fact="0.573"/>
                    <dgm:constr type="w" for="ch" forName="bullet2a" refType="w" fact="0.035"/>
                    <dgm:constr type="h" for="ch" forName="bullet2a" refType="w" refFor="ch" refForName="bullet2a"/>
                    <dgm:constr type="l" for="ch" forName="textBox2a" refType="ctrX" refFor="ch" refForName="bullet2a"/>
                    <dgm:constr type="t" for="ch" forName="textBox2a" refType="ctrY" refFor="ch" refForName="bullet2a"/>
                    <dgm:constr type="w" for="ch" forName="textBox2a" refType="w" fact="0.325"/>
                    <dgm:constr type="h" for="ch" forName="textBox2a" refType="h" fact="0.427"/>
                    <dgm:constr type="userA" refType="h" refFor="ch" refForName="bullet2a" fact="0.53"/>
                    <dgm:constr type="l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l" for="ch" forName="textBox2b" refType="ctrX" refFor="ch" refForName="bullet2b"/>
                    <dgm:constr type="t" for="ch" forName="textBox2b" refType="ctrY" refFor="ch" refForName="bullet2b"/>
                    <dgm:constr type="w" for="ch" forName="textBox2b" refType="w" fact="0.325"/>
                    <dgm:constr type="h" for="ch" forName="textBox2b" refType="h" fact="0.662"/>
                    <dgm:constr type="userB" refType="h" refFor="ch" refForName="bullet2b" fact="0.53"/>
                    <dgm:constr type="lMarg" for="ch" forName="textBox2b" refType="userB" fact="2.834"/>
                    <dgm:constr type="primFontSz" for="ch" ptType="node" op="equ" val="65"/>
                  </dgm:constrLst>
                </dgm:if>
                <dgm:else name="Name9">
                  <dgm:constrLst>
                    <dgm:constr type="ctrX" for="ch" forName="bullet2a" refType="w" fact="0.25"/>
                    <dgm:constr type="ctrY" for="ch" forName="bullet2a" refType="h" fact="0.573"/>
                    <dgm:constr type="w" for="ch" forName="bullet2a" refType="w" fact="0.035"/>
                    <dgm:constr type="h" for="ch" forName="bullet2a" refType="w" refFor="ch" refForName="bullet2a"/>
                    <dgm:constr type="r" for="ch" forName="textBox2a" refType="ctrX" refFor="ch" refForName="bullet2a"/>
                    <dgm:constr type="b" for="ch" forName="textBox2a" refType="ctrY" refFor="ch" refForName="bullet2a"/>
                    <dgm:constr type="w" for="ch" forName="textBox2a" refType="w" fact="0.25"/>
                    <dgm:constr type="h" for="ch" forName="textBox2a" refType="h" fact="0.573"/>
                    <dgm:constr type="userA" refType="h" refFor="ch" refForName="bullet2a" fact="0.53"/>
                    <dgm:constr type="rMarg" for="ch" forName="textBox2a" refType="userA" fact="2.834"/>
                    <dgm:constr type="ctrX" for="ch" forName="bullet2b" refType="w" fact="0.585"/>
                    <dgm:constr type="ctrY" for="ch" forName="bullet2b" refType="h" fact="0.338"/>
                    <dgm:constr type="w" for="ch" forName="bullet2b" refType="w" fact="0.06"/>
                    <dgm:constr type="h" for="ch" forName="bullet2b" refType="w" refFor="ch" refForName="bullet2b"/>
                    <dgm:constr type="r" for="ch" forName="textBox2b" refType="ctrX" refFor="ch" refForName="bullet2b"/>
                    <dgm:constr type="b" for="ch" forName="textBox2b" refType="ctrY" refFor="ch" refForName="bullet2b"/>
                    <dgm:constr type="w" for="ch" forName="textBox2b" refType="w" fact="0.28"/>
                    <dgm:constr type="h" for="ch" forName="textBox2b" refType="h" fact="0.338"/>
                    <dgm:constr type="userB" refType="h" refFor="ch" refForName="bullet2b" fact="0.53"/>
                    <dgm:constr type="rMarg" for="ch" forName="textBox2b" refType="userB" fact="2.834"/>
                    <dgm:constr type="primFontSz" for="ch" ptType="node" op="equ" val="65"/>
                  </dgm:constrLst>
                </dgm:else>
              </dgm:choose>
              <dgm:ruleLst/>
              <dgm:forEach name="Name10" axis="ch" ptType="node" cnt="1">
                <dgm:layoutNode name="bullet2a" styleLbl="node1">
                  <dgm:alg type="sp"/>
                  <dgm:shape xmlns:r="http://schemas.openxmlformats.org/officeDocument/2006/relationships" type="ellipse" r:blip="">
                    <dgm:adjLst/>
                  </dgm:shape>
                  <dgm:presOf/>
                  <dgm:constrLst/>
                  <dgm:ruleLst/>
                </dgm:layoutNode>
                <dgm:layoutNode name="textBox2a" styleLbl="revTx">
                  <dgm:varLst>
                    <dgm:bulletEnabled val="1"/>
                  </dgm:varLst>
                  <dgm:choose name="Name11">
                    <dgm:if name="Name12" func="var" arg="dir" op="equ" val="norm">
                      <dgm:choose name="Name13">
                        <dgm:if name="Name14" axis="root des" ptType="all node" func="maxDepth" op="gt" val="1">
                          <dgm:alg type="tx">
                            <dgm:param type="txAnchorVert" val="t"/>
                            <dgm:param type="parTxLTRAlign" val="l"/>
                            <dgm:param type="parTxRTLAlign" val="r"/>
                          </dgm:alg>
                        </dgm:if>
                        <dgm:else name="Name15">
                          <dgm:alg type="tx">
                            <dgm:param type="txAnchorVert" val="t"/>
                            <dgm:param type="parTxLTRAlign" val="l"/>
                            <dgm:param type="parTxRTLAlign" val="l"/>
                          </dgm:alg>
                        </dgm:else>
                      </dgm:choose>
                    </dgm:if>
                    <dgm:else name="Name16">
                      <dgm:choose name="Name17">
                        <dgm:if name="Name18" axis="root des" ptType="all node" func="maxDepth" op="gt" val="1">
                          <dgm:alg type="tx">
                            <dgm:param type="txAnchorVert" val="b"/>
                            <dgm:param type="txAnchorVertCh" val="b"/>
                            <dgm:param type="parTxLTRAlign" val="l"/>
                            <dgm:param type="parTxRTLAlign" val="r"/>
                          </dgm:alg>
                        </dgm:if>
                        <dgm:else name="Name1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
                    <dgm:if name="Name21" func="var" arg="dir" op="equ" val="norm">
                      <dgm:constrLst>
                        <dgm:constr type="rMarg"/>
                        <dgm:constr type="tMarg"/>
                        <dgm:constr type="bMarg"/>
                      </dgm:constrLst>
                    </dgm:if>
                    <dgm:else name="Name22">
                      <dgm:constrLst>
                        <dgm:constr type="lMarg"/>
                        <dgm:constr type="tMarg"/>
                        <dgm:constr type="bMarg"/>
                      </dgm:constrLst>
                    </dgm:else>
                  </dgm:choose>
                  <dgm:ruleLst>
                    <dgm:rule type="primFontSz" val="5" fact="NaN" max="NaN"/>
                  </dgm:ruleLst>
                </dgm:layoutNode>
              </dgm:forEach>
              <dgm:forEach name="Name23" axis="ch" ptType="node" st="2" cnt="1">
                <dgm:layoutNode name="bullet2b" styleLbl="node1">
                  <dgm:alg type="sp"/>
                  <dgm:shape xmlns:r="http://schemas.openxmlformats.org/officeDocument/2006/relationships" type="ellipse" r:blip="">
                    <dgm:adjLst/>
                  </dgm:shape>
                  <dgm:presOf/>
                  <dgm:constrLst/>
                  <dgm:ruleLst/>
                </dgm:layoutNode>
                <dgm:layoutNode name="textBox2b" styleLbl="revTx">
                  <dgm:varLst>
                    <dgm:bulletEnabled val="1"/>
                  </dgm:varLst>
                  <dgm:choose name="Name24">
                    <dgm:if name="Name25" func="var" arg="dir" op="equ" val="norm">
                      <dgm:choose name="Name26">
                        <dgm:if name="Name27" axis="root des" ptType="all node" func="maxDepth" op="gt" val="1">
                          <dgm:alg type="tx">
                            <dgm:param type="txAnchorVert" val="t"/>
                            <dgm:param type="parTxLTRAlign" val="l"/>
                            <dgm:param type="parTxRTLAlign" val="r"/>
                          </dgm:alg>
                        </dgm:if>
                        <dgm:else name="Name28">
                          <dgm:alg type="tx">
                            <dgm:param type="txAnchorVert" val="t"/>
                            <dgm:param type="parTxLTRAlign" val="l"/>
                            <dgm:param type="parTxRTLAlign" val="l"/>
                          </dgm:alg>
                        </dgm:else>
                      </dgm:choose>
                    </dgm:if>
                    <dgm:else name="Name29">
                      <dgm:choose name="Name30">
                        <dgm:if name="Name31" axis="root des" ptType="all node" func="maxDepth" op="gt" val="1">
                          <dgm:alg type="tx">
                            <dgm:param type="txAnchorVert" val="b"/>
                            <dgm:param type="txAnchorVertCh" val="b"/>
                            <dgm:param type="parTxLTRAlign" val="l"/>
                            <dgm:param type="parTxRTLAlign" val="r"/>
                          </dgm:alg>
                        </dgm:if>
                        <dgm:else name="Name3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33">
                    <dgm:if name="Name34" func="var" arg="dir" op="equ" val="norm">
                      <dgm:constrLst>
                        <dgm:constr type="rMarg"/>
                        <dgm:constr type="tMarg"/>
                        <dgm:constr type="bMarg"/>
                      </dgm:constrLst>
                    </dgm:if>
                    <dgm:else name="Name35">
                      <dgm:constrLst>
                        <dgm:constr type="lMarg"/>
                        <dgm:constr type="tMarg"/>
                        <dgm:constr type="bMarg"/>
                      </dgm:constrLst>
                    </dgm:else>
                  </dgm:choose>
                  <dgm:ruleLst>
                    <dgm:rule type="primFontSz" val="5" fact="NaN" max="NaN"/>
                  </dgm:ruleLst>
                </dgm:layoutNode>
              </dgm:forEach>
            </dgm:layoutNode>
          </dgm:if>
          <dgm:if name="Name36" axis="ch" ptType="node" func="cnt" op="equ" val="3">
            <dgm:layoutNode name="arrowDiagram3">
              <dgm:alg type="composite">
                <dgm:param type="vertAlign" val="none"/>
                <dgm:param type="horzAlign" val="none"/>
              </dgm:alg>
              <dgm:shape xmlns:r="http://schemas.openxmlformats.org/officeDocument/2006/relationships" r:blip="">
                <dgm:adjLst/>
              </dgm:shape>
              <dgm:presOf/>
              <dgm:choose name="Name37">
                <dgm:if name="Name38" func="var" arg="dir" op="equ" val="norm">
                  <dgm:constrLst>
                    <dgm:constr type="ctrX" for="ch" forName="bullet3a" refType="w" fact="0.14"/>
                    <dgm:constr type="ctrY" for="ch" forName="bullet3a" refType="h" fact="0.711"/>
                    <dgm:constr type="w" for="ch" forName="bullet3a" refType="w" fact="0.026"/>
                    <dgm:constr type="h" for="ch" forName="bullet3a" refType="w" refFor="ch" refForName="bullet3a"/>
                    <dgm:constr type="l" for="ch" forName="textBox3a" refType="ctrX" refFor="ch" refForName="bullet3a"/>
                    <dgm:constr type="t" for="ch" forName="textBox3a" refType="ctrY" refFor="ch" refForName="bullet3a"/>
                    <dgm:constr type="w" for="ch" forName="textBox3a" refType="w" fact="0.233"/>
                    <dgm:constr type="h" for="ch" forName="textBox3a" refType="h" fact="0.289"/>
                    <dgm:constr type="userA" refType="h" refFor="ch" refForName="bullet3a" fact="0.53"/>
                    <dgm:constr type="l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l" for="ch" forName="textBox3b" refType="ctrX" refFor="ch" refForName="bullet3b"/>
                    <dgm:constr type="t" for="ch" forName="textBox3b" refType="ctrY" refFor="ch" refForName="bullet3b"/>
                    <dgm:constr type="w" for="ch" forName="textBox3b" refType="w" fact="0.24"/>
                    <dgm:constr type="h" for="ch" forName="textBox3b" refType="h" fact="0.544"/>
                    <dgm:constr type="userB" refType="h" refFor="ch" refForName="bullet3b" fact="0.53"/>
                    <dgm:constr type="l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l" for="ch" forName="textBox3c" refType="ctrX" refFor="ch" refForName="bullet3c"/>
                    <dgm:constr type="t" for="ch" forName="textBox3c" refType="ctrY" refFor="ch" refForName="bullet3c"/>
                    <dgm:constr type="w" for="ch" forName="textBox3c" refType="w" fact="0.24"/>
                    <dgm:constr type="h" for="ch" forName="textBox3c" refType="h" fact="0.695"/>
                    <dgm:constr type="userC" refType="h" refFor="ch" refForName="bullet3c" fact="0.53"/>
                    <dgm:constr type="lMarg" for="ch" forName="textBox3c" refType="userC" fact="2.834"/>
                    <dgm:constr type="primFontSz" for="ch" ptType="node" op="equ" val="65"/>
                  </dgm:constrLst>
                </dgm:if>
                <dgm:else name="Name39">
                  <dgm:constrLst>
                    <dgm:constr type="ctrX" for="ch" forName="bullet3a" refType="w" fact="0.14"/>
                    <dgm:constr type="ctrY" for="ch" forName="bullet3a" refType="h" fact="0.711"/>
                    <dgm:constr type="w" for="ch" forName="bullet3a" refType="w" fact="0.026"/>
                    <dgm:constr type="h" for="ch" forName="bullet3a" refType="w" refFor="ch" refForName="bullet3a"/>
                    <dgm:constr type="r" for="ch" forName="textBox3a" refType="ctrX" refFor="ch" refForName="bullet3a"/>
                    <dgm:constr type="b" for="ch" forName="textBox3a" refType="ctrY" refFor="ch" refForName="bullet3a"/>
                    <dgm:constr type="w" for="ch" forName="textBox3a" refType="w" fact="0.14"/>
                    <dgm:constr type="h" for="ch" forName="textBox3a" refType="h" fact="0.711"/>
                    <dgm:constr type="userA" refType="h" refFor="ch" refForName="bullet3a" fact="0.53"/>
                    <dgm:constr type="rMarg" for="ch" forName="textBox3a" refType="userA" fact="2.834"/>
                    <dgm:constr type="ctrX" for="ch" forName="bullet3b" refType="w" fact="0.38"/>
                    <dgm:constr type="ctrY" for="ch" forName="bullet3b" refType="h" fact="0.456"/>
                    <dgm:constr type="w" for="ch" forName="bullet3b" refType="w" fact="0.047"/>
                    <dgm:constr type="h" for="ch" forName="bullet3b" refType="w" refFor="ch" refForName="bullet3b"/>
                    <dgm:constr type="r" for="ch" forName="textBox3b" refType="ctrX" refFor="ch" refForName="bullet3b"/>
                    <dgm:constr type="b" for="ch" forName="textBox3b" refType="ctrY" refFor="ch" refForName="bullet3b"/>
                    <dgm:constr type="w" for="ch" forName="textBox3b" refType="w" fact="0.24"/>
                    <dgm:constr type="h" for="ch" forName="textBox3b" refType="h" fact="0.456"/>
                    <dgm:constr type="userB" refType="h" refFor="ch" refForName="bullet3b" fact="0.53"/>
                    <dgm:constr type="rMarg" for="ch" forName="textBox3b" refType="userB" fact="2.834"/>
                    <dgm:constr type="ctrX" for="ch" forName="bullet3c" refType="w" fact="0.665"/>
                    <dgm:constr type="ctrY" for="ch" forName="bullet3c" refType="h" fact="0.305"/>
                    <dgm:constr type="w" for="ch" forName="bullet3c" refType="w" fact="0.065"/>
                    <dgm:constr type="h" for="ch" forName="bullet3c" refType="w" refFor="ch" refForName="bullet3c"/>
                    <dgm:constr type="r" for="ch" forName="textBox3c" refType="ctrX" refFor="ch" refForName="bullet3c"/>
                    <dgm:constr type="b" for="ch" forName="textBox3c" refType="ctrY" refFor="ch" refForName="bullet3c"/>
                    <dgm:constr type="w" for="ch" forName="textBox3c" refType="w" fact="0.24"/>
                    <dgm:constr type="h" for="ch" forName="textBox3c" refType="h" fact="0.305"/>
                    <dgm:constr type="userC" refType="h" refFor="ch" refForName="bullet3c" fact="0.53"/>
                    <dgm:constr type="rMarg" for="ch" forName="textBox3c" refType="userC" fact="2.834"/>
                    <dgm:constr type="primFontSz" for="ch" ptType="node" op="equ" val="65"/>
                  </dgm:constrLst>
                </dgm:else>
              </dgm:choose>
              <dgm:ruleLst/>
              <dgm:forEach name="Name40" axis="ch" ptType="node" cnt="1">
                <dgm:layoutNode name="bullet3a" styleLbl="node1">
                  <dgm:alg type="sp"/>
                  <dgm:shape xmlns:r="http://schemas.openxmlformats.org/officeDocument/2006/relationships" type="ellipse" r:blip="">
                    <dgm:adjLst/>
                  </dgm:shape>
                  <dgm:presOf/>
                  <dgm:constrLst/>
                  <dgm:ruleLst/>
                </dgm:layoutNode>
                <dgm:layoutNode name="textBox3a" styleLbl="revTx">
                  <dgm:varLst>
                    <dgm:bulletEnabled val="1"/>
                  </dgm:varLst>
                  <dgm:choose name="Name41">
                    <dgm:if name="Name42" func="var" arg="dir" op="equ" val="norm">
                      <dgm:choose name="Name43">
                        <dgm:if name="Name44" axis="root des" ptType="all node" func="maxDepth" op="gt" val="1">
                          <dgm:alg type="tx">
                            <dgm:param type="txAnchorVert" val="t"/>
                            <dgm:param type="parTxLTRAlign" val="l"/>
                            <dgm:param type="parTxRTLAlign" val="r"/>
                          </dgm:alg>
                        </dgm:if>
                        <dgm:else name="Name45">
                          <dgm:alg type="tx">
                            <dgm:param type="txAnchorVert" val="t"/>
                            <dgm:param type="parTxLTRAlign" val="l"/>
                            <dgm:param type="parTxRTLAlign" val="l"/>
                          </dgm:alg>
                        </dgm:else>
                      </dgm:choose>
                    </dgm:if>
                    <dgm:else name="Name46">
                      <dgm:choose name="Name47">
                        <dgm:if name="Name48" axis="root des" ptType="all node" func="maxDepth" op="gt" val="1">
                          <dgm:alg type="tx">
                            <dgm:param type="txAnchorVert" val="b"/>
                            <dgm:param type="txAnchorVertCh" val="b"/>
                            <dgm:param type="parTxLTRAlign" val="l"/>
                            <dgm:param type="parTxRTLAlign" val="r"/>
                          </dgm:alg>
                        </dgm:if>
                        <dgm:else name="Name49">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50">
                    <dgm:if name="Name51" func="var" arg="dir" op="equ" val="norm">
                      <dgm:constrLst>
                        <dgm:constr type="rMarg"/>
                        <dgm:constr type="tMarg"/>
                        <dgm:constr type="bMarg"/>
                      </dgm:constrLst>
                    </dgm:if>
                    <dgm:else name="Name52">
                      <dgm:constrLst>
                        <dgm:constr type="lMarg"/>
                        <dgm:constr type="tMarg"/>
                        <dgm:constr type="bMarg"/>
                      </dgm:constrLst>
                    </dgm:else>
                  </dgm:choose>
                  <dgm:ruleLst>
                    <dgm:rule type="primFontSz" val="5" fact="NaN" max="NaN"/>
                  </dgm:ruleLst>
                </dgm:layoutNode>
              </dgm:forEach>
              <dgm:forEach name="Name53" axis="ch" ptType="node" st="2" cnt="1">
                <dgm:layoutNode name="bullet3b" styleLbl="node1">
                  <dgm:alg type="sp"/>
                  <dgm:shape xmlns:r="http://schemas.openxmlformats.org/officeDocument/2006/relationships" type="ellipse" r:blip="">
                    <dgm:adjLst/>
                  </dgm:shape>
                  <dgm:presOf/>
                  <dgm:constrLst/>
                  <dgm:ruleLst/>
                </dgm:layoutNode>
                <dgm:layoutNode name="textBox3b" styleLbl="revTx">
                  <dgm:varLst>
                    <dgm:bulletEnabled val="1"/>
                  </dgm:varLst>
                  <dgm:choose name="Name54">
                    <dgm:if name="Name55" func="var" arg="dir" op="equ" val="norm">
                      <dgm:choose name="Name56">
                        <dgm:if name="Name57" axis="root des" ptType="all node" func="maxDepth" op="gt" val="1">
                          <dgm:alg type="tx">
                            <dgm:param type="txAnchorVert" val="t"/>
                            <dgm:param type="parTxLTRAlign" val="l"/>
                            <dgm:param type="parTxRTLAlign" val="r"/>
                          </dgm:alg>
                        </dgm:if>
                        <dgm:else name="Name58">
                          <dgm:alg type="tx">
                            <dgm:param type="txAnchorVert" val="t"/>
                            <dgm:param type="parTxLTRAlign" val="l"/>
                            <dgm:param type="parTxRTLAlign" val="l"/>
                          </dgm:alg>
                        </dgm:else>
                      </dgm:choose>
                    </dgm:if>
                    <dgm:else name="Name59">
                      <dgm:choose name="Name60">
                        <dgm:if name="Name61" axis="root des" ptType="all node" func="maxDepth" op="gt" val="1">
                          <dgm:alg type="tx">
                            <dgm:param type="txAnchorVert" val="b"/>
                            <dgm:param type="txAnchorVertCh" val="b"/>
                            <dgm:param type="parTxLTRAlign" val="l"/>
                            <dgm:param type="parTxRTLAlign" val="r"/>
                          </dgm:alg>
                        </dgm:if>
                        <dgm:else name="Name6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63">
                    <dgm:if name="Name64" func="var" arg="dir" op="equ" val="norm">
                      <dgm:constrLst>
                        <dgm:constr type="rMarg"/>
                        <dgm:constr type="tMarg"/>
                        <dgm:constr type="bMarg"/>
                      </dgm:constrLst>
                    </dgm:if>
                    <dgm:else name="Name65">
                      <dgm:constrLst>
                        <dgm:constr type="lMarg"/>
                        <dgm:constr type="tMarg"/>
                        <dgm:constr type="bMarg"/>
                      </dgm:constrLst>
                    </dgm:else>
                  </dgm:choose>
                  <dgm:ruleLst>
                    <dgm:rule type="primFontSz" val="5" fact="NaN" max="NaN"/>
                  </dgm:ruleLst>
                </dgm:layoutNode>
              </dgm:forEach>
              <dgm:forEach name="Name66" axis="ch" ptType="node" st="3" cnt="1">
                <dgm:layoutNode name="bullet3c" styleLbl="node1">
                  <dgm:alg type="sp"/>
                  <dgm:shape xmlns:r="http://schemas.openxmlformats.org/officeDocument/2006/relationships" type="ellipse" r:blip="">
                    <dgm:adjLst/>
                  </dgm:shape>
                  <dgm:presOf/>
                  <dgm:constrLst/>
                  <dgm:ruleLst/>
                </dgm:layoutNode>
                <dgm:layoutNode name="textBox3c" styleLbl="revTx">
                  <dgm:varLst>
                    <dgm:bulletEnabled val="1"/>
                  </dgm:varLst>
                  <dgm:choose name="Name67">
                    <dgm:if name="Name68" func="var" arg="dir" op="equ" val="norm">
                      <dgm:choose name="Name69">
                        <dgm:if name="Name70" axis="root des" ptType="all node" func="maxDepth" op="gt" val="1">
                          <dgm:alg type="tx">
                            <dgm:param type="txAnchorVert" val="t"/>
                            <dgm:param type="parTxLTRAlign" val="l"/>
                            <dgm:param type="parTxRTLAlign" val="r"/>
                          </dgm:alg>
                        </dgm:if>
                        <dgm:else name="Name71">
                          <dgm:alg type="tx">
                            <dgm:param type="txAnchorVert" val="t"/>
                            <dgm:param type="parTxLTRAlign" val="l"/>
                            <dgm:param type="parTxRTLAlign" val="l"/>
                          </dgm:alg>
                        </dgm:else>
                      </dgm:choose>
                    </dgm:if>
                    <dgm:else name="Name72">
                      <dgm:choose name="Name73">
                        <dgm:if name="Name74" axis="root des" ptType="all node" func="maxDepth" op="gt" val="1">
                          <dgm:alg type="tx">
                            <dgm:param type="txAnchorVert" val="b"/>
                            <dgm:param type="txAnchorVertCh" val="b"/>
                            <dgm:param type="parTxLTRAlign" val="l"/>
                            <dgm:param type="parTxRTLAlign" val="r"/>
                          </dgm:alg>
                        </dgm:if>
                        <dgm:else name="Name7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76">
                    <dgm:if name="Name77" func="var" arg="dir" op="equ" val="norm">
                      <dgm:constrLst>
                        <dgm:constr type="rMarg"/>
                        <dgm:constr type="tMarg"/>
                        <dgm:constr type="bMarg"/>
                      </dgm:constrLst>
                    </dgm:if>
                    <dgm:else name="Name78">
                      <dgm:constrLst>
                        <dgm:constr type="lMarg"/>
                        <dgm:constr type="tMarg"/>
                        <dgm:constr type="bMarg"/>
                      </dgm:constrLst>
                    </dgm:else>
                  </dgm:choose>
                  <dgm:ruleLst>
                    <dgm:rule type="primFontSz" val="5" fact="NaN" max="NaN"/>
                  </dgm:ruleLst>
                </dgm:layoutNode>
              </dgm:forEach>
            </dgm:layoutNode>
          </dgm:if>
          <dgm:if name="Name79" axis="ch" ptType="node" func="cnt" op="equ" val="4">
            <dgm:layoutNode name="arrowDiagram4">
              <dgm:alg type="composite">
                <dgm:param type="vertAlign" val="none"/>
                <dgm:param type="horzAlign" val="none"/>
              </dgm:alg>
              <dgm:shape xmlns:r="http://schemas.openxmlformats.org/officeDocument/2006/relationships" r:blip="">
                <dgm:adjLst/>
              </dgm:shape>
              <dgm:presOf/>
              <dgm:choose name="Name80">
                <dgm:if name="Name81" func="var" arg="dir" op="equ" val="norm">
                  <dgm:constrLst>
                    <dgm:constr type="ctrX" for="ch" forName="bullet4a" refType="w" fact="0.11"/>
                    <dgm:constr type="ctrY" for="ch" forName="bullet4a" refType="h" fact="0.762"/>
                    <dgm:constr type="w" for="ch" forName="bullet4a" refType="w" fact="0.023"/>
                    <dgm:constr type="h" for="ch" forName="bullet4a" refType="w" refFor="ch" refForName="bullet4a"/>
                    <dgm:constr type="l" for="ch" forName="textBox4a" refType="ctrX" refFor="ch" refForName="bullet4a"/>
                    <dgm:constr type="t" for="ch" forName="textBox4a" refType="ctrY" refFor="ch" refForName="bullet4a"/>
                    <dgm:constr type="w" for="ch" forName="textBox4a" refType="w" fact="0.171"/>
                    <dgm:constr type="h" for="ch" forName="textBox4a" refType="h" fact="0.238"/>
                    <dgm:constr type="userA" refType="h" refFor="ch" refForName="bullet4a" fact="0.53"/>
                    <dgm:constr type="l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l" for="ch" forName="textBox4b" refType="ctrX" refFor="ch" refForName="bullet4b"/>
                    <dgm:constr type="t" for="ch" forName="textBox4b" refType="ctrY" refFor="ch" refForName="bullet4b"/>
                    <dgm:constr type="w" for="ch" forName="textBox4b" refType="w" fact="0.21"/>
                    <dgm:constr type="h" for="ch" forName="textBox4b" refType="h" fact="0.457"/>
                    <dgm:constr type="userB" refType="h" refFor="ch" refForName="bullet4b" fact="0.53"/>
                    <dgm:constr type="l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l" for="ch" forName="textBox4c" refType="ctrX" refFor="ch" refForName="bullet4c"/>
                    <dgm:constr type="t" for="ch" forName="textBox4c" refType="ctrY" refFor="ch" refForName="bullet4c"/>
                    <dgm:constr type="w" for="ch" forName="textBox4c" refType="w" fact="0.21"/>
                    <dgm:constr type="h" for="ch" forName="textBox4c" refType="h" fact="0.618"/>
                    <dgm:constr type="userC" refType="h" refFor="ch" refForName="bullet4c" fact="0.53"/>
                    <dgm:constr type="l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l" for="ch" forName="textBox4d" refType="ctrX" refFor="ch" refForName="bullet4d"/>
                    <dgm:constr type="t" for="ch" forName="textBox4d" refType="ctrY" refFor="ch" refForName="bullet4d"/>
                    <dgm:constr type="w" for="ch" forName="textBox4d" refType="w" fact="0.21"/>
                    <dgm:constr type="h" for="ch" forName="textBox4d" refType="h" fact="0.717"/>
                    <dgm:constr type="userD" refType="h" refFor="ch" refForName="bullet4d" fact="0.53"/>
                    <dgm:constr type="lMarg" for="ch" forName="textBox4d" refType="userD" fact="2.834"/>
                    <dgm:constr type="primFontSz" for="ch" ptType="node" op="equ" val="65"/>
                  </dgm:constrLst>
                </dgm:if>
                <dgm:else name="Name82">
                  <dgm:constrLst>
                    <dgm:constr type="ctrX" for="ch" forName="bullet4a" refType="w" fact="0.11"/>
                    <dgm:constr type="ctrY" for="ch" forName="bullet4a" refType="h" fact="0.762"/>
                    <dgm:constr type="w" for="ch" forName="bullet4a" refType="w" fact="0.023"/>
                    <dgm:constr type="h" for="ch" forName="bullet4a" refType="w" refFor="ch" refForName="bullet4a"/>
                    <dgm:constr type="r" for="ch" forName="textBox4a" refType="ctrX" refFor="ch" refForName="bullet4a"/>
                    <dgm:constr type="b" for="ch" forName="textBox4a" refType="ctrY" refFor="ch" refForName="bullet4a"/>
                    <dgm:constr type="w" for="ch" forName="textBox4a" refType="w" fact="0.11"/>
                    <dgm:constr type="h" for="ch" forName="textBox4a" refType="h" fact="0.762"/>
                    <dgm:constr type="userA" refType="h" refFor="ch" refForName="bullet4a" fact="0.53"/>
                    <dgm:constr type="rMarg" for="ch" forName="textBox4a" refType="userA" fact="2.834"/>
                    <dgm:constr type="ctrX" for="ch" forName="bullet4b" refType="w" fact="0.281"/>
                    <dgm:constr type="ctrY" for="ch" forName="bullet4b" refType="h" fact="0.543"/>
                    <dgm:constr type="w" for="ch" forName="bullet4b" refType="w" fact="0.04"/>
                    <dgm:constr type="h" for="ch" forName="bullet4b" refType="w" refFor="ch" refForName="bullet4b"/>
                    <dgm:constr type="r" for="ch" forName="textBox4b" refType="ctrX" refFor="ch" refForName="bullet4b"/>
                    <dgm:constr type="b" for="ch" forName="textBox4b" refType="ctrY" refFor="ch" refForName="bullet4b"/>
                    <dgm:constr type="w" for="ch" forName="textBox4b" refType="w" fact="0.171"/>
                    <dgm:constr type="h" for="ch" forName="textBox4b" refType="h" fact="0.543"/>
                    <dgm:constr type="userB" refType="h" refFor="ch" refForName="bullet4b" fact="0.53"/>
                    <dgm:constr type="rMarg" for="ch" forName="textBox4b" refType="userB" fact="2.834"/>
                    <dgm:constr type="ctrX" for="ch" forName="bullet4c" refType="w" fact="0.495"/>
                    <dgm:constr type="ctrY" for="ch" forName="bullet4c" refType="h" fact="0.382"/>
                    <dgm:constr type="w" for="ch" forName="bullet4c" refType="w" fact="0.053"/>
                    <dgm:constr type="h" for="ch" forName="bullet4c" refType="w" refFor="ch" refForName="bullet4c"/>
                    <dgm:constr type="r" for="ch" forName="textBox4c" refType="ctrX" refFor="ch" refForName="bullet4c"/>
                    <dgm:constr type="b" for="ch" forName="textBox4c" refType="ctrY" refFor="ch" refForName="bullet4c"/>
                    <dgm:constr type="w" for="ch" forName="textBox4c" refType="w" fact="0.21"/>
                    <dgm:constr type="h" for="ch" forName="textBox4c" refType="h" fact="0.382"/>
                    <dgm:constr type="userC" refType="h" refFor="ch" refForName="bullet4c" fact="0.53"/>
                    <dgm:constr type="rMarg" for="ch" forName="textBox4c" refType="userC" fact="2.834"/>
                    <dgm:constr type="ctrX" for="ch" forName="bullet4d" refType="w" fact="0.73"/>
                    <dgm:constr type="ctrY" for="ch" forName="bullet4d" refType="h" fact="0.283"/>
                    <dgm:constr type="w" for="ch" forName="bullet4d" refType="w" fact="0.071"/>
                    <dgm:constr type="h" for="ch" forName="bullet4d" refType="w" refFor="ch" refForName="bullet4d"/>
                    <dgm:constr type="r" for="ch" forName="textBox4d" refType="ctrX" refFor="ch" refForName="bullet4d"/>
                    <dgm:constr type="b" for="ch" forName="textBox4d" refType="ctrY" refFor="ch" refForName="bullet4d"/>
                    <dgm:constr type="w" for="ch" forName="textBox4d" refType="w" fact="0.21"/>
                    <dgm:constr type="h" for="ch" forName="textBox4d" refType="h" fact="0.283"/>
                    <dgm:constr type="userD" refType="h" refFor="ch" refForName="bullet4d" fact="0.53"/>
                    <dgm:constr type="rMarg" for="ch" forName="textBox4d" refType="userD" fact="2.834"/>
                    <dgm:constr type="primFontSz" for="ch" ptType="node" op="equ" val="65"/>
                  </dgm:constrLst>
                </dgm:else>
              </dgm:choose>
              <dgm:ruleLst/>
              <dgm:forEach name="Name83" axis="ch" ptType="node" cnt="1">
                <dgm:layoutNode name="bullet4a" styleLbl="node1">
                  <dgm:alg type="sp"/>
                  <dgm:shape xmlns:r="http://schemas.openxmlformats.org/officeDocument/2006/relationships" type="ellipse" r:blip="">
                    <dgm:adjLst/>
                  </dgm:shape>
                  <dgm:presOf/>
                  <dgm:constrLst/>
                  <dgm:ruleLst/>
                </dgm:layoutNode>
                <dgm:layoutNode name="textBox4a" styleLbl="revTx">
                  <dgm:varLst>
                    <dgm:bulletEnabled val="1"/>
                  </dgm:varLst>
                  <dgm:choose name="Name84">
                    <dgm:if name="Name85" func="var" arg="dir" op="equ" val="norm">
                      <dgm:choose name="Name86">
                        <dgm:if name="Name87" axis="root des" ptType="all node" func="maxDepth" op="gt" val="1">
                          <dgm:alg type="tx">
                            <dgm:param type="txAnchorVert" val="t"/>
                            <dgm:param type="parTxLTRAlign" val="l"/>
                            <dgm:param type="parTxRTLAlign" val="r"/>
                          </dgm:alg>
                        </dgm:if>
                        <dgm:else name="Name88">
                          <dgm:alg type="tx">
                            <dgm:param type="txAnchorVert" val="t"/>
                            <dgm:param type="parTxLTRAlign" val="l"/>
                            <dgm:param type="parTxRTLAlign" val="l"/>
                          </dgm:alg>
                        </dgm:else>
                      </dgm:choose>
                    </dgm:if>
                    <dgm:else name="Name89">
                      <dgm:choose name="Name90">
                        <dgm:if name="Name91" axis="root des" ptType="all node" func="maxDepth" op="gt" val="1">
                          <dgm:alg type="tx">
                            <dgm:param type="txAnchorVert" val="b"/>
                            <dgm:param type="txAnchorVertCh" val="b"/>
                            <dgm:param type="parTxLTRAlign" val="l"/>
                            <dgm:param type="parTxRTLAlign" val="r"/>
                          </dgm:alg>
                        </dgm:if>
                        <dgm:else name="Name92">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rMarg"/>
                        <dgm:constr type="tMarg"/>
                        <dgm:constr type="bMarg"/>
                      </dgm:constrLst>
                    </dgm:if>
                    <dgm:else name="Name95">
                      <dgm:constrLst>
                        <dgm:constr type="lMarg"/>
                        <dgm:constr type="tMarg"/>
                        <dgm:constr type="bMarg"/>
                      </dgm:constrLst>
                    </dgm:else>
                  </dgm:choose>
                  <dgm:ruleLst>
                    <dgm:rule type="primFontSz" val="5" fact="NaN" max="NaN"/>
                  </dgm:ruleLst>
                </dgm:layoutNode>
              </dgm:forEach>
              <dgm:forEach name="Name96" axis="ch" ptType="node" st="2" cnt="1">
                <dgm:layoutNode name="bullet4b" styleLbl="node1">
                  <dgm:alg type="sp"/>
                  <dgm:shape xmlns:r="http://schemas.openxmlformats.org/officeDocument/2006/relationships" type="ellipse" r:blip="">
                    <dgm:adjLst/>
                  </dgm:shape>
                  <dgm:presOf/>
                  <dgm:constrLst/>
                  <dgm:ruleLst/>
                </dgm:layoutNode>
                <dgm:layoutNode name="textBox4b" styleLbl="revTx">
                  <dgm:varLst>
                    <dgm:bulletEnabled val="1"/>
                  </dgm:varLst>
                  <dgm:choose name="Name97">
                    <dgm:if name="Name98" func="var" arg="dir" op="equ" val="norm">
                      <dgm:choose name="Name99">
                        <dgm:if name="Name100" axis="root des" ptType="all node" func="maxDepth" op="gt" val="1">
                          <dgm:alg type="tx">
                            <dgm:param type="txAnchorVert" val="t"/>
                            <dgm:param type="parTxLTRAlign" val="l"/>
                            <dgm:param type="parTxRTLAlign" val="r"/>
                          </dgm:alg>
                        </dgm:if>
                        <dgm:else name="Name101">
                          <dgm:alg type="tx">
                            <dgm:param type="txAnchorVert" val="t"/>
                            <dgm:param type="parTxLTRAlign" val="l"/>
                            <dgm:param type="parTxRTLAlign" val="l"/>
                          </dgm:alg>
                        </dgm:else>
                      </dgm:choose>
                    </dgm:if>
                    <dgm:else name="Name102">
                      <dgm:choose name="Name103">
                        <dgm:if name="Name104" axis="root des" ptType="all node" func="maxDepth" op="gt" val="1">
                          <dgm:alg type="tx">
                            <dgm:param type="txAnchorVert" val="b"/>
                            <dgm:param type="txAnchorVertCh" val="b"/>
                            <dgm:param type="parTxLTRAlign" val="l"/>
                            <dgm:param type="parTxRTLAlign" val="r"/>
                          </dgm:alg>
                        </dgm:if>
                        <dgm:else name="Name105">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06">
                    <dgm:if name="Name107" func="var" arg="dir" op="equ" val="norm">
                      <dgm:constrLst>
                        <dgm:constr type="rMarg"/>
                        <dgm:constr type="tMarg"/>
                        <dgm:constr type="bMarg"/>
                      </dgm:constrLst>
                    </dgm:if>
                    <dgm:else name="Name108">
                      <dgm:constrLst>
                        <dgm:constr type="lMarg"/>
                        <dgm:constr type="tMarg"/>
                        <dgm:constr type="bMarg"/>
                      </dgm:constrLst>
                    </dgm:else>
                  </dgm:choose>
                  <dgm:ruleLst>
                    <dgm:rule type="primFontSz" val="5" fact="NaN" max="NaN"/>
                  </dgm:ruleLst>
                </dgm:layoutNode>
              </dgm:forEach>
              <dgm:forEach name="Name109" axis="ch" ptType="node" st="3" cnt="1">
                <dgm:layoutNode name="bullet4c" styleLbl="node1">
                  <dgm:alg type="sp"/>
                  <dgm:shape xmlns:r="http://schemas.openxmlformats.org/officeDocument/2006/relationships" type="ellipse" r:blip="">
                    <dgm:adjLst/>
                  </dgm:shape>
                  <dgm:presOf/>
                  <dgm:constrLst/>
                  <dgm:ruleLst/>
                </dgm:layoutNode>
                <dgm:layoutNode name="textBox4c" styleLbl="revTx">
                  <dgm:varLst>
                    <dgm:bulletEnabled val="1"/>
                  </dgm:varLst>
                  <dgm:choose name="Name110">
                    <dgm:if name="Name111" func="var" arg="dir" op="equ" val="norm">
                      <dgm:choose name="Name112">
                        <dgm:if name="Name113" axis="root des" ptType="all node" func="maxDepth" op="gt" val="1">
                          <dgm:alg type="tx">
                            <dgm:param type="txAnchorVert" val="t"/>
                            <dgm:param type="parTxLTRAlign" val="l"/>
                            <dgm:param type="parTxRTLAlign" val="r"/>
                          </dgm:alg>
                        </dgm:if>
                        <dgm:else name="Name114">
                          <dgm:alg type="tx">
                            <dgm:param type="txAnchorVert" val="t"/>
                            <dgm:param type="parTxLTRAlign" val="l"/>
                            <dgm:param type="parTxRTLAlign" val="l"/>
                          </dgm:alg>
                        </dgm:else>
                      </dgm:choose>
                    </dgm:if>
                    <dgm:else name="Name115">
                      <dgm:choose name="Name116">
                        <dgm:if name="Name117" axis="root des" ptType="all node" func="maxDepth" op="gt" val="1">
                          <dgm:alg type="tx">
                            <dgm:param type="txAnchorVert" val="b"/>
                            <dgm:param type="txAnchorVertCh" val="b"/>
                            <dgm:param type="parTxLTRAlign" val="l"/>
                            <dgm:param type="parTxRTLAlign" val="r"/>
                          </dgm:alg>
                        </dgm:if>
                        <dgm:else name="Name11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19">
                    <dgm:if name="Name120" func="var" arg="dir" op="equ" val="norm">
                      <dgm:constrLst>
                        <dgm:constr type="rMarg"/>
                        <dgm:constr type="tMarg"/>
                        <dgm:constr type="bMarg"/>
                      </dgm:constrLst>
                    </dgm:if>
                    <dgm:else name="Name121">
                      <dgm:constrLst>
                        <dgm:constr type="lMarg"/>
                        <dgm:constr type="tMarg"/>
                        <dgm:constr type="bMarg"/>
                      </dgm:constrLst>
                    </dgm:else>
                  </dgm:choose>
                  <dgm:ruleLst>
                    <dgm:rule type="primFontSz" val="5" fact="NaN" max="NaN"/>
                  </dgm:ruleLst>
                </dgm:layoutNode>
              </dgm:forEach>
              <dgm:forEach name="Name122" axis="ch" ptType="node" st="4" cnt="1">
                <dgm:layoutNode name="bullet4d" styleLbl="node1">
                  <dgm:alg type="sp"/>
                  <dgm:shape xmlns:r="http://schemas.openxmlformats.org/officeDocument/2006/relationships" type="ellipse" r:blip="">
                    <dgm:adjLst/>
                  </dgm:shape>
                  <dgm:presOf/>
                  <dgm:constrLst/>
                  <dgm:ruleLst/>
                </dgm:layoutNode>
                <dgm:layoutNode name="textBox4d" styleLbl="revTx">
                  <dgm:varLst>
                    <dgm:bulletEnabled val="1"/>
                  </dgm:varLst>
                  <dgm:choose name="Name123">
                    <dgm:if name="Name124" func="var" arg="dir" op="equ" val="norm">
                      <dgm:choose name="Name125">
                        <dgm:if name="Name126" axis="root des" ptType="all node" func="maxDepth" op="gt" val="1">
                          <dgm:alg type="tx">
                            <dgm:param type="txAnchorVert" val="t"/>
                            <dgm:param type="parTxLTRAlign" val="l"/>
                            <dgm:param type="parTxRTLAlign" val="r"/>
                          </dgm:alg>
                        </dgm:if>
                        <dgm:else name="Name127">
                          <dgm:alg type="tx">
                            <dgm:param type="txAnchorVert" val="t"/>
                            <dgm:param type="parTxLTRAlign" val="l"/>
                            <dgm:param type="parTxRTLAlign" val="l"/>
                          </dgm:alg>
                        </dgm:else>
                      </dgm:choose>
                    </dgm:if>
                    <dgm:else name="Name128">
                      <dgm:choose name="Name129">
                        <dgm:if name="Name130" axis="root des" ptType="all node" func="maxDepth" op="gt" val="1">
                          <dgm:alg type="tx">
                            <dgm:param type="txAnchorVert" val="b"/>
                            <dgm:param type="txAnchorVertCh" val="b"/>
                            <dgm:param type="parTxLTRAlign" val="l"/>
                            <dgm:param type="parTxRTLAlign" val="r"/>
                          </dgm:alg>
                        </dgm:if>
                        <dgm:else name="Name13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32">
                    <dgm:if name="Name133" func="var" arg="dir" op="equ" val="norm">
                      <dgm:constrLst>
                        <dgm:constr type="rMarg"/>
                        <dgm:constr type="tMarg"/>
                        <dgm:constr type="bMarg"/>
                      </dgm:constrLst>
                    </dgm:if>
                    <dgm:else name="Name134">
                      <dgm:constrLst>
                        <dgm:constr type="lMarg"/>
                        <dgm:constr type="tMarg"/>
                        <dgm:constr type="bMarg"/>
                      </dgm:constrLst>
                    </dgm:else>
                  </dgm:choose>
                  <dgm:ruleLst>
                    <dgm:rule type="primFontSz" val="5" fact="NaN" max="NaN"/>
                  </dgm:ruleLst>
                </dgm:layoutNode>
              </dgm:forEach>
            </dgm:layoutNode>
          </dgm:if>
          <dgm:else name="Name135">
            <dgm:layoutNode name="arrowDiagram5">
              <dgm:alg type="composite">
                <dgm:param type="vertAlign" val="none"/>
                <dgm:param type="horzAlign" val="none"/>
              </dgm:alg>
              <dgm:shape xmlns:r="http://schemas.openxmlformats.org/officeDocument/2006/relationships" r:blip="">
                <dgm:adjLst/>
              </dgm:shape>
              <dgm:presOf/>
              <dgm:choose name="Name136">
                <dgm:if name="Name137" func="var" arg="dir" op="equ" val="norm">
                  <dgm:constrLst>
                    <dgm:constr type="ctrX" for="ch" forName="bullet5a" refType="w" fact="0.11"/>
                    <dgm:constr type="ctrY" for="ch" forName="bullet5a" refType="h" fact="0.762"/>
                    <dgm:constr type="w" for="ch" forName="bullet5a" refType="w" fact="0.023"/>
                    <dgm:constr type="h" for="ch" forName="bullet5a" refType="w" refFor="ch" refForName="bullet5a"/>
                    <dgm:constr type="l" for="ch" forName="textBox5a" refType="ctrX" refFor="ch" refForName="bullet5a"/>
                    <dgm:constr type="t" for="ch" forName="textBox5a" refType="ctrY" refFor="ch" refForName="bullet5a"/>
                    <dgm:constr type="w" for="ch" forName="textBox5a" refType="w" fact="0.131"/>
                    <dgm:constr type="h" for="ch" forName="textBox5a" refType="h" fact="0.238"/>
                    <dgm:constr type="userA" refType="h" refFor="ch" refForName="bullet5a" fact="0.53"/>
                    <dgm:constr type="l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l" for="ch" forName="textBox5b" refType="ctrX" refFor="ch" refForName="bullet5b"/>
                    <dgm:constr type="t" for="ch" forName="textBox5b" refType="ctrY" refFor="ch" refForName="bullet5b"/>
                    <dgm:constr type="w" for="ch" forName="textBox5b" refType="w" fact="0.166"/>
                    <dgm:constr type="h" for="ch" forName="textBox5b" refType="h" fact="0.419"/>
                    <dgm:constr type="userB" refType="h" refFor="ch" refForName="bullet5b" fact="0.53"/>
                    <dgm:constr type="l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l" for="ch" forName="textBox5c" refType="ctrX" refFor="ch" refForName="bullet5c"/>
                    <dgm:constr type="t" for="ch" forName="textBox5c" refType="ctrY" refFor="ch" refForName="bullet5c"/>
                    <dgm:constr type="w" for="ch" forName="textBox5c" refType="w" fact="0.193"/>
                    <dgm:constr type="h" for="ch" forName="textBox5c" refType="h" fact="0.562"/>
                    <dgm:constr type="userC" refType="h" refFor="ch" refForName="bullet5c" fact="0.53"/>
                    <dgm:constr type="l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l" for="ch" forName="textBox5d" refType="ctrX" refFor="ch" refForName="bullet5d"/>
                    <dgm:constr type="t" for="ch" forName="textBox5d" refType="ctrY" refFor="ch" refForName="bullet5d"/>
                    <dgm:constr type="w" for="ch" forName="textBox5d" refType="w" fact="0.2"/>
                    <dgm:constr type="h" for="ch" forName="textBox5d" refType="h" fact="0.67"/>
                    <dgm:constr type="userD" refType="h" refFor="ch" refForName="bullet5d" fact="0.53"/>
                    <dgm:constr type="l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l" for="ch" forName="textBox5e" refType="ctrX" refFor="ch" refForName="bullet5e"/>
                    <dgm:constr type="t" for="ch" forName="textBox5e" refType="ctrY" refFor="ch" refForName="bullet5e"/>
                    <dgm:constr type="w" for="ch" forName="textBox5e" refType="w" fact="0.2"/>
                    <dgm:constr type="h" for="ch" forName="textBox5e" refType="h" fact="0.736"/>
                    <dgm:constr type="userE" refType="h" refFor="ch" refForName="bullet5e" fact="0.53"/>
                    <dgm:constr type="lMarg" for="ch" forName="textBox5e" refType="userE" fact="2.834"/>
                    <dgm:constr type="primFontSz" for="ch" ptType="node" op="equ" val="65"/>
                  </dgm:constrLst>
                </dgm:if>
                <dgm:else name="Name138">
                  <dgm:constrLst>
                    <dgm:constr type="ctrX" for="ch" forName="bullet5a" refType="w" fact="0.11"/>
                    <dgm:constr type="ctrY" for="ch" forName="bullet5a" refType="h" fact="0.762"/>
                    <dgm:constr type="w" for="ch" forName="bullet5a" refType="w" fact="0.023"/>
                    <dgm:constr type="h" for="ch" forName="bullet5a" refType="w" refFor="ch" refForName="bullet5a"/>
                    <dgm:constr type="r" for="ch" forName="textBox5a" refType="ctrX" refFor="ch" refForName="bullet5a"/>
                    <dgm:constr type="b" for="ch" forName="textBox5a" refType="ctrY" refFor="ch" refForName="bullet5a"/>
                    <dgm:constr type="w" for="ch" forName="textBox5a" refType="w" fact="0.11"/>
                    <dgm:constr type="h" for="ch" forName="textBox5a" refType="h" fact="0.762"/>
                    <dgm:constr type="userA" refType="h" refFor="ch" refForName="bullet5a" fact="0.53"/>
                    <dgm:constr type="rMarg" for="ch" forName="textBox5a" refType="userA" fact="2.834"/>
                    <dgm:constr type="ctrX" for="ch" forName="bullet5b" refType="w" fact="0.241"/>
                    <dgm:constr type="ctrY" for="ch" forName="bullet5b" refType="h" fact="0.581"/>
                    <dgm:constr type="w" for="ch" forName="bullet5b" refType="w" fact="0.036"/>
                    <dgm:constr type="h" for="ch" forName="bullet5b" refType="w" refFor="ch" refForName="bullet5b"/>
                    <dgm:constr type="r" for="ch" forName="textBox5b" refType="ctrX" refFor="ch" refForName="bullet5b"/>
                    <dgm:constr type="b" for="ch" forName="textBox5b" refType="ctrY" refFor="ch" refForName="bullet5b"/>
                    <dgm:constr type="w" for="ch" forName="textBox5b" refType="w" fact="0.131"/>
                    <dgm:constr type="h" for="ch" forName="textBox5b" refType="h" fact="0.581"/>
                    <dgm:constr type="userB" refType="h" refFor="ch" refForName="bullet5b" fact="0.53"/>
                    <dgm:constr type="rMarg" for="ch" forName="textBox5b" refType="userB" fact="2.834"/>
                    <dgm:constr type="ctrX" for="ch" forName="bullet5c" refType="w" fact="0.407"/>
                    <dgm:constr type="ctrY" for="ch" forName="bullet5c" refType="h" fact="0.438"/>
                    <dgm:constr type="w" for="ch" forName="bullet5c" refType="w" fact="0.048"/>
                    <dgm:constr type="h" for="ch" forName="bullet5c" refType="w" refFor="ch" refForName="bullet5c"/>
                    <dgm:constr type="r" for="ch" forName="textBox5c" refType="ctrX" refFor="ch" refForName="bullet5c"/>
                    <dgm:constr type="b" for="ch" forName="textBox5c" refType="ctrY" refFor="ch" refForName="bullet5c"/>
                    <dgm:constr type="w" for="ch" forName="textBox5c" refType="w" fact="0.166"/>
                    <dgm:constr type="h" for="ch" forName="textBox5c" refType="h" fact="0.438"/>
                    <dgm:constr type="userC" refType="h" refFor="ch" refForName="bullet5c" fact="0.53"/>
                    <dgm:constr type="rMarg" for="ch" forName="textBox5c" refType="userC" fact="2.834"/>
                    <dgm:constr type="ctrX" for="ch" forName="bullet5d" refType="w" fact="0.6"/>
                    <dgm:constr type="ctrY" for="ch" forName="bullet5d" refType="h" fact="0.33"/>
                    <dgm:constr type="w" for="ch" forName="bullet5d" refType="w" fact="0.062"/>
                    <dgm:constr type="h" for="ch" forName="bullet5d" refType="w" refFor="ch" refForName="bullet5d"/>
                    <dgm:constr type="r" for="ch" forName="textBox5d" refType="ctrX" refFor="ch" refForName="bullet5d"/>
                    <dgm:constr type="b" for="ch" forName="textBox5d" refType="ctrY" refFor="ch" refForName="bullet5d"/>
                    <dgm:constr type="w" for="ch" forName="textBox5d" refType="w" fact="0.193"/>
                    <dgm:constr type="h" for="ch" forName="textBox5d" refType="h" fact="0.33"/>
                    <dgm:constr type="userD" refType="h" refFor="ch" refForName="bullet5d" fact="0.53"/>
                    <dgm:constr type="rMarg" for="ch" forName="textBox5d" refType="userD" fact="2.834"/>
                    <dgm:constr type="ctrX" for="ch" forName="bullet5e" refType="w" fact="0.8"/>
                    <dgm:constr type="ctrY" for="ch" forName="bullet5e" refType="h" fact="0.264"/>
                    <dgm:constr type="w" for="ch" forName="bullet5e" refType="w" fact="0.079"/>
                    <dgm:constr type="h" for="ch" forName="bullet5e" refType="w" refFor="ch" refForName="bullet5e"/>
                    <dgm:constr type="r" for="ch" forName="textBox5e" refType="ctrX" refFor="ch" refForName="bullet5e"/>
                    <dgm:constr type="b" for="ch" forName="textBox5e" refType="ctrY" refFor="ch" refForName="bullet5e"/>
                    <dgm:constr type="w" for="ch" forName="textBox5e" refType="w" fact="0.2"/>
                    <dgm:constr type="h" for="ch" forName="textBox5e" refType="h" fact="0.264"/>
                    <dgm:constr type="userE" refType="h" refFor="ch" refForName="bullet5e" fact="0.53"/>
                    <dgm:constr type="rMarg" for="ch" forName="textBox5e" refType="userE" fact="2.834"/>
                    <dgm:constr type="primFontSz" for="ch" ptType="node" op="equ" val="65"/>
                  </dgm:constrLst>
                </dgm:else>
              </dgm:choose>
              <dgm:ruleLst/>
              <dgm:forEach name="Name139" axis="ch" ptType="node" cnt="1">
                <dgm:layoutNode name="bullet5a" styleLbl="node1">
                  <dgm:alg type="sp"/>
                  <dgm:shape xmlns:r="http://schemas.openxmlformats.org/officeDocument/2006/relationships" type="ellipse" r:blip="">
                    <dgm:adjLst/>
                  </dgm:shape>
                  <dgm:presOf/>
                  <dgm:constrLst/>
                  <dgm:ruleLst/>
                </dgm:layoutNode>
                <dgm:layoutNode name="textBox5a" styleLbl="revTx">
                  <dgm:varLst>
                    <dgm:bulletEnabled val="1"/>
                  </dgm:varLst>
                  <dgm:choose name="Name140">
                    <dgm:if name="Name141" func="var" arg="dir" op="equ" val="norm">
                      <dgm:choose name="Name142">
                        <dgm:if name="Name143" axis="root des" ptType="all node" func="maxDepth" op="gt" val="1">
                          <dgm:alg type="tx">
                            <dgm:param type="txAnchorVert" val="t"/>
                            <dgm:param type="parTxLTRAlign" val="l"/>
                            <dgm:param type="parTxRTLAlign" val="r"/>
                          </dgm:alg>
                        </dgm:if>
                        <dgm:else name="Name144">
                          <dgm:alg type="tx">
                            <dgm:param type="txAnchorVert" val="t"/>
                            <dgm:param type="parTxLTRAlign" val="l"/>
                            <dgm:param type="parTxRTLAlign" val="l"/>
                          </dgm:alg>
                        </dgm:else>
                      </dgm:choose>
                    </dgm:if>
                    <dgm:else name="Name145">
                      <dgm:choose name="Name146">
                        <dgm:if name="Name147" axis="root des" ptType="all node" func="maxDepth" op="gt" val="1">
                          <dgm:alg type="tx">
                            <dgm:param type="txAnchorVert" val="b"/>
                            <dgm:param type="txAnchorVertCh" val="b"/>
                            <dgm:param type="parTxLTRAlign" val="l"/>
                            <dgm:param type="parTxRTLAlign" val="r"/>
                          </dgm:alg>
                        </dgm:if>
                        <dgm:else name="Name148">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49">
                    <dgm:if name="Name150" func="var" arg="dir" op="equ" val="norm">
                      <dgm:constrLst>
                        <dgm:constr type="rMarg"/>
                        <dgm:constr type="tMarg"/>
                        <dgm:constr type="bMarg"/>
                      </dgm:constrLst>
                    </dgm:if>
                    <dgm:else name="Name151">
                      <dgm:constrLst>
                        <dgm:constr type="lMarg"/>
                        <dgm:constr type="tMarg"/>
                        <dgm:constr type="bMarg"/>
                      </dgm:constrLst>
                    </dgm:else>
                  </dgm:choose>
                  <dgm:ruleLst>
                    <dgm:rule type="primFontSz" val="5" fact="NaN" max="NaN"/>
                  </dgm:ruleLst>
                </dgm:layoutNode>
              </dgm:forEach>
              <dgm:forEach name="Name152" axis="ch" ptType="node" st="2" cnt="1">
                <dgm:layoutNode name="bullet5b" styleLbl="node1">
                  <dgm:alg type="sp"/>
                  <dgm:shape xmlns:r="http://schemas.openxmlformats.org/officeDocument/2006/relationships" type="ellipse" r:blip="">
                    <dgm:adjLst/>
                  </dgm:shape>
                  <dgm:presOf/>
                  <dgm:constrLst/>
                  <dgm:ruleLst/>
                </dgm:layoutNode>
                <dgm:layoutNode name="textBox5b" styleLbl="revTx">
                  <dgm:varLst>
                    <dgm:bulletEnabled val="1"/>
                  </dgm:varLst>
                  <dgm:choose name="Name153">
                    <dgm:if name="Name154" func="var" arg="dir" op="equ" val="norm">
                      <dgm:choose name="Name155">
                        <dgm:if name="Name156" axis="root des" ptType="all node" func="maxDepth" op="gt" val="1">
                          <dgm:alg type="tx">
                            <dgm:param type="txAnchorVert" val="t"/>
                            <dgm:param type="parTxLTRAlign" val="l"/>
                            <dgm:param type="parTxRTLAlign" val="r"/>
                          </dgm:alg>
                        </dgm:if>
                        <dgm:else name="Name157">
                          <dgm:alg type="tx">
                            <dgm:param type="txAnchorVert" val="t"/>
                            <dgm:param type="parTxLTRAlign" val="l"/>
                            <dgm:param type="parTxRTLAlign" val="l"/>
                          </dgm:alg>
                        </dgm:else>
                      </dgm:choose>
                    </dgm:if>
                    <dgm:else name="Name158">
                      <dgm:choose name="Name159">
                        <dgm:if name="Name160" axis="root des" ptType="all node" func="maxDepth" op="gt" val="1">
                          <dgm:alg type="tx">
                            <dgm:param type="txAnchorVert" val="b"/>
                            <dgm:param type="txAnchorVertCh" val="b"/>
                            <dgm:param type="parTxLTRAlign" val="l"/>
                            <dgm:param type="parTxRTLAlign" val="r"/>
                          </dgm:alg>
                        </dgm:if>
                        <dgm:else name="Name161">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62">
                    <dgm:if name="Name163" func="var" arg="dir" op="equ" val="norm">
                      <dgm:constrLst>
                        <dgm:constr type="rMarg"/>
                        <dgm:constr type="tMarg"/>
                        <dgm:constr type="bMarg"/>
                      </dgm:constrLst>
                    </dgm:if>
                    <dgm:else name="Name164">
                      <dgm:constrLst>
                        <dgm:constr type="lMarg"/>
                        <dgm:constr type="tMarg"/>
                        <dgm:constr type="bMarg"/>
                      </dgm:constrLst>
                    </dgm:else>
                  </dgm:choose>
                  <dgm:ruleLst>
                    <dgm:rule type="primFontSz" val="5" fact="NaN" max="NaN"/>
                  </dgm:ruleLst>
                </dgm:layoutNode>
              </dgm:forEach>
              <dgm:forEach name="Name165" axis="ch" ptType="node" st="3" cnt="1">
                <dgm:layoutNode name="bullet5c" styleLbl="node1">
                  <dgm:alg type="sp"/>
                  <dgm:shape xmlns:r="http://schemas.openxmlformats.org/officeDocument/2006/relationships" type="ellipse" r:blip="">
                    <dgm:adjLst/>
                  </dgm:shape>
                  <dgm:presOf/>
                  <dgm:constrLst/>
                  <dgm:ruleLst/>
                </dgm:layoutNode>
                <dgm:layoutNode name="textBox5c" styleLbl="revTx">
                  <dgm:varLst>
                    <dgm:bulletEnabled val="1"/>
                  </dgm:varLst>
                  <dgm:choose name="Name166">
                    <dgm:if name="Name167" func="var" arg="dir" op="equ" val="norm">
                      <dgm:choose name="Name168">
                        <dgm:if name="Name169" axis="root des" ptType="all node" func="maxDepth" op="gt" val="1">
                          <dgm:alg type="tx">
                            <dgm:param type="txAnchorVert" val="t"/>
                            <dgm:param type="parTxLTRAlign" val="l"/>
                            <dgm:param type="parTxRTLAlign" val="r"/>
                          </dgm:alg>
                        </dgm:if>
                        <dgm:else name="Name170">
                          <dgm:alg type="tx">
                            <dgm:param type="txAnchorVert" val="t"/>
                            <dgm:param type="parTxLTRAlign" val="l"/>
                            <dgm:param type="parTxRTLAlign" val="l"/>
                          </dgm:alg>
                        </dgm:else>
                      </dgm:choose>
                    </dgm:if>
                    <dgm:else name="Name171">
                      <dgm:choose name="Name172">
                        <dgm:if name="Name173" axis="root des" ptType="all node" func="maxDepth" op="gt" val="1">
                          <dgm:alg type="tx">
                            <dgm:param type="txAnchorVert" val="b"/>
                            <dgm:param type="txAnchorVertCh" val="b"/>
                            <dgm:param type="parTxLTRAlign" val="l"/>
                            <dgm:param type="parTxRTLAlign" val="r"/>
                          </dgm:alg>
                        </dgm:if>
                        <dgm:else name="Name174">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75">
                    <dgm:if name="Name176" func="var" arg="dir" op="equ" val="norm">
                      <dgm:constrLst>
                        <dgm:constr type="rMarg"/>
                        <dgm:constr type="tMarg"/>
                        <dgm:constr type="bMarg"/>
                      </dgm:constrLst>
                    </dgm:if>
                    <dgm:else name="Name177">
                      <dgm:constrLst>
                        <dgm:constr type="lMarg"/>
                        <dgm:constr type="tMarg"/>
                        <dgm:constr type="bMarg"/>
                      </dgm:constrLst>
                    </dgm:else>
                  </dgm:choose>
                  <dgm:ruleLst>
                    <dgm:rule type="primFontSz" val="5" fact="NaN" max="NaN"/>
                  </dgm:ruleLst>
                </dgm:layoutNode>
              </dgm:forEach>
              <dgm:forEach name="Name178" axis="ch" ptType="node" st="4" cnt="1">
                <dgm:layoutNode name="bullet5d" styleLbl="node1">
                  <dgm:alg type="sp"/>
                  <dgm:shape xmlns:r="http://schemas.openxmlformats.org/officeDocument/2006/relationships" type="ellipse" r:blip="">
                    <dgm:adjLst/>
                  </dgm:shape>
                  <dgm:presOf/>
                  <dgm:constrLst/>
                  <dgm:ruleLst/>
                </dgm:layoutNode>
                <dgm:layoutNode name="textBox5d" styleLbl="revTx">
                  <dgm:varLst>
                    <dgm:bulletEnabled val="1"/>
                  </dgm:varLst>
                  <dgm:choose name="Name179">
                    <dgm:if name="Name180" func="var" arg="dir" op="equ" val="norm">
                      <dgm:choose name="Name181">
                        <dgm:if name="Name182" axis="root des" ptType="all node" func="maxDepth" op="gt" val="1">
                          <dgm:alg type="tx">
                            <dgm:param type="txAnchorVert" val="t"/>
                            <dgm:param type="parTxLTRAlign" val="l"/>
                            <dgm:param type="parTxRTLAlign" val="r"/>
                          </dgm:alg>
                        </dgm:if>
                        <dgm:else name="Name183">
                          <dgm:alg type="tx">
                            <dgm:param type="txAnchorVert" val="t"/>
                            <dgm:param type="parTxLTRAlign" val="l"/>
                            <dgm:param type="parTxRTLAlign" val="l"/>
                          </dgm:alg>
                        </dgm:else>
                      </dgm:choose>
                    </dgm:if>
                    <dgm:else name="Name184">
                      <dgm:choose name="Name185">
                        <dgm:if name="Name186" axis="root des" ptType="all node" func="maxDepth" op="gt" val="1">
                          <dgm:alg type="tx">
                            <dgm:param type="txAnchorVert" val="b"/>
                            <dgm:param type="txAnchorVertCh" val="b"/>
                            <dgm:param type="parTxLTRAlign" val="l"/>
                            <dgm:param type="parTxRTLAlign" val="r"/>
                          </dgm:alg>
                        </dgm:if>
                        <dgm:else name="Name187">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188">
                    <dgm:if name="Name189" func="var" arg="dir" op="equ" val="norm">
                      <dgm:constrLst>
                        <dgm:constr type="rMarg"/>
                        <dgm:constr type="tMarg"/>
                        <dgm:constr type="bMarg"/>
                      </dgm:constrLst>
                    </dgm:if>
                    <dgm:else name="Name190">
                      <dgm:constrLst>
                        <dgm:constr type="lMarg"/>
                        <dgm:constr type="tMarg"/>
                        <dgm:constr type="bMarg"/>
                      </dgm:constrLst>
                    </dgm:else>
                  </dgm:choose>
                  <dgm:ruleLst>
                    <dgm:rule type="primFontSz" val="5" fact="NaN" max="NaN"/>
                  </dgm:ruleLst>
                </dgm:layoutNode>
              </dgm:forEach>
              <dgm:forEach name="Name191" axis="ch" ptType="node" st="5" cnt="1">
                <dgm:layoutNode name="bullet5e" styleLbl="node1">
                  <dgm:alg type="sp"/>
                  <dgm:shape xmlns:r="http://schemas.openxmlformats.org/officeDocument/2006/relationships" type="ellipse" r:blip="">
                    <dgm:adjLst/>
                  </dgm:shape>
                  <dgm:presOf/>
                  <dgm:constrLst/>
                  <dgm:ruleLst/>
                </dgm:layoutNode>
                <dgm:layoutNode name="textBox5e" styleLbl="revTx">
                  <dgm:varLst>
                    <dgm:bulletEnabled val="1"/>
                  </dgm:varLst>
                  <dgm:choose name="Name192">
                    <dgm:if name="Name193" func="var" arg="dir" op="equ" val="norm">
                      <dgm:choose name="Name194">
                        <dgm:if name="Name195" axis="root des" ptType="all node" func="maxDepth" op="gt" val="1">
                          <dgm:alg type="tx">
                            <dgm:param type="txAnchorVert" val="t"/>
                            <dgm:param type="parTxLTRAlign" val="l"/>
                            <dgm:param type="parTxRTLAlign" val="r"/>
                          </dgm:alg>
                        </dgm:if>
                        <dgm:else name="Name196">
                          <dgm:alg type="tx">
                            <dgm:param type="txAnchorVert" val="t"/>
                            <dgm:param type="parTxLTRAlign" val="l"/>
                            <dgm:param type="parTxRTLAlign" val="l"/>
                          </dgm:alg>
                        </dgm:else>
                      </dgm:choose>
                    </dgm:if>
                    <dgm:else name="Name197">
                      <dgm:choose name="Name198">
                        <dgm:if name="Name199" axis="root des" ptType="all node" func="maxDepth" op="gt" val="1">
                          <dgm:alg type="tx">
                            <dgm:param type="txAnchorVert" val="b"/>
                            <dgm:param type="txAnchorVertCh" val="b"/>
                            <dgm:param type="parTxLTRAlign" val="l"/>
                            <dgm:param type="parTxRTLAlign" val="r"/>
                          </dgm:alg>
                        </dgm:if>
                        <dgm:else name="Name200">
                          <dgm:alg type="tx">
                            <dgm:param type="txAnchorVert" val="b"/>
                            <dgm:param type="parTxLTRAlign" val="r"/>
                            <dgm:param type="parTxRTLAlign" val="r"/>
                          </dgm:alg>
                        </dgm:else>
                      </dgm:choose>
                    </dgm:else>
                  </dgm:choose>
                  <dgm:shape xmlns:r="http://schemas.openxmlformats.org/officeDocument/2006/relationships" type="rect" r:blip="">
                    <dgm:adjLst/>
                  </dgm:shape>
                  <dgm:presOf axis="desOrSelf" ptType="node"/>
                  <dgm:choose name="Name201">
                    <dgm:if name="Name202" func="var" arg="dir" op="equ" val="norm">
                      <dgm:constrLst>
                        <dgm:constr type="rMarg"/>
                        <dgm:constr type="tMarg"/>
                        <dgm:constr type="bMarg"/>
                      </dgm:constrLst>
                    </dgm:if>
                    <dgm:else name="Name203">
                      <dgm:constrLst>
                        <dgm:constr type="lMarg"/>
                        <dgm:constr type="tMarg"/>
                        <dgm:constr type="bMarg"/>
                      </dgm:constrLst>
                    </dgm:else>
                  </dgm:choose>
                  <dgm:ruleLst>
                    <dgm:rule type="primFontSz" val="5" fact="NaN" max="NaN"/>
                  </dgm:ruleLst>
                </dgm:layoutNode>
              </dgm:forEach>
            </dgm:layoutNode>
          </dgm:else>
        </dgm:choose>
      </dgm:if>
      <dgm:else name="Name204"/>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3926A4-8B33-734D-9671-E2CFFA9212FB}" type="datetimeFigureOut">
              <a:rPr lang="en-US" smtClean="0"/>
              <a:t>5/27/25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7A6A31-66DB-1D4C-814F-9019E87FDA46}" type="slidenum">
              <a:rPr lang="en-US" smtClean="0"/>
              <a:t>‹#›</a:t>
            </a:fld>
            <a:endParaRPr lang="en-US"/>
          </a:p>
        </p:txBody>
      </p:sp>
    </p:spTree>
    <p:extLst>
      <p:ext uri="{BB962C8B-B14F-4D97-AF65-F5344CB8AC3E}">
        <p14:creationId xmlns:p14="http://schemas.microsoft.com/office/powerpoint/2010/main" val="6117498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3400" y="757238"/>
            <a:ext cx="3251200" cy="1828800"/>
          </a:xfrm>
        </p:spPr>
      </p:sp>
      <p:sp>
        <p:nvSpPr>
          <p:cNvPr id="3" name="Notes Placeholder 2"/>
          <p:cNvSpPr>
            <a:spLocks noGrp="1"/>
          </p:cNvSpPr>
          <p:nvPr>
            <p:ph type="body" idx="1"/>
          </p:nvPr>
        </p:nvSpPr>
        <p:spPr/>
        <p:txBody>
          <a:bodyPr/>
          <a:lstStyle/>
          <a:p>
            <a:r>
              <a:rPr lang="en-US" err="1"/>
              <a:t>Sameena</a:t>
            </a:r>
            <a:endParaRPr lang="en-US"/>
          </a:p>
        </p:txBody>
      </p:sp>
      <p:sp>
        <p:nvSpPr>
          <p:cNvPr id="4" name="Slide Number Placeholder 3"/>
          <p:cNvSpPr>
            <a:spLocks noGrp="1"/>
          </p:cNvSpPr>
          <p:nvPr>
            <p:ph type="sldNum" sz="quarter" idx="5"/>
          </p:nvPr>
        </p:nvSpPr>
        <p:spPr/>
        <p:txBody>
          <a:bodyPr/>
          <a:lstStyle/>
          <a:p>
            <a:fld id="{EFC7EECF-FABC-D645-AD4B-53E101010DB0}" type="slidenum">
              <a:rPr lang="en-US" smtClean="0"/>
              <a:pPr/>
              <a:t>5</a:t>
            </a:fld>
            <a:endParaRPr lang="en-US"/>
          </a:p>
        </p:txBody>
      </p:sp>
    </p:spTree>
    <p:extLst>
      <p:ext uri="{BB962C8B-B14F-4D97-AF65-F5344CB8AC3E}">
        <p14:creationId xmlns:p14="http://schemas.microsoft.com/office/powerpoint/2010/main" val="25888871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803400" y="757238"/>
            <a:ext cx="3251200" cy="1828800"/>
          </a:xfrm>
        </p:spPr>
      </p:sp>
      <p:sp>
        <p:nvSpPr>
          <p:cNvPr id="3" name="Notes Placeholder 2"/>
          <p:cNvSpPr>
            <a:spLocks noGrp="1"/>
          </p:cNvSpPr>
          <p:nvPr>
            <p:ph type="body" idx="1"/>
          </p:nvPr>
        </p:nvSpPr>
        <p:spPr/>
        <p:txBody>
          <a:bodyPr/>
          <a:lstStyle/>
          <a:p>
            <a:r>
              <a:rPr lang="en-US" dirty="0" err="1"/>
              <a:t>Sameena</a:t>
            </a:r>
            <a:endParaRPr lang="en-US" dirty="0"/>
          </a:p>
          <a:p>
            <a:r>
              <a:rPr lang="en-US" dirty="0"/>
              <a:t>CX Strategy + Content Strategy: Psychographic, Playbook, audiences that matter (content creation), etc. </a:t>
            </a:r>
          </a:p>
        </p:txBody>
      </p:sp>
      <p:sp>
        <p:nvSpPr>
          <p:cNvPr id="4" name="Slide Number Placeholder 3"/>
          <p:cNvSpPr>
            <a:spLocks noGrp="1"/>
          </p:cNvSpPr>
          <p:nvPr>
            <p:ph type="sldNum" sz="quarter" idx="5"/>
          </p:nvPr>
        </p:nvSpPr>
        <p:spPr/>
        <p:txBody>
          <a:bodyPr/>
          <a:lstStyle/>
          <a:p>
            <a:fld id="{EFC7EECF-FABC-D645-AD4B-53E101010DB0}" type="slidenum">
              <a:rPr lang="en-US" smtClean="0"/>
              <a:pPr/>
              <a:t>9</a:t>
            </a:fld>
            <a:endParaRPr lang="en-US"/>
          </a:p>
        </p:txBody>
      </p:sp>
    </p:spTree>
    <p:extLst>
      <p:ext uri="{BB962C8B-B14F-4D97-AF65-F5344CB8AC3E}">
        <p14:creationId xmlns:p14="http://schemas.microsoft.com/office/powerpoint/2010/main" val="238688659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5/27/25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5/27/25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2_Content Two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D8B92-AB4E-8B42-A5D4-55AE3AEAB134}"/>
              </a:ext>
            </a:extLst>
          </p:cNvPr>
          <p:cNvSpPr>
            <a:spLocks noGrp="1"/>
          </p:cNvSpPr>
          <p:nvPr>
            <p:ph type="title" hasCustomPrompt="1"/>
          </p:nvPr>
        </p:nvSpPr>
        <p:spPr>
          <a:xfrm>
            <a:off x="454025" y="457201"/>
            <a:ext cx="4578350" cy="558799"/>
          </a:xfrm>
        </p:spPr>
        <p:txBody>
          <a:bodyPr/>
          <a:lstStyle/>
          <a:p>
            <a:r>
              <a:rPr lang="en-US"/>
              <a:t>SECTION TITLE / SECTION DETAIL (KEEP ALL CAPS)</a:t>
            </a:r>
          </a:p>
        </p:txBody>
      </p:sp>
      <p:sp>
        <p:nvSpPr>
          <p:cNvPr id="3" name="Footer Placeholder 2">
            <a:extLst>
              <a:ext uri="{FF2B5EF4-FFF2-40B4-BE49-F238E27FC236}">
                <a16:creationId xmlns:a16="http://schemas.microsoft.com/office/drawing/2014/main" id="{33231EE0-4384-404F-800A-E4FBFC00FBC4}"/>
              </a:ext>
            </a:extLst>
          </p:cNvPr>
          <p:cNvSpPr>
            <a:spLocks noGrp="1"/>
          </p:cNvSpPr>
          <p:nvPr>
            <p:ph type="ftr" sz="quarter" idx="10"/>
          </p:nvPr>
        </p:nvSpPr>
        <p:spPr/>
        <p:txBody>
          <a:bodyPr/>
          <a:lstStyle/>
          <a:p>
            <a:r>
              <a:rPr lang="en-US" dirty="0"/>
              <a:t>Fast Bill Pay/ July 7, 2021 / © 2021 Topaz-Fire Intellectual Property - Topaz-Fire Proprietary (Internal Use Only) </a:t>
            </a:r>
          </a:p>
        </p:txBody>
      </p:sp>
      <p:sp>
        <p:nvSpPr>
          <p:cNvPr id="5" name="Text Placeholder 4">
            <a:extLst>
              <a:ext uri="{FF2B5EF4-FFF2-40B4-BE49-F238E27FC236}">
                <a16:creationId xmlns:a16="http://schemas.microsoft.com/office/drawing/2014/main" id="{24983925-AC4A-7E4A-8419-AC2B4167C2B3}"/>
              </a:ext>
            </a:extLst>
          </p:cNvPr>
          <p:cNvSpPr>
            <a:spLocks noGrp="1"/>
          </p:cNvSpPr>
          <p:nvPr>
            <p:ph type="body" sz="quarter" idx="11" hasCustomPrompt="1"/>
          </p:nvPr>
        </p:nvSpPr>
        <p:spPr>
          <a:xfrm>
            <a:off x="454024" y="1222375"/>
            <a:ext cx="4578351" cy="1339850"/>
          </a:xfrm>
        </p:spPr>
        <p:txBody>
          <a:bodyPr>
            <a:noAutofit/>
          </a:bodyPr>
          <a:lstStyle>
            <a:lvl1pPr>
              <a:spcAft>
                <a:spcPts val="0"/>
              </a:spcAft>
              <a:defRPr/>
            </a:lvl1pPr>
          </a:lstStyle>
          <a:p>
            <a:pPr lvl="0"/>
            <a:r>
              <a:rPr lang="en-US"/>
              <a:t>Headline copy goes here. </a:t>
            </a:r>
            <a:r>
              <a:rPr lang="en-US" sz="2800"/>
              <a:t>Lorem ipsum dolor sit </a:t>
            </a:r>
            <a:r>
              <a:rPr lang="en-US" sz="2800" err="1"/>
              <a:t>ame</a:t>
            </a:r>
            <a:r>
              <a:rPr lang="en-US" sz="2800"/>
              <a:t>.</a:t>
            </a:r>
            <a:endParaRPr lang="en-US"/>
          </a:p>
        </p:txBody>
      </p:sp>
      <p:sp>
        <p:nvSpPr>
          <p:cNvPr id="6" name="Text Placeholder 7">
            <a:extLst>
              <a:ext uri="{FF2B5EF4-FFF2-40B4-BE49-F238E27FC236}">
                <a16:creationId xmlns:a16="http://schemas.microsoft.com/office/drawing/2014/main" id="{A5A58660-D7B1-9148-A798-7C54675F80B2}"/>
              </a:ext>
            </a:extLst>
          </p:cNvPr>
          <p:cNvSpPr>
            <a:spLocks noGrp="1"/>
          </p:cNvSpPr>
          <p:nvPr>
            <p:ph type="body" sz="quarter" idx="15" hasCustomPrompt="1"/>
          </p:nvPr>
        </p:nvSpPr>
        <p:spPr>
          <a:xfrm>
            <a:off x="454024" y="3916590"/>
            <a:ext cx="4578350" cy="1719035"/>
          </a:xfrm>
        </p:spPr>
        <p:txBody>
          <a:bodyPr>
            <a:noAutofit/>
          </a:bodyPr>
          <a:lstStyle>
            <a:lvl1pPr>
              <a:lnSpc>
                <a:spcPct val="140000"/>
              </a:lnSpc>
              <a:spcAft>
                <a:spcPts val="0"/>
              </a:spcAft>
              <a:defRPr sz="1100" baseline="0">
                <a:latin typeface="ATT Aleck Sans" panose="020B0503020203020204" pitchFamily="34" charset="0"/>
              </a:defRPr>
            </a:lvl1pPr>
          </a:lstStyle>
          <a:p>
            <a:pPr lvl="0"/>
            <a:r>
              <a:rPr lang="en-US"/>
              <a:t>Body copy goes here </a:t>
            </a:r>
            <a:r>
              <a:rPr lang="en-US" err="1"/>
              <a:t>lorum</a:t>
            </a:r>
            <a:r>
              <a:rPr lang="en-US"/>
              <a:t> ipsum dolor sit </a:t>
            </a:r>
            <a:r>
              <a:rPr lang="en-US" err="1"/>
              <a:t>amet</a:t>
            </a:r>
            <a:r>
              <a:rPr lang="en-US"/>
              <a:t> </a:t>
            </a:r>
            <a:r>
              <a:rPr lang="en-US" err="1"/>
              <a:t>donec</a:t>
            </a:r>
            <a:r>
              <a:rPr lang="en-US"/>
              <a:t> </a:t>
            </a:r>
            <a:r>
              <a:rPr lang="en-US" err="1"/>
              <a:t>quam</a:t>
            </a:r>
            <a:r>
              <a:rPr lang="en-US"/>
              <a:t> </a:t>
            </a:r>
            <a:r>
              <a:rPr lang="en-US" err="1"/>
              <a:t>felis</a:t>
            </a:r>
            <a:r>
              <a:rPr lang="en-US"/>
              <a:t> </a:t>
            </a:r>
            <a:r>
              <a:rPr lang="en-US" err="1"/>
              <a:t>ultricies</a:t>
            </a:r>
            <a:r>
              <a:rPr lang="en-US"/>
              <a:t> </a:t>
            </a:r>
            <a:r>
              <a:rPr lang="en-US" err="1"/>
              <a:t>nec</a:t>
            </a:r>
            <a:r>
              <a:rPr lang="en-US"/>
              <a:t> </a:t>
            </a:r>
            <a:r>
              <a:rPr lang="en-US" err="1"/>
              <a:t>eu</a:t>
            </a:r>
            <a:r>
              <a:rPr lang="en-US"/>
              <a:t> </a:t>
            </a:r>
            <a:r>
              <a:rPr lang="en-US" err="1"/>
              <a:t>quies</a:t>
            </a:r>
            <a:r>
              <a:rPr lang="en-US"/>
              <a:t> </a:t>
            </a:r>
            <a:r>
              <a:rPr lang="en-US" err="1"/>
              <a:t>pellentesque</a:t>
            </a:r>
            <a:r>
              <a:rPr lang="en-US"/>
              <a:t> </a:t>
            </a:r>
            <a:r>
              <a:rPr lang="en-US" err="1"/>
              <a:t>pretium</a:t>
            </a:r>
            <a:r>
              <a:rPr lang="en-US"/>
              <a:t> </a:t>
            </a:r>
            <a:r>
              <a:rPr lang="en-US" err="1"/>
              <a:t>quis</a:t>
            </a:r>
            <a:r>
              <a:rPr lang="en-US"/>
              <a:t> sem. </a:t>
            </a:r>
            <a:r>
              <a:rPr lang="en-US" err="1"/>
              <a:t>Nulla</a:t>
            </a:r>
            <a:r>
              <a:rPr lang="en-US"/>
              <a:t> </a:t>
            </a:r>
            <a:r>
              <a:rPr lang="en-US" err="1"/>
              <a:t>consequat</a:t>
            </a:r>
            <a:r>
              <a:rPr lang="en-US"/>
              <a:t> </a:t>
            </a:r>
            <a:r>
              <a:rPr lang="en-US" err="1"/>
              <a:t>massa</a:t>
            </a:r>
            <a:r>
              <a:rPr lang="en-US"/>
              <a:t> </a:t>
            </a:r>
            <a:r>
              <a:rPr lang="en-US" err="1"/>
              <a:t>enim</a:t>
            </a:r>
            <a:r>
              <a:rPr lang="en-US"/>
              <a:t> lorem. Dolor sit </a:t>
            </a:r>
            <a:r>
              <a:rPr lang="en-US" err="1"/>
              <a:t>amet</a:t>
            </a:r>
            <a:r>
              <a:rPr lang="en-US"/>
              <a:t> </a:t>
            </a:r>
            <a:r>
              <a:rPr lang="en-US" err="1"/>
              <a:t>donec</a:t>
            </a:r>
            <a:r>
              <a:rPr lang="en-US"/>
              <a:t> </a:t>
            </a:r>
            <a:r>
              <a:rPr lang="en-US" err="1"/>
              <a:t>quam</a:t>
            </a:r>
            <a:r>
              <a:rPr lang="en-US"/>
              <a:t> </a:t>
            </a:r>
            <a:r>
              <a:rPr lang="en-US" err="1"/>
              <a:t>felis</a:t>
            </a:r>
            <a:r>
              <a:rPr lang="en-US"/>
              <a:t> </a:t>
            </a:r>
            <a:r>
              <a:rPr lang="en-US" err="1"/>
              <a:t>ultricies</a:t>
            </a:r>
            <a:r>
              <a:rPr lang="en-US"/>
              <a:t> </a:t>
            </a:r>
            <a:r>
              <a:rPr lang="en-US" err="1"/>
              <a:t>nec</a:t>
            </a:r>
            <a:r>
              <a:rPr lang="en-US"/>
              <a:t> </a:t>
            </a:r>
            <a:r>
              <a:rPr lang="en-US" err="1"/>
              <a:t>eu</a:t>
            </a:r>
            <a:r>
              <a:rPr lang="en-US"/>
              <a:t> </a:t>
            </a:r>
            <a:r>
              <a:rPr lang="en-US" err="1"/>
              <a:t>quies</a:t>
            </a:r>
            <a:r>
              <a:rPr lang="en-US"/>
              <a:t>. Dolor sit </a:t>
            </a:r>
            <a:r>
              <a:rPr lang="en-US" err="1"/>
              <a:t>amet</a:t>
            </a:r>
            <a:r>
              <a:rPr lang="en-US"/>
              <a:t> </a:t>
            </a:r>
            <a:r>
              <a:rPr lang="en-US" err="1"/>
              <a:t>donec</a:t>
            </a:r>
            <a:r>
              <a:rPr lang="en-US"/>
              <a:t> </a:t>
            </a:r>
            <a:r>
              <a:rPr lang="en-US" err="1"/>
              <a:t>quam</a:t>
            </a:r>
            <a:r>
              <a:rPr lang="en-US"/>
              <a:t> </a:t>
            </a:r>
            <a:r>
              <a:rPr lang="en-US" err="1"/>
              <a:t>felis</a:t>
            </a:r>
            <a:r>
              <a:rPr lang="en-US"/>
              <a:t> </a:t>
            </a:r>
            <a:r>
              <a:rPr lang="en-US" err="1"/>
              <a:t>ultricies</a:t>
            </a:r>
            <a:r>
              <a:rPr lang="en-US"/>
              <a:t> </a:t>
            </a:r>
            <a:r>
              <a:rPr lang="en-US" err="1"/>
              <a:t>nec</a:t>
            </a:r>
            <a:r>
              <a:rPr lang="en-US"/>
              <a:t> </a:t>
            </a:r>
            <a:r>
              <a:rPr lang="en-US" err="1"/>
              <a:t>eu</a:t>
            </a:r>
            <a:r>
              <a:rPr lang="en-US"/>
              <a:t> </a:t>
            </a:r>
            <a:r>
              <a:rPr lang="en-US" err="1"/>
              <a:t>quies</a:t>
            </a:r>
            <a:r>
              <a:rPr lang="en-US"/>
              <a:t>. </a:t>
            </a:r>
            <a:r>
              <a:rPr lang="en-US" err="1"/>
              <a:t>Lorum</a:t>
            </a:r>
            <a:r>
              <a:rPr lang="en-US"/>
              <a:t> ipsum dolor sit </a:t>
            </a:r>
            <a:r>
              <a:rPr lang="en-US" err="1"/>
              <a:t>amet</a:t>
            </a:r>
            <a:r>
              <a:rPr lang="en-US"/>
              <a:t> </a:t>
            </a:r>
            <a:r>
              <a:rPr lang="en-US" err="1"/>
              <a:t>donec</a:t>
            </a:r>
            <a:r>
              <a:rPr lang="en-US"/>
              <a:t> </a:t>
            </a:r>
            <a:r>
              <a:rPr lang="en-US" err="1"/>
              <a:t>quam</a:t>
            </a:r>
            <a:r>
              <a:rPr lang="en-US"/>
              <a:t> </a:t>
            </a:r>
            <a:r>
              <a:rPr lang="en-US" err="1"/>
              <a:t>felis</a:t>
            </a:r>
            <a:r>
              <a:rPr lang="en-US"/>
              <a:t> </a:t>
            </a:r>
            <a:r>
              <a:rPr lang="en-US" err="1"/>
              <a:t>ultricies</a:t>
            </a:r>
            <a:r>
              <a:rPr lang="en-US"/>
              <a:t> </a:t>
            </a:r>
            <a:r>
              <a:rPr lang="en-US" err="1"/>
              <a:t>nec</a:t>
            </a:r>
            <a:r>
              <a:rPr lang="en-US"/>
              <a:t> </a:t>
            </a:r>
            <a:r>
              <a:rPr lang="en-US" err="1"/>
              <a:t>eu</a:t>
            </a:r>
            <a:r>
              <a:rPr lang="en-US"/>
              <a:t> </a:t>
            </a:r>
            <a:r>
              <a:rPr lang="en-US" err="1"/>
              <a:t>quies</a:t>
            </a:r>
            <a:r>
              <a:rPr lang="en-US"/>
              <a:t> </a:t>
            </a:r>
            <a:r>
              <a:rPr lang="en-US" err="1"/>
              <a:t>pellentesque</a:t>
            </a:r>
            <a:r>
              <a:rPr lang="en-US"/>
              <a:t> </a:t>
            </a:r>
            <a:r>
              <a:rPr lang="en-US" err="1"/>
              <a:t>pretium</a:t>
            </a:r>
            <a:r>
              <a:rPr lang="en-US"/>
              <a:t> </a:t>
            </a:r>
            <a:r>
              <a:rPr lang="en-US" err="1"/>
              <a:t>quis</a:t>
            </a:r>
            <a:r>
              <a:rPr lang="en-US"/>
              <a:t> sem.</a:t>
            </a:r>
          </a:p>
        </p:txBody>
      </p:sp>
      <p:sp>
        <p:nvSpPr>
          <p:cNvPr id="7" name="Text Placeholder 7">
            <a:extLst>
              <a:ext uri="{FF2B5EF4-FFF2-40B4-BE49-F238E27FC236}">
                <a16:creationId xmlns:a16="http://schemas.microsoft.com/office/drawing/2014/main" id="{84030CAE-A6D1-2A42-930D-B5A25A554391}"/>
              </a:ext>
            </a:extLst>
          </p:cNvPr>
          <p:cNvSpPr>
            <a:spLocks noGrp="1"/>
          </p:cNvSpPr>
          <p:nvPr>
            <p:ph type="body" sz="quarter" idx="16" hasCustomPrompt="1"/>
          </p:nvPr>
        </p:nvSpPr>
        <p:spPr>
          <a:xfrm>
            <a:off x="6200775" y="3916590"/>
            <a:ext cx="4578350" cy="1719035"/>
          </a:xfrm>
        </p:spPr>
        <p:txBody>
          <a:bodyPr>
            <a:noAutofit/>
          </a:bodyPr>
          <a:lstStyle>
            <a:lvl1pPr>
              <a:lnSpc>
                <a:spcPct val="140000"/>
              </a:lnSpc>
              <a:spcAft>
                <a:spcPts val="0"/>
              </a:spcAft>
              <a:defRPr sz="1100" baseline="0">
                <a:latin typeface="ATT Aleck Sans" panose="020B0503020203020204" pitchFamily="34" charset="0"/>
              </a:defRPr>
            </a:lvl1pPr>
          </a:lstStyle>
          <a:p>
            <a:pPr lvl="0"/>
            <a:r>
              <a:rPr lang="en-US"/>
              <a:t>Body copy goes here </a:t>
            </a:r>
            <a:r>
              <a:rPr lang="en-US" err="1"/>
              <a:t>lorum</a:t>
            </a:r>
            <a:r>
              <a:rPr lang="en-US"/>
              <a:t> ipsum dolor sit </a:t>
            </a:r>
            <a:r>
              <a:rPr lang="en-US" err="1"/>
              <a:t>amet</a:t>
            </a:r>
            <a:r>
              <a:rPr lang="en-US"/>
              <a:t> </a:t>
            </a:r>
            <a:r>
              <a:rPr lang="en-US" err="1"/>
              <a:t>donec</a:t>
            </a:r>
            <a:r>
              <a:rPr lang="en-US"/>
              <a:t> </a:t>
            </a:r>
            <a:r>
              <a:rPr lang="en-US" err="1"/>
              <a:t>quam</a:t>
            </a:r>
            <a:r>
              <a:rPr lang="en-US"/>
              <a:t> </a:t>
            </a:r>
            <a:r>
              <a:rPr lang="en-US" err="1"/>
              <a:t>felis</a:t>
            </a:r>
            <a:r>
              <a:rPr lang="en-US"/>
              <a:t> </a:t>
            </a:r>
            <a:r>
              <a:rPr lang="en-US" err="1"/>
              <a:t>ultricies</a:t>
            </a:r>
            <a:r>
              <a:rPr lang="en-US"/>
              <a:t> </a:t>
            </a:r>
            <a:r>
              <a:rPr lang="en-US" err="1"/>
              <a:t>nec</a:t>
            </a:r>
            <a:r>
              <a:rPr lang="en-US"/>
              <a:t> </a:t>
            </a:r>
            <a:r>
              <a:rPr lang="en-US" err="1"/>
              <a:t>eu</a:t>
            </a:r>
            <a:r>
              <a:rPr lang="en-US"/>
              <a:t> </a:t>
            </a:r>
            <a:r>
              <a:rPr lang="en-US" err="1"/>
              <a:t>quies</a:t>
            </a:r>
            <a:r>
              <a:rPr lang="en-US"/>
              <a:t> </a:t>
            </a:r>
            <a:r>
              <a:rPr lang="en-US" err="1"/>
              <a:t>pellentesque</a:t>
            </a:r>
            <a:r>
              <a:rPr lang="en-US"/>
              <a:t> </a:t>
            </a:r>
            <a:r>
              <a:rPr lang="en-US" err="1"/>
              <a:t>pretium</a:t>
            </a:r>
            <a:r>
              <a:rPr lang="en-US"/>
              <a:t> </a:t>
            </a:r>
            <a:r>
              <a:rPr lang="en-US" err="1"/>
              <a:t>quis</a:t>
            </a:r>
            <a:r>
              <a:rPr lang="en-US"/>
              <a:t> sem. </a:t>
            </a:r>
            <a:r>
              <a:rPr lang="en-US" err="1"/>
              <a:t>Nulla</a:t>
            </a:r>
            <a:r>
              <a:rPr lang="en-US"/>
              <a:t> </a:t>
            </a:r>
            <a:r>
              <a:rPr lang="en-US" err="1"/>
              <a:t>consequat</a:t>
            </a:r>
            <a:r>
              <a:rPr lang="en-US"/>
              <a:t> </a:t>
            </a:r>
            <a:r>
              <a:rPr lang="en-US" err="1"/>
              <a:t>massa</a:t>
            </a:r>
            <a:r>
              <a:rPr lang="en-US"/>
              <a:t> </a:t>
            </a:r>
            <a:r>
              <a:rPr lang="en-US" err="1"/>
              <a:t>enim</a:t>
            </a:r>
            <a:r>
              <a:rPr lang="en-US"/>
              <a:t> lorem. Dolor sit </a:t>
            </a:r>
            <a:r>
              <a:rPr lang="en-US" err="1"/>
              <a:t>amet</a:t>
            </a:r>
            <a:r>
              <a:rPr lang="en-US"/>
              <a:t> </a:t>
            </a:r>
            <a:r>
              <a:rPr lang="en-US" err="1"/>
              <a:t>donec</a:t>
            </a:r>
            <a:r>
              <a:rPr lang="en-US"/>
              <a:t> </a:t>
            </a:r>
            <a:r>
              <a:rPr lang="en-US" err="1"/>
              <a:t>quam</a:t>
            </a:r>
            <a:r>
              <a:rPr lang="en-US"/>
              <a:t> </a:t>
            </a:r>
            <a:r>
              <a:rPr lang="en-US" err="1"/>
              <a:t>felis</a:t>
            </a:r>
            <a:r>
              <a:rPr lang="en-US"/>
              <a:t> </a:t>
            </a:r>
            <a:r>
              <a:rPr lang="en-US" err="1"/>
              <a:t>ultricies</a:t>
            </a:r>
            <a:r>
              <a:rPr lang="en-US"/>
              <a:t> </a:t>
            </a:r>
            <a:r>
              <a:rPr lang="en-US" err="1"/>
              <a:t>nec</a:t>
            </a:r>
            <a:r>
              <a:rPr lang="en-US"/>
              <a:t> </a:t>
            </a:r>
            <a:r>
              <a:rPr lang="en-US" err="1"/>
              <a:t>eu</a:t>
            </a:r>
            <a:r>
              <a:rPr lang="en-US"/>
              <a:t> </a:t>
            </a:r>
            <a:r>
              <a:rPr lang="en-US" err="1"/>
              <a:t>quies</a:t>
            </a:r>
            <a:r>
              <a:rPr lang="en-US"/>
              <a:t>. Dolor sit </a:t>
            </a:r>
            <a:r>
              <a:rPr lang="en-US" err="1"/>
              <a:t>amet</a:t>
            </a:r>
            <a:r>
              <a:rPr lang="en-US"/>
              <a:t> </a:t>
            </a:r>
            <a:r>
              <a:rPr lang="en-US" err="1"/>
              <a:t>donec</a:t>
            </a:r>
            <a:r>
              <a:rPr lang="en-US"/>
              <a:t> </a:t>
            </a:r>
            <a:r>
              <a:rPr lang="en-US" err="1"/>
              <a:t>quam</a:t>
            </a:r>
            <a:r>
              <a:rPr lang="en-US"/>
              <a:t> </a:t>
            </a:r>
            <a:r>
              <a:rPr lang="en-US" err="1"/>
              <a:t>felis</a:t>
            </a:r>
            <a:r>
              <a:rPr lang="en-US"/>
              <a:t> </a:t>
            </a:r>
            <a:r>
              <a:rPr lang="en-US" err="1"/>
              <a:t>ultricies</a:t>
            </a:r>
            <a:r>
              <a:rPr lang="en-US"/>
              <a:t> </a:t>
            </a:r>
            <a:r>
              <a:rPr lang="en-US" err="1"/>
              <a:t>nec</a:t>
            </a:r>
            <a:r>
              <a:rPr lang="en-US"/>
              <a:t> </a:t>
            </a:r>
            <a:r>
              <a:rPr lang="en-US" err="1"/>
              <a:t>eu</a:t>
            </a:r>
            <a:r>
              <a:rPr lang="en-US"/>
              <a:t> </a:t>
            </a:r>
            <a:r>
              <a:rPr lang="en-US" err="1"/>
              <a:t>quies</a:t>
            </a:r>
            <a:r>
              <a:rPr lang="en-US"/>
              <a:t>. </a:t>
            </a:r>
            <a:r>
              <a:rPr lang="en-US" err="1"/>
              <a:t>Lorum</a:t>
            </a:r>
            <a:r>
              <a:rPr lang="en-US"/>
              <a:t> ipsum dolor sit </a:t>
            </a:r>
            <a:r>
              <a:rPr lang="en-US" err="1"/>
              <a:t>amet</a:t>
            </a:r>
            <a:r>
              <a:rPr lang="en-US"/>
              <a:t> </a:t>
            </a:r>
            <a:r>
              <a:rPr lang="en-US" err="1"/>
              <a:t>donec</a:t>
            </a:r>
            <a:r>
              <a:rPr lang="en-US"/>
              <a:t> </a:t>
            </a:r>
            <a:r>
              <a:rPr lang="en-US" err="1"/>
              <a:t>quam</a:t>
            </a:r>
            <a:r>
              <a:rPr lang="en-US"/>
              <a:t> </a:t>
            </a:r>
            <a:r>
              <a:rPr lang="en-US" err="1"/>
              <a:t>felis</a:t>
            </a:r>
            <a:r>
              <a:rPr lang="en-US"/>
              <a:t> </a:t>
            </a:r>
            <a:r>
              <a:rPr lang="en-US" err="1"/>
              <a:t>ultricies</a:t>
            </a:r>
            <a:r>
              <a:rPr lang="en-US"/>
              <a:t> </a:t>
            </a:r>
            <a:r>
              <a:rPr lang="en-US" err="1"/>
              <a:t>nec</a:t>
            </a:r>
            <a:r>
              <a:rPr lang="en-US"/>
              <a:t> </a:t>
            </a:r>
            <a:r>
              <a:rPr lang="en-US" err="1"/>
              <a:t>eu</a:t>
            </a:r>
            <a:r>
              <a:rPr lang="en-US"/>
              <a:t> </a:t>
            </a:r>
            <a:r>
              <a:rPr lang="en-US" err="1"/>
              <a:t>quies</a:t>
            </a:r>
            <a:r>
              <a:rPr lang="en-US"/>
              <a:t> </a:t>
            </a:r>
            <a:r>
              <a:rPr lang="en-US" err="1"/>
              <a:t>pellentesque</a:t>
            </a:r>
            <a:r>
              <a:rPr lang="en-US"/>
              <a:t> </a:t>
            </a:r>
            <a:r>
              <a:rPr lang="en-US" err="1"/>
              <a:t>pretium</a:t>
            </a:r>
            <a:r>
              <a:rPr lang="en-US"/>
              <a:t> </a:t>
            </a:r>
            <a:r>
              <a:rPr lang="en-US" err="1"/>
              <a:t>quis</a:t>
            </a:r>
            <a:r>
              <a:rPr lang="en-US"/>
              <a:t> sem.</a:t>
            </a:r>
          </a:p>
        </p:txBody>
      </p:sp>
      <p:sp>
        <p:nvSpPr>
          <p:cNvPr id="9" name="Text Placeholder 8">
            <a:extLst>
              <a:ext uri="{FF2B5EF4-FFF2-40B4-BE49-F238E27FC236}">
                <a16:creationId xmlns:a16="http://schemas.microsoft.com/office/drawing/2014/main" id="{930449B5-3614-F84B-8DBE-5D9C7330B71B}"/>
              </a:ext>
            </a:extLst>
          </p:cNvPr>
          <p:cNvSpPr>
            <a:spLocks noGrp="1"/>
          </p:cNvSpPr>
          <p:nvPr>
            <p:ph type="body" sz="quarter" idx="17" hasCustomPrompt="1"/>
          </p:nvPr>
        </p:nvSpPr>
        <p:spPr>
          <a:xfrm>
            <a:off x="454025" y="3535364"/>
            <a:ext cx="4578350" cy="179400"/>
          </a:xfrm>
        </p:spPr>
        <p:txBody>
          <a:bodyPr>
            <a:noAutofit/>
          </a:bodyPr>
          <a:lstStyle>
            <a:lvl1pPr>
              <a:lnSpc>
                <a:spcPct val="100000"/>
              </a:lnSpc>
              <a:defRPr sz="1400" baseline="0"/>
            </a:lvl1pPr>
          </a:lstStyle>
          <a:p>
            <a:pPr lvl="0"/>
            <a:r>
              <a:rPr lang="en-US"/>
              <a:t>Header goes here</a:t>
            </a:r>
          </a:p>
        </p:txBody>
      </p:sp>
      <p:sp>
        <p:nvSpPr>
          <p:cNvPr id="10" name="Text Placeholder 8">
            <a:extLst>
              <a:ext uri="{FF2B5EF4-FFF2-40B4-BE49-F238E27FC236}">
                <a16:creationId xmlns:a16="http://schemas.microsoft.com/office/drawing/2014/main" id="{C46EB245-DA55-0248-BB1F-E24F4B87F859}"/>
              </a:ext>
            </a:extLst>
          </p:cNvPr>
          <p:cNvSpPr>
            <a:spLocks noGrp="1"/>
          </p:cNvSpPr>
          <p:nvPr>
            <p:ph type="body" sz="quarter" idx="18" hasCustomPrompt="1"/>
          </p:nvPr>
        </p:nvSpPr>
        <p:spPr>
          <a:xfrm>
            <a:off x="6197600" y="3535364"/>
            <a:ext cx="4578350" cy="179400"/>
          </a:xfrm>
        </p:spPr>
        <p:txBody>
          <a:bodyPr>
            <a:noAutofit/>
          </a:bodyPr>
          <a:lstStyle>
            <a:lvl1pPr>
              <a:lnSpc>
                <a:spcPct val="100000"/>
              </a:lnSpc>
              <a:defRPr sz="1400" baseline="0"/>
            </a:lvl1pPr>
          </a:lstStyle>
          <a:p>
            <a:pPr lvl="0"/>
            <a:r>
              <a:rPr lang="en-US"/>
              <a:t>Header goes here</a:t>
            </a:r>
          </a:p>
        </p:txBody>
      </p:sp>
      <p:sp>
        <p:nvSpPr>
          <p:cNvPr id="12" name="Text Placeholder 7">
            <a:extLst>
              <a:ext uri="{FF2B5EF4-FFF2-40B4-BE49-F238E27FC236}">
                <a16:creationId xmlns:a16="http://schemas.microsoft.com/office/drawing/2014/main" id="{7742502B-6037-0148-8951-701671FBD3E3}"/>
              </a:ext>
            </a:extLst>
          </p:cNvPr>
          <p:cNvSpPr>
            <a:spLocks noGrp="1"/>
          </p:cNvSpPr>
          <p:nvPr>
            <p:ph type="body" sz="quarter" idx="19" hasCustomPrompt="1"/>
          </p:nvPr>
        </p:nvSpPr>
        <p:spPr>
          <a:xfrm>
            <a:off x="6200775" y="1603601"/>
            <a:ext cx="4578350" cy="1719035"/>
          </a:xfrm>
        </p:spPr>
        <p:txBody>
          <a:bodyPr>
            <a:noAutofit/>
          </a:bodyPr>
          <a:lstStyle>
            <a:lvl1pPr>
              <a:lnSpc>
                <a:spcPct val="140000"/>
              </a:lnSpc>
              <a:spcAft>
                <a:spcPts val="0"/>
              </a:spcAft>
              <a:defRPr sz="1100" baseline="0">
                <a:latin typeface="ATT Aleck Sans" panose="020B0503020203020204" pitchFamily="34" charset="0"/>
              </a:defRPr>
            </a:lvl1pPr>
          </a:lstStyle>
          <a:p>
            <a:pPr lvl="0"/>
            <a:r>
              <a:rPr lang="en-US"/>
              <a:t>Body copy goes here </a:t>
            </a:r>
            <a:r>
              <a:rPr lang="en-US" err="1"/>
              <a:t>lorum</a:t>
            </a:r>
            <a:r>
              <a:rPr lang="en-US"/>
              <a:t> ipsum dolor sit </a:t>
            </a:r>
            <a:r>
              <a:rPr lang="en-US" err="1"/>
              <a:t>amet</a:t>
            </a:r>
            <a:r>
              <a:rPr lang="en-US"/>
              <a:t> </a:t>
            </a:r>
            <a:r>
              <a:rPr lang="en-US" err="1"/>
              <a:t>donec</a:t>
            </a:r>
            <a:r>
              <a:rPr lang="en-US"/>
              <a:t> </a:t>
            </a:r>
            <a:r>
              <a:rPr lang="en-US" err="1"/>
              <a:t>quam</a:t>
            </a:r>
            <a:r>
              <a:rPr lang="en-US"/>
              <a:t> </a:t>
            </a:r>
            <a:r>
              <a:rPr lang="en-US" err="1"/>
              <a:t>felis</a:t>
            </a:r>
            <a:r>
              <a:rPr lang="en-US"/>
              <a:t> </a:t>
            </a:r>
            <a:r>
              <a:rPr lang="en-US" err="1"/>
              <a:t>ultricies</a:t>
            </a:r>
            <a:r>
              <a:rPr lang="en-US"/>
              <a:t> </a:t>
            </a:r>
            <a:r>
              <a:rPr lang="en-US" err="1"/>
              <a:t>nec</a:t>
            </a:r>
            <a:r>
              <a:rPr lang="en-US"/>
              <a:t> </a:t>
            </a:r>
            <a:r>
              <a:rPr lang="en-US" err="1"/>
              <a:t>eu</a:t>
            </a:r>
            <a:r>
              <a:rPr lang="en-US"/>
              <a:t> </a:t>
            </a:r>
            <a:r>
              <a:rPr lang="en-US" err="1"/>
              <a:t>quies</a:t>
            </a:r>
            <a:r>
              <a:rPr lang="en-US"/>
              <a:t> </a:t>
            </a:r>
            <a:r>
              <a:rPr lang="en-US" err="1"/>
              <a:t>pellentesque</a:t>
            </a:r>
            <a:r>
              <a:rPr lang="en-US"/>
              <a:t> </a:t>
            </a:r>
            <a:r>
              <a:rPr lang="en-US" err="1"/>
              <a:t>pretium</a:t>
            </a:r>
            <a:r>
              <a:rPr lang="en-US"/>
              <a:t> </a:t>
            </a:r>
            <a:r>
              <a:rPr lang="en-US" err="1"/>
              <a:t>quis</a:t>
            </a:r>
            <a:r>
              <a:rPr lang="en-US"/>
              <a:t> sem. </a:t>
            </a:r>
            <a:r>
              <a:rPr lang="en-US" err="1"/>
              <a:t>Nulla</a:t>
            </a:r>
            <a:r>
              <a:rPr lang="en-US"/>
              <a:t> </a:t>
            </a:r>
            <a:r>
              <a:rPr lang="en-US" err="1"/>
              <a:t>consequat</a:t>
            </a:r>
            <a:r>
              <a:rPr lang="en-US"/>
              <a:t> </a:t>
            </a:r>
            <a:r>
              <a:rPr lang="en-US" err="1"/>
              <a:t>massa</a:t>
            </a:r>
            <a:r>
              <a:rPr lang="en-US"/>
              <a:t> </a:t>
            </a:r>
            <a:r>
              <a:rPr lang="en-US" err="1"/>
              <a:t>enim</a:t>
            </a:r>
            <a:r>
              <a:rPr lang="en-US"/>
              <a:t> lorem. Dolor sit </a:t>
            </a:r>
            <a:r>
              <a:rPr lang="en-US" err="1"/>
              <a:t>amet</a:t>
            </a:r>
            <a:r>
              <a:rPr lang="en-US"/>
              <a:t> </a:t>
            </a:r>
            <a:r>
              <a:rPr lang="en-US" err="1"/>
              <a:t>donec</a:t>
            </a:r>
            <a:r>
              <a:rPr lang="en-US"/>
              <a:t> </a:t>
            </a:r>
            <a:r>
              <a:rPr lang="en-US" err="1"/>
              <a:t>quam</a:t>
            </a:r>
            <a:r>
              <a:rPr lang="en-US"/>
              <a:t> </a:t>
            </a:r>
            <a:r>
              <a:rPr lang="en-US" err="1"/>
              <a:t>felis</a:t>
            </a:r>
            <a:r>
              <a:rPr lang="en-US"/>
              <a:t> </a:t>
            </a:r>
            <a:r>
              <a:rPr lang="en-US" err="1"/>
              <a:t>ultricies</a:t>
            </a:r>
            <a:r>
              <a:rPr lang="en-US"/>
              <a:t> </a:t>
            </a:r>
            <a:r>
              <a:rPr lang="en-US" err="1"/>
              <a:t>nec</a:t>
            </a:r>
            <a:r>
              <a:rPr lang="en-US"/>
              <a:t> </a:t>
            </a:r>
            <a:r>
              <a:rPr lang="en-US" err="1"/>
              <a:t>eu</a:t>
            </a:r>
            <a:r>
              <a:rPr lang="en-US"/>
              <a:t> </a:t>
            </a:r>
            <a:r>
              <a:rPr lang="en-US" err="1"/>
              <a:t>quies</a:t>
            </a:r>
            <a:r>
              <a:rPr lang="en-US"/>
              <a:t>. Dolor sit </a:t>
            </a:r>
            <a:r>
              <a:rPr lang="en-US" err="1"/>
              <a:t>amet</a:t>
            </a:r>
            <a:r>
              <a:rPr lang="en-US"/>
              <a:t> </a:t>
            </a:r>
            <a:r>
              <a:rPr lang="en-US" err="1"/>
              <a:t>donec</a:t>
            </a:r>
            <a:r>
              <a:rPr lang="en-US"/>
              <a:t> </a:t>
            </a:r>
            <a:r>
              <a:rPr lang="en-US" err="1"/>
              <a:t>quam</a:t>
            </a:r>
            <a:r>
              <a:rPr lang="en-US"/>
              <a:t> </a:t>
            </a:r>
            <a:r>
              <a:rPr lang="en-US" err="1"/>
              <a:t>felis</a:t>
            </a:r>
            <a:r>
              <a:rPr lang="en-US"/>
              <a:t> </a:t>
            </a:r>
            <a:r>
              <a:rPr lang="en-US" err="1"/>
              <a:t>ultricies</a:t>
            </a:r>
            <a:r>
              <a:rPr lang="en-US"/>
              <a:t> </a:t>
            </a:r>
            <a:r>
              <a:rPr lang="en-US" err="1"/>
              <a:t>nec</a:t>
            </a:r>
            <a:r>
              <a:rPr lang="en-US"/>
              <a:t> </a:t>
            </a:r>
            <a:r>
              <a:rPr lang="en-US" err="1"/>
              <a:t>eu</a:t>
            </a:r>
            <a:r>
              <a:rPr lang="en-US"/>
              <a:t> </a:t>
            </a:r>
            <a:r>
              <a:rPr lang="en-US" err="1"/>
              <a:t>quies</a:t>
            </a:r>
            <a:r>
              <a:rPr lang="en-US"/>
              <a:t>. </a:t>
            </a:r>
            <a:r>
              <a:rPr lang="en-US" err="1"/>
              <a:t>Lorum</a:t>
            </a:r>
            <a:r>
              <a:rPr lang="en-US"/>
              <a:t> ipsum dolor sit </a:t>
            </a:r>
            <a:r>
              <a:rPr lang="en-US" err="1"/>
              <a:t>amet</a:t>
            </a:r>
            <a:r>
              <a:rPr lang="en-US"/>
              <a:t> </a:t>
            </a:r>
            <a:r>
              <a:rPr lang="en-US" err="1"/>
              <a:t>donec</a:t>
            </a:r>
            <a:r>
              <a:rPr lang="en-US"/>
              <a:t> </a:t>
            </a:r>
            <a:r>
              <a:rPr lang="en-US" err="1"/>
              <a:t>quam</a:t>
            </a:r>
            <a:r>
              <a:rPr lang="en-US"/>
              <a:t> </a:t>
            </a:r>
            <a:r>
              <a:rPr lang="en-US" err="1"/>
              <a:t>felis</a:t>
            </a:r>
            <a:r>
              <a:rPr lang="en-US"/>
              <a:t> </a:t>
            </a:r>
            <a:r>
              <a:rPr lang="en-US" err="1"/>
              <a:t>ultricies</a:t>
            </a:r>
            <a:r>
              <a:rPr lang="en-US"/>
              <a:t> </a:t>
            </a:r>
            <a:r>
              <a:rPr lang="en-US" err="1"/>
              <a:t>nec</a:t>
            </a:r>
            <a:r>
              <a:rPr lang="en-US"/>
              <a:t> </a:t>
            </a:r>
            <a:r>
              <a:rPr lang="en-US" err="1"/>
              <a:t>eu</a:t>
            </a:r>
            <a:r>
              <a:rPr lang="en-US"/>
              <a:t> </a:t>
            </a:r>
            <a:r>
              <a:rPr lang="en-US" err="1"/>
              <a:t>quies</a:t>
            </a:r>
            <a:r>
              <a:rPr lang="en-US"/>
              <a:t> </a:t>
            </a:r>
            <a:r>
              <a:rPr lang="en-US" err="1"/>
              <a:t>pellentesque</a:t>
            </a:r>
            <a:r>
              <a:rPr lang="en-US"/>
              <a:t> </a:t>
            </a:r>
            <a:r>
              <a:rPr lang="en-US" err="1"/>
              <a:t>pretium</a:t>
            </a:r>
            <a:r>
              <a:rPr lang="en-US"/>
              <a:t> </a:t>
            </a:r>
            <a:r>
              <a:rPr lang="en-US" err="1"/>
              <a:t>quis</a:t>
            </a:r>
            <a:r>
              <a:rPr lang="en-US"/>
              <a:t> sem.</a:t>
            </a:r>
          </a:p>
        </p:txBody>
      </p:sp>
      <p:sp>
        <p:nvSpPr>
          <p:cNvPr id="13" name="Text Placeholder 8">
            <a:extLst>
              <a:ext uri="{FF2B5EF4-FFF2-40B4-BE49-F238E27FC236}">
                <a16:creationId xmlns:a16="http://schemas.microsoft.com/office/drawing/2014/main" id="{52FD79CA-2168-BB44-B460-F698EAAF6571}"/>
              </a:ext>
            </a:extLst>
          </p:cNvPr>
          <p:cNvSpPr>
            <a:spLocks noGrp="1"/>
          </p:cNvSpPr>
          <p:nvPr>
            <p:ph type="body" sz="quarter" idx="20" hasCustomPrompt="1"/>
          </p:nvPr>
        </p:nvSpPr>
        <p:spPr>
          <a:xfrm>
            <a:off x="6197600" y="1222375"/>
            <a:ext cx="4578350" cy="179400"/>
          </a:xfrm>
        </p:spPr>
        <p:txBody>
          <a:bodyPr>
            <a:noAutofit/>
          </a:bodyPr>
          <a:lstStyle>
            <a:lvl1pPr>
              <a:lnSpc>
                <a:spcPct val="100000"/>
              </a:lnSpc>
              <a:defRPr sz="1400" baseline="0"/>
            </a:lvl1pPr>
          </a:lstStyle>
          <a:p>
            <a:pPr lvl="0"/>
            <a:r>
              <a:rPr lang="en-US"/>
              <a:t>Header goes here</a:t>
            </a:r>
          </a:p>
        </p:txBody>
      </p:sp>
    </p:spTree>
    <p:extLst>
      <p:ext uri="{BB962C8B-B14F-4D97-AF65-F5344CB8AC3E}">
        <p14:creationId xmlns:p14="http://schemas.microsoft.com/office/powerpoint/2010/main" val="237581249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8_Content Two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0D8B92-AB4E-8B42-A5D4-55AE3AEAB134}"/>
              </a:ext>
            </a:extLst>
          </p:cNvPr>
          <p:cNvSpPr>
            <a:spLocks noGrp="1"/>
          </p:cNvSpPr>
          <p:nvPr>
            <p:ph type="title" hasCustomPrompt="1"/>
          </p:nvPr>
        </p:nvSpPr>
        <p:spPr>
          <a:xfrm>
            <a:off x="454025" y="457201"/>
            <a:ext cx="4578350" cy="558799"/>
          </a:xfrm>
        </p:spPr>
        <p:txBody>
          <a:bodyPr/>
          <a:lstStyle/>
          <a:p>
            <a:r>
              <a:rPr lang="en-US"/>
              <a:t>SECTION TITLE / SECTION DETAIL (KEEP ALL CAPS)</a:t>
            </a:r>
          </a:p>
        </p:txBody>
      </p:sp>
      <p:sp>
        <p:nvSpPr>
          <p:cNvPr id="3" name="Footer Placeholder 2">
            <a:extLst>
              <a:ext uri="{FF2B5EF4-FFF2-40B4-BE49-F238E27FC236}">
                <a16:creationId xmlns:a16="http://schemas.microsoft.com/office/drawing/2014/main" id="{33231EE0-4384-404F-800A-E4FBFC00FBC4}"/>
              </a:ext>
            </a:extLst>
          </p:cNvPr>
          <p:cNvSpPr>
            <a:spLocks noGrp="1"/>
          </p:cNvSpPr>
          <p:nvPr>
            <p:ph type="ftr" sz="quarter" idx="10"/>
          </p:nvPr>
        </p:nvSpPr>
        <p:spPr/>
        <p:txBody>
          <a:bodyPr/>
          <a:lstStyle/>
          <a:p>
            <a:r>
              <a:rPr lang="en-US" dirty="0"/>
              <a:t>Project Initiative Template / Nov. 13, 2020 / © 2020 K3Innovations Property - K3Innovations  Proprietary (Internal Use Only) </a:t>
            </a:r>
          </a:p>
        </p:txBody>
      </p:sp>
      <p:sp>
        <p:nvSpPr>
          <p:cNvPr id="7" name="Text Placeholder 7">
            <a:extLst>
              <a:ext uri="{FF2B5EF4-FFF2-40B4-BE49-F238E27FC236}">
                <a16:creationId xmlns:a16="http://schemas.microsoft.com/office/drawing/2014/main" id="{5A4424C1-F280-F848-ADF2-C6A8B811F188}"/>
              </a:ext>
            </a:extLst>
          </p:cNvPr>
          <p:cNvSpPr>
            <a:spLocks noGrp="1"/>
          </p:cNvSpPr>
          <p:nvPr>
            <p:ph type="body" sz="quarter" idx="15" hasCustomPrompt="1"/>
          </p:nvPr>
        </p:nvSpPr>
        <p:spPr>
          <a:xfrm>
            <a:off x="454024" y="1993900"/>
            <a:ext cx="4578350" cy="1333500"/>
          </a:xfrm>
        </p:spPr>
        <p:txBody>
          <a:bodyPr>
            <a:noAutofit/>
          </a:bodyPr>
          <a:lstStyle>
            <a:lvl1pPr>
              <a:lnSpc>
                <a:spcPct val="140000"/>
              </a:lnSpc>
              <a:defRPr sz="1100" baseline="0">
                <a:latin typeface="ATT Aleck Sans" panose="020B0503020203020204" pitchFamily="34" charset="0"/>
              </a:defRPr>
            </a:lvl1pPr>
          </a:lstStyle>
          <a:p>
            <a:pPr lvl="0"/>
            <a:r>
              <a:rPr lang="en-US"/>
              <a:t>Body copy goes here </a:t>
            </a:r>
            <a:r>
              <a:rPr lang="en-US" err="1"/>
              <a:t>lorum</a:t>
            </a:r>
            <a:r>
              <a:rPr lang="en-US"/>
              <a:t> ipsum dolor sit </a:t>
            </a:r>
            <a:r>
              <a:rPr lang="en-US" err="1"/>
              <a:t>amet</a:t>
            </a:r>
            <a:r>
              <a:rPr lang="en-US"/>
              <a:t> </a:t>
            </a:r>
            <a:r>
              <a:rPr lang="en-US" err="1"/>
              <a:t>donec</a:t>
            </a:r>
            <a:r>
              <a:rPr lang="en-US"/>
              <a:t> </a:t>
            </a:r>
            <a:r>
              <a:rPr lang="en-US" err="1"/>
              <a:t>quam</a:t>
            </a:r>
            <a:r>
              <a:rPr lang="en-US"/>
              <a:t> </a:t>
            </a:r>
            <a:r>
              <a:rPr lang="en-US" err="1"/>
              <a:t>felis</a:t>
            </a:r>
            <a:r>
              <a:rPr lang="en-US"/>
              <a:t> </a:t>
            </a:r>
            <a:r>
              <a:rPr lang="en-US" err="1"/>
              <a:t>ultricies</a:t>
            </a:r>
            <a:r>
              <a:rPr lang="en-US"/>
              <a:t> </a:t>
            </a:r>
            <a:r>
              <a:rPr lang="en-US" err="1"/>
              <a:t>nec</a:t>
            </a:r>
            <a:r>
              <a:rPr lang="en-US"/>
              <a:t> </a:t>
            </a:r>
            <a:r>
              <a:rPr lang="en-US" err="1"/>
              <a:t>eu</a:t>
            </a:r>
            <a:r>
              <a:rPr lang="en-US"/>
              <a:t> </a:t>
            </a:r>
            <a:r>
              <a:rPr lang="en-US" err="1"/>
              <a:t>quies</a:t>
            </a:r>
            <a:r>
              <a:rPr lang="en-US"/>
              <a:t> </a:t>
            </a:r>
            <a:r>
              <a:rPr lang="en-US" err="1"/>
              <a:t>pellentesque</a:t>
            </a:r>
            <a:r>
              <a:rPr lang="en-US"/>
              <a:t> </a:t>
            </a:r>
            <a:r>
              <a:rPr lang="en-US" err="1"/>
              <a:t>pretium</a:t>
            </a:r>
            <a:r>
              <a:rPr lang="en-US"/>
              <a:t> </a:t>
            </a:r>
            <a:r>
              <a:rPr lang="en-US" err="1"/>
              <a:t>quis</a:t>
            </a:r>
            <a:r>
              <a:rPr lang="en-US"/>
              <a:t> sem. </a:t>
            </a:r>
            <a:r>
              <a:rPr lang="en-US" err="1"/>
              <a:t>Nulla</a:t>
            </a:r>
            <a:r>
              <a:rPr lang="en-US"/>
              <a:t> </a:t>
            </a:r>
            <a:r>
              <a:rPr lang="en-US" err="1"/>
              <a:t>consequat</a:t>
            </a:r>
            <a:r>
              <a:rPr lang="en-US"/>
              <a:t> </a:t>
            </a:r>
            <a:r>
              <a:rPr lang="en-US" err="1"/>
              <a:t>massa</a:t>
            </a:r>
            <a:r>
              <a:rPr lang="en-US"/>
              <a:t> </a:t>
            </a:r>
            <a:r>
              <a:rPr lang="en-US" err="1"/>
              <a:t>enim</a:t>
            </a:r>
            <a:r>
              <a:rPr lang="en-US"/>
              <a:t> lorem. Dolor sit </a:t>
            </a:r>
            <a:r>
              <a:rPr lang="en-US" err="1"/>
              <a:t>amet</a:t>
            </a:r>
            <a:r>
              <a:rPr lang="en-US"/>
              <a:t> </a:t>
            </a:r>
            <a:r>
              <a:rPr lang="en-US" err="1"/>
              <a:t>donec</a:t>
            </a:r>
            <a:r>
              <a:rPr lang="en-US"/>
              <a:t> </a:t>
            </a:r>
            <a:r>
              <a:rPr lang="en-US" err="1"/>
              <a:t>quam</a:t>
            </a:r>
            <a:r>
              <a:rPr lang="en-US"/>
              <a:t> </a:t>
            </a:r>
            <a:r>
              <a:rPr lang="en-US" err="1"/>
              <a:t>felis</a:t>
            </a:r>
            <a:r>
              <a:rPr lang="en-US"/>
              <a:t> </a:t>
            </a:r>
            <a:r>
              <a:rPr lang="en-US" err="1"/>
              <a:t>ultricies</a:t>
            </a:r>
            <a:r>
              <a:rPr lang="en-US"/>
              <a:t> </a:t>
            </a:r>
            <a:r>
              <a:rPr lang="en-US" err="1"/>
              <a:t>nec</a:t>
            </a:r>
            <a:r>
              <a:rPr lang="en-US"/>
              <a:t> </a:t>
            </a:r>
            <a:r>
              <a:rPr lang="en-US" err="1"/>
              <a:t>eu</a:t>
            </a:r>
            <a:r>
              <a:rPr lang="en-US"/>
              <a:t> </a:t>
            </a:r>
            <a:r>
              <a:rPr lang="en-US" err="1"/>
              <a:t>quies</a:t>
            </a:r>
            <a:r>
              <a:rPr lang="en-US"/>
              <a:t>. Dolor sit </a:t>
            </a:r>
            <a:r>
              <a:rPr lang="en-US" err="1"/>
              <a:t>amet</a:t>
            </a:r>
            <a:r>
              <a:rPr lang="en-US"/>
              <a:t> </a:t>
            </a:r>
            <a:r>
              <a:rPr lang="en-US" err="1"/>
              <a:t>donec</a:t>
            </a:r>
            <a:r>
              <a:rPr lang="en-US"/>
              <a:t> </a:t>
            </a:r>
            <a:r>
              <a:rPr lang="en-US" err="1"/>
              <a:t>quam</a:t>
            </a:r>
            <a:r>
              <a:rPr lang="en-US"/>
              <a:t> </a:t>
            </a:r>
            <a:r>
              <a:rPr lang="en-US" err="1"/>
              <a:t>felis</a:t>
            </a:r>
            <a:r>
              <a:rPr lang="en-US"/>
              <a:t> </a:t>
            </a:r>
            <a:r>
              <a:rPr lang="en-US" err="1"/>
              <a:t>ultricies</a:t>
            </a:r>
            <a:r>
              <a:rPr lang="en-US"/>
              <a:t> </a:t>
            </a:r>
            <a:r>
              <a:rPr lang="en-US" err="1"/>
              <a:t>nec</a:t>
            </a:r>
            <a:r>
              <a:rPr lang="en-US"/>
              <a:t> </a:t>
            </a:r>
            <a:r>
              <a:rPr lang="en-US" err="1"/>
              <a:t>eu</a:t>
            </a:r>
            <a:r>
              <a:rPr lang="en-US"/>
              <a:t> </a:t>
            </a:r>
            <a:r>
              <a:rPr lang="en-US" err="1"/>
              <a:t>quies</a:t>
            </a:r>
            <a:r>
              <a:rPr lang="en-US"/>
              <a:t>.</a:t>
            </a:r>
          </a:p>
        </p:txBody>
      </p:sp>
      <p:sp>
        <p:nvSpPr>
          <p:cNvPr id="8" name="Text Placeholder 8">
            <a:extLst>
              <a:ext uri="{FF2B5EF4-FFF2-40B4-BE49-F238E27FC236}">
                <a16:creationId xmlns:a16="http://schemas.microsoft.com/office/drawing/2014/main" id="{685D51FF-4560-CB4E-A84E-2AB48021D22D}"/>
              </a:ext>
            </a:extLst>
          </p:cNvPr>
          <p:cNvSpPr>
            <a:spLocks noGrp="1"/>
          </p:cNvSpPr>
          <p:nvPr>
            <p:ph type="body" sz="quarter" idx="17" hasCustomPrompt="1"/>
          </p:nvPr>
        </p:nvSpPr>
        <p:spPr>
          <a:xfrm>
            <a:off x="454025" y="1608245"/>
            <a:ext cx="4578350" cy="179400"/>
          </a:xfrm>
        </p:spPr>
        <p:txBody>
          <a:bodyPr>
            <a:noAutofit/>
          </a:bodyPr>
          <a:lstStyle>
            <a:lvl1pPr>
              <a:lnSpc>
                <a:spcPct val="100000"/>
              </a:lnSpc>
              <a:defRPr sz="1400" baseline="0"/>
            </a:lvl1pPr>
          </a:lstStyle>
          <a:p>
            <a:pPr lvl="0"/>
            <a:r>
              <a:rPr lang="en-US"/>
              <a:t>Header goes here</a:t>
            </a:r>
          </a:p>
        </p:txBody>
      </p:sp>
      <p:sp>
        <p:nvSpPr>
          <p:cNvPr id="9" name="Text Placeholder 7">
            <a:extLst>
              <a:ext uri="{FF2B5EF4-FFF2-40B4-BE49-F238E27FC236}">
                <a16:creationId xmlns:a16="http://schemas.microsoft.com/office/drawing/2014/main" id="{F049775A-286B-9147-A9DB-F27859D0BBEF}"/>
              </a:ext>
            </a:extLst>
          </p:cNvPr>
          <p:cNvSpPr>
            <a:spLocks noGrp="1"/>
          </p:cNvSpPr>
          <p:nvPr>
            <p:ph type="body" sz="quarter" idx="18" hasCustomPrompt="1"/>
          </p:nvPr>
        </p:nvSpPr>
        <p:spPr>
          <a:xfrm>
            <a:off x="6197600" y="1993900"/>
            <a:ext cx="4578350" cy="1333500"/>
          </a:xfrm>
        </p:spPr>
        <p:txBody>
          <a:bodyPr>
            <a:noAutofit/>
          </a:bodyPr>
          <a:lstStyle>
            <a:lvl1pPr>
              <a:lnSpc>
                <a:spcPct val="140000"/>
              </a:lnSpc>
              <a:defRPr sz="1100" baseline="0">
                <a:latin typeface="ATT Aleck Sans" panose="020B0503020203020204" pitchFamily="34" charset="0"/>
              </a:defRPr>
            </a:lvl1pPr>
          </a:lstStyle>
          <a:p>
            <a:pPr lvl="0"/>
            <a:r>
              <a:rPr lang="en-US"/>
              <a:t>Body copy goes here </a:t>
            </a:r>
            <a:r>
              <a:rPr lang="en-US" err="1"/>
              <a:t>lorum</a:t>
            </a:r>
            <a:r>
              <a:rPr lang="en-US"/>
              <a:t> ipsum dolor sit </a:t>
            </a:r>
            <a:r>
              <a:rPr lang="en-US" err="1"/>
              <a:t>amet</a:t>
            </a:r>
            <a:r>
              <a:rPr lang="en-US"/>
              <a:t> </a:t>
            </a:r>
            <a:r>
              <a:rPr lang="en-US" err="1"/>
              <a:t>donec</a:t>
            </a:r>
            <a:r>
              <a:rPr lang="en-US"/>
              <a:t> </a:t>
            </a:r>
            <a:r>
              <a:rPr lang="en-US" err="1"/>
              <a:t>quam</a:t>
            </a:r>
            <a:r>
              <a:rPr lang="en-US"/>
              <a:t> </a:t>
            </a:r>
            <a:r>
              <a:rPr lang="en-US" err="1"/>
              <a:t>felis</a:t>
            </a:r>
            <a:r>
              <a:rPr lang="en-US"/>
              <a:t> </a:t>
            </a:r>
            <a:r>
              <a:rPr lang="en-US" err="1"/>
              <a:t>ultricies</a:t>
            </a:r>
            <a:r>
              <a:rPr lang="en-US"/>
              <a:t> </a:t>
            </a:r>
            <a:r>
              <a:rPr lang="en-US" err="1"/>
              <a:t>nec</a:t>
            </a:r>
            <a:r>
              <a:rPr lang="en-US"/>
              <a:t> </a:t>
            </a:r>
            <a:r>
              <a:rPr lang="en-US" err="1"/>
              <a:t>eu</a:t>
            </a:r>
            <a:r>
              <a:rPr lang="en-US"/>
              <a:t> </a:t>
            </a:r>
            <a:r>
              <a:rPr lang="en-US" err="1"/>
              <a:t>quies</a:t>
            </a:r>
            <a:r>
              <a:rPr lang="en-US"/>
              <a:t> </a:t>
            </a:r>
            <a:r>
              <a:rPr lang="en-US" err="1"/>
              <a:t>pellentesque</a:t>
            </a:r>
            <a:r>
              <a:rPr lang="en-US"/>
              <a:t> </a:t>
            </a:r>
            <a:r>
              <a:rPr lang="en-US" err="1"/>
              <a:t>pretium</a:t>
            </a:r>
            <a:r>
              <a:rPr lang="en-US"/>
              <a:t> </a:t>
            </a:r>
            <a:r>
              <a:rPr lang="en-US" err="1"/>
              <a:t>quis</a:t>
            </a:r>
            <a:r>
              <a:rPr lang="en-US"/>
              <a:t> sem. </a:t>
            </a:r>
            <a:r>
              <a:rPr lang="en-US" err="1"/>
              <a:t>Nulla</a:t>
            </a:r>
            <a:r>
              <a:rPr lang="en-US"/>
              <a:t> </a:t>
            </a:r>
            <a:r>
              <a:rPr lang="en-US" err="1"/>
              <a:t>consequat</a:t>
            </a:r>
            <a:r>
              <a:rPr lang="en-US"/>
              <a:t> </a:t>
            </a:r>
            <a:r>
              <a:rPr lang="en-US" err="1"/>
              <a:t>massa</a:t>
            </a:r>
            <a:r>
              <a:rPr lang="en-US"/>
              <a:t> </a:t>
            </a:r>
            <a:r>
              <a:rPr lang="en-US" err="1"/>
              <a:t>enim</a:t>
            </a:r>
            <a:r>
              <a:rPr lang="en-US"/>
              <a:t> lorem. Dolor sit </a:t>
            </a:r>
            <a:r>
              <a:rPr lang="en-US" err="1"/>
              <a:t>amet</a:t>
            </a:r>
            <a:r>
              <a:rPr lang="en-US"/>
              <a:t> </a:t>
            </a:r>
            <a:r>
              <a:rPr lang="en-US" err="1"/>
              <a:t>donec</a:t>
            </a:r>
            <a:r>
              <a:rPr lang="en-US"/>
              <a:t> </a:t>
            </a:r>
            <a:r>
              <a:rPr lang="en-US" err="1"/>
              <a:t>quam</a:t>
            </a:r>
            <a:r>
              <a:rPr lang="en-US"/>
              <a:t> </a:t>
            </a:r>
            <a:r>
              <a:rPr lang="en-US" err="1"/>
              <a:t>felis</a:t>
            </a:r>
            <a:r>
              <a:rPr lang="en-US"/>
              <a:t> </a:t>
            </a:r>
            <a:r>
              <a:rPr lang="en-US" err="1"/>
              <a:t>ultricies</a:t>
            </a:r>
            <a:r>
              <a:rPr lang="en-US"/>
              <a:t> </a:t>
            </a:r>
            <a:r>
              <a:rPr lang="en-US" err="1"/>
              <a:t>nec</a:t>
            </a:r>
            <a:r>
              <a:rPr lang="en-US"/>
              <a:t> </a:t>
            </a:r>
            <a:r>
              <a:rPr lang="en-US" err="1"/>
              <a:t>eu</a:t>
            </a:r>
            <a:r>
              <a:rPr lang="en-US"/>
              <a:t> </a:t>
            </a:r>
            <a:r>
              <a:rPr lang="en-US" err="1"/>
              <a:t>quies</a:t>
            </a:r>
            <a:r>
              <a:rPr lang="en-US"/>
              <a:t>. Dolor sit </a:t>
            </a:r>
            <a:r>
              <a:rPr lang="en-US" err="1"/>
              <a:t>amet</a:t>
            </a:r>
            <a:r>
              <a:rPr lang="en-US"/>
              <a:t> </a:t>
            </a:r>
            <a:r>
              <a:rPr lang="en-US" err="1"/>
              <a:t>donec</a:t>
            </a:r>
            <a:r>
              <a:rPr lang="en-US"/>
              <a:t> </a:t>
            </a:r>
            <a:r>
              <a:rPr lang="en-US" err="1"/>
              <a:t>quam</a:t>
            </a:r>
            <a:r>
              <a:rPr lang="en-US"/>
              <a:t> </a:t>
            </a:r>
            <a:r>
              <a:rPr lang="en-US" err="1"/>
              <a:t>felis</a:t>
            </a:r>
            <a:r>
              <a:rPr lang="en-US"/>
              <a:t> </a:t>
            </a:r>
            <a:r>
              <a:rPr lang="en-US" err="1"/>
              <a:t>ultricies</a:t>
            </a:r>
            <a:r>
              <a:rPr lang="en-US"/>
              <a:t> </a:t>
            </a:r>
            <a:r>
              <a:rPr lang="en-US" err="1"/>
              <a:t>nec</a:t>
            </a:r>
            <a:r>
              <a:rPr lang="en-US"/>
              <a:t> </a:t>
            </a:r>
            <a:r>
              <a:rPr lang="en-US" err="1"/>
              <a:t>eu</a:t>
            </a:r>
            <a:r>
              <a:rPr lang="en-US"/>
              <a:t> </a:t>
            </a:r>
            <a:r>
              <a:rPr lang="en-US" err="1"/>
              <a:t>quies</a:t>
            </a:r>
            <a:r>
              <a:rPr lang="en-US"/>
              <a:t>.</a:t>
            </a:r>
          </a:p>
        </p:txBody>
      </p:sp>
      <p:sp>
        <p:nvSpPr>
          <p:cNvPr id="10" name="Text Placeholder 8">
            <a:extLst>
              <a:ext uri="{FF2B5EF4-FFF2-40B4-BE49-F238E27FC236}">
                <a16:creationId xmlns:a16="http://schemas.microsoft.com/office/drawing/2014/main" id="{DBCB528A-66CE-4841-9096-62E2A1F05E34}"/>
              </a:ext>
            </a:extLst>
          </p:cNvPr>
          <p:cNvSpPr>
            <a:spLocks noGrp="1"/>
          </p:cNvSpPr>
          <p:nvPr>
            <p:ph type="body" sz="quarter" idx="19" hasCustomPrompt="1"/>
          </p:nvPr>
        </p:nvSpPr>
        <p:spPr>
          <a:xfrm>
            <a:off x="6197601" y="1608245"/>
            <a:ext cx="4578350" cy="179400"/>
          </a:xfrm>
        </p:spPr>
        <p:txBody>
          <a:bodyPr>
            <a:noAutofit/>
          </a:bodyPr>
          <a:lstStyle>
            <a:lvl1pPr>
              <a:lnSpc>
                <a:spcPct val="100000"/>
              </a:lnSpc>
              <a:defRPr sz="1400" baseline="0"/>
            </a:lvl1pPr>
          </a:lstStyle>
          <a:p>
            <a:pPr lvl="0"/>
            <a:r>
              <a:rPr lang="en-US"/>
              <a:t>Header goes here</a:t>
            </a:r>
          </a:p>
        </p:txBody>
      </p:sp>
      <p:sp>
        <p:nvSpPr>
          <p:cNvPr id="11" name="Text Placeholder 7">
            <a:extLst>
              <a:ext uri="{FF2B5EF4-FFF2-40B4-BE49-F238E27FC236}">
                <a16:creationId xmlns:a16="http://schemas.microsoft.com/office/drawing/2014/main" id="{E1383394-26A9-4E47-A51A-671657E87ADD}"/>
              </a:ext>
            </a:extLst>
          </p:cNvPr>
          <p:cNvSpPr>
            <a:spLocks noGrp="1"/>
          </p:cNvSpPr>
          <p:nvPr>
            <p:ph type="body" sz="quarter" idx="20" hasCustomPrompt="1"/>
          </p:nvPr>
        </p:nvSpPr>
        <p:spPr>
          <a:xfrm>
            <a:off x="454024" y="4305300"/>
            <a:ext cx="4578350" cy="1333500"/>
          </a:xfrm>
        </p:spPr>
        <p:txBody>
          <a:bodyPr>
            <a:noAutofit/>
          </a:bodyPr>
          <a:lstStyle>
            <a:lvl1pPr>
              <a:lnSpc>
                <a:spcPct val="140000"/>
              </a:lnSpc>
              <a:defRPr sz="1100" baseline="0">
                <a:latin typeface="ATT Aleck Sans" panose="020B0503020203020204" pitchFamily="34" charset="0"/>
              </a:defRPr>
            </a:lvl1pPr>
          </a:lstStyle>
          <a:p>
            <a:pPr lvl="0"/>
            <a:r>
              <a:rPr lang="en-US"/>
              <a:t>Body copy goes here </a:t>
            </a:r>
            <a:r>
              <a:rPr lang="en-US" err="1"/>
              <a:t>lorum</a:t>
            </a:r>
            <a:r>
              <a:rPr lang="en-US"/>
              <a:t> ipsum dolor sit </a:t>
            </a:r>
            <a:r>
              <a:rPr lang="en-US" err="1"/>
              <a:t>amet</a:t>
            </a:r>
            <a:r>
              <a:rPr lang="en-US"/>
              <a:t> </a:t>
            </a:r>
            <a:r>
              <a:rPr lang="en-US" err="1"/>
              <a:t>donec</a:t>
            </a:r>
            <a:r>
              <a:rPr lang="en-US"/>
              <a:t> </a:t>
            </a:r>
            <a:r>
              <a:rPr lang="en-US" err="1"/>
              <a:t>quam</a:t>
            </a:r>
            <a:r>
              <a:rPr lang="en-US"/>
              <a:t> </a:t>
            </a:r>
            <a:r>
              <a:rPr lang="en-US" err="1"/>
              <a:t>felis</a:t>
            </a:r>
            <a:r>
              <a:rPr lang="en-US"/>
              <a:t> </a:t>
            </a:r>
            <a:r>
              <a:rPr lang="en-US" err="1"/>
              <a:t>ultricies</a:t>
            </a:r>
            <a:r>
              <a:rPr lang="en-US"/>
              <a:t> </a:t>
            </a:r>
            <a:r>
              <a:rPr lang="en-US" err="1"/>
              <a:t>nec</a:t>
            </a:r>
            <a:r>
              <a:rPr lang="en-US"/>
              <a:t> </a:t>
            </a:r>
            <a:r>
              <a:rPr lang="en-US" err="1"/>
              <a:t>eu</a:t>
            </a:r>
            <a:r>
              <a:rPr lang="en-US"/>
              <a:t> </a:t>
            </a:r>
            <a:r>
              <a:rPr lang="en-US" err="1"/>
              <a:t>quies</a:t>
            </a:r>
            <a:r>
              <a:rPr lang="en-US"/>
              <a:t> </a:t>
            </a:r>
            <a:r>
              <a:rPr lang="en-US" err="1"/>
              <a:t>pellentesque</a:t>
            </a:r>
            <a:r>
              <a:rPr lang="en-US"/>
              <a:t> </a:t>
            </a:r>
            <a:r>
              <a:rPr lang="en-US" err="1"/>
              <a:t>pretium</a:t>
            </a:r>
            <a:r>
              <a:rPr lang="en-US"/>
              <a:t> </a:t>
            </a:r>
            <a:r>
              <a:rPr lang="en-US" err="1"/>
              <a:t>quis</a:t>
            </a:r>
            <a:r>
              <a:rPr lang="en-US"/>
              <a:t> sem. </a:t>
            </a:r>
            <a:r>
              <a:rPr lang="en-US" err="1"/>
              <a:t>Nulla</a:t>
            </a:r>
            <a:r>
              <a:rPr lang="en-US"/>
              <a:t> </a:t>
            </a:r>
            <a:r>
              <a:rPr lang="en-US" err="1"/>
              <a:t>consequat</a:t>
            </a:r>
            <a:r>
              <a:rPr lang="en-US"/>
              <a:t> </a:t>
            </a:r>
            <a:r>
              <a:rPr lang="en-US" err="1"/>
              <a:t>massa</a:t>
            </a:r>
            <a:r>
              <a:rPr lang="en-US"/>
              <a:t> </a:t>
            </a:r>
            <a:r>
              <a:rPr lang="en-US" err="1"/>
              <a:t>enim</a:t>
            </a:r>
            <a:r>
              <a:rPr lang="en-US"/>
              <a:t> lorem. Dolor sit </a:t>
            </a:r>
            <a:r>
              <a:rPr lang="en-US" err="1"/>
              <a:t>amet</a:t>
            </a:r>
            <a:r>
              <a:rPr lang="en-US"/>
              <a:t> </a:t>
            </a:r>
            <a:r>
              <a:rPr lang="en-US" err="1"/>
              <a:t>donec</a:t>
            </a:r>
            <a:r>
              <a:rPr lang="en-US"/>
              <a:t> </a:t>
            </a:r>
            <a:r>
              <a:rPr lang="en-US" err="1"/>
              <a:t>quam</a:t>
            </a:r>
            <a:r>
              <a:rPr lang="en-US"/>
              <a:t> </a:t>
            </a:r>
            <a:r>
              <a:rPr lang="en-US" err="1"/>
              <a:t>felis</a:t>
            </a:r>
            <a:r>
              <a:rPr lang="en-US"/>
              <a:t> </a:t>
            </a:r>
            <a:r>
              <a:rPr lang="en-US" err="1"/>
              <a:t>ultricies</a:t>
            </a:r>
            <a:r>
              <a:rPr lang="en-US"/>
              <a:t> </a:t>
            </a:r>
            <a:r>
              <a:rPr lang="en-US" err="1"/>
              <a:t>nec</a:t>
            </a:r>
            <a:r>
              <a:rPr lang="en-US"/>
              <a:t> </a:t>
            </a:r>
            <a:r>
              <a:rPr lang="en-US" err="1"/>
              <a:t>eu</a:t>
            </a:r>
            <a:r>
              <a:rPr lang="en-US"/>
              <a:t> </a:t>
            </a:r>
            <a:r>
              <a:rPr lang="en-US" err="1"/>
              <a:t>quies</a:t>
            </a:r>
            <a:r>
              <a:rPr lang="en-US"/>
              <a:t>. Dolor sit </a:t>
            </a:r>
            <a:r>
              <a:rPr lang="en-US" err="1"/>
              <a:t>amet</a:t>
            </a:r>
            <a:r>
              <a:rPr lang="en-US"/>
              <a:t> </a:t>
            </a:r>
            <a:r>
              <a:rPr lang="en-US" err="1"/>
              <a:t>donec</a:t>
            </a:r>
            <a:r>
              <a:rPr lang="en-US"/>
              <a:t> </a:t>
            </a:r>
            <a:r>
              <a:rPr lang="en-US" err="1"/>
              <a:t>quam</a:t>
            </a:r>
            <a:r>
              <a:rPr lang="en-US"/>
              <a:t> </a:t>
            </a:r>
            <a:r>
              <a:rPr lang="en-US" err="1"/>
              <a:t>felis</a:t>
            </a:r>
            <a:r>
              <a:rPr lang="en-US"/>
              <a:t> </a:t>
            </a:r>
            <a:r>
              <a:rPr lang="en-US" err="1"/>
              <a:t>ultricies</a:t>
            </a:r>
            <a:r>
              <a:rPr lang="en-US"/>
              <a:t> </a:t>
            </a:r>
            <a:r>
              <a:rPr lang="en-US" err="1"/>
              <a:t>nec</a:t>
            </a:r>
            <a:r>
              <a:rPr lang="en-US"/>
              <a:t> </a:t>
            </a:r>
            <a:r>
              <a:rPr lang="en-US" err="1"/>
              <a:t>eu</a:t>
            </a:r>
            <a:r>
              <a:rPr lang="en-US"/>
              <a:t> </a:t>
            </a:r>
            <a:r>
              <a:rPr lang="en-US" err="1"/>
              <a:t>quies</a:t>
            </a:r>
            <a:r>
              <a:rPr lang="en-US"/>
              <a:t>.</a:t>
            </a:r>
          </a:p>
        </p:txBody>
      </p:sp>
      <p:sp>
        <p:nvSpPr>
          <p:cNvPr id="12" name="Text Placeholder 8">
            <a:extLst>
              <a:ext uri="{FF2B5EF4-FFF2-40B4-BE49-F238E27FC236}">
                <a16:creationId xmlns:a16="http://schemas.microsoft.com/office/drawing/2014/main" id="{871FCDDC-57EB-F246-8D98-EB4B3C36FE1D}"/>
              </a:ext>
            </a:extLst>
          </p:cNvPr>
          <p:cNvSpPr>
            <a:spLocks noGrp="1"/>
          </p:cNvSpPr>
          <p:nvPr>
            <p:ph type="body" sz="quarter" idx="21" hasCustomPrompt="1"/>
          </p:nvPr>
        </p:nvSpPr>
        <p:spPr>
          <a:xfrm>
            <a:off x="454025" y="3920040"/>
            <a:ext cx="4578350" cy="179400"/>
          </a:xfrm>
        </p:spPr>
        <p:txBody>
          <a:bodyPr>
            <a:noAutofit/>
          </a:bodyPr>
          <a:lstStyle>
            <a:lvl1pPr>
              <a:lnSpc>
                <a:spcPct val="100000"/>
              </a:lnSpc>
              <a:defRPr sz="1400" baseline="0"/>
            </a:lvl1pPr>
          </a:lstStyle>
          <a:p>
            <a:pPr lvl="0"/>
            <a:r>
              <a:rPr lang="en-US"/>
              <a:t>Header goes here</a:t>
            </a:r>
          </a:p>
        </p:txBody>
      </p:sp>
      <p:sp>
        <p:nvSpPr>
          <p:cNvPr id="13" name="Text Placeholder 7">
            <a:extLst>
              <a:ext uri="{FF2B5EF4-FFF2-40B4-BE49-F238E27FC236}">
                <a16:creationId xmlns:a16="http://schemas.microsoft.com/office/drawing/2014/main" id="{D34A5761-CB14-094D-9E00-8C990F93F4CA}"/>
              </a:ext>
            </a:extLst>
          </p:cNvPr>
          <p:cNvSpPr>
            <a:spLocks noGrp="1"/>
          </p:cNvSpPr>
          <p:nvPr>
            <p:ph type="body" sz="quarter" idx="22" hasCustomPrompt="1"/>
          </p:nvPr>
        </p:nvSpPr>
        <p:spPr>
          <a:xfrm>
            <a:off x="6197600" y="4305300"/>
            <a:ext cx="4578350" cy="1333500"/>
          </a:xfrm>
        </p:spPr>
        <p:txBody>
          <a:bodyPr>
            <a:noAutofit/>
          </a:bodyPr>
          <a:lstStyle>
            <a:lvl1pPr>
              <a:lnSpc>
                <a:spcPct val="140000"/>
              </a:lnSpc>
              <a:defRPr sz="1100" baseline="0">
                <a:latin typeface="ATT Aleck Sans" panose="020B0503020203020204" pitchFamily="34" charset="0"/>
              </a:defRPr>
            </a:lvl1pPr>
          </a:lstStyle>
          <a:p>
            <a:pPr lvl="0"/>
            <a:r>
              <a:rPr lang="en-US"/>
              <a:t>Body copy goes here </a:t>
            </a:r>
            <a:r>
              <a:rPr lang="en-US" err="1"/>
              <a:t>lorum</a:t>
            </a:r>
            <a:r>
              <a:rPr lang="en-US"/>
              <a:t> ipsum dolor sit </a:t>
            </a:r>
            <a:r>
              <a:rPr lang="en-US" err="1"/>
              <a:t>amet</a:t>
            </a:r>
            <a:r>
              <a:rPr lang="en-US"/>
              <a:t> </a:t>
            </a:r>
            <a:r>
              <a:rPr lang="en-US" err="1"/>
              <a:t>donec</a:t>
            </a:r>
            <a:r>
              <a:rPr lang="en-US"/>
              <a:t> </a:t>
            </a:r>
            <a:r>
              <a:rPr lang="en-US" err="1"/>
              <a:t>quam</a:t>
            </a:r>
            <a:r>
              <a:rPr lang="en-US"/>
              <a:t> </a:t>
            </a:r>
            <a:r>
              <a:rPr lang="en-US" err="1"/>
              <a:t>felis</a:t>
            </a:r>
            <a:r>
              <a:rPr lang="en-US"/>
              <a:t> </a:t>
            </a:r>
            <a:r>
              <a:rPr lang="en-US" err="1"/>
              <a:t>ultricies</a:t>
            </a:r>
            <a:r>
              <a:rPr lang="en-US"/>
              <a:t> </a:t>
            </a:r>
            <a:r>
              <a:rPr lang="en-US" err="1"/>
              <a:t>nec</a:t>
            </a:r>
            <a:r>
              <a:rPr lang="en-US"/>
              <a:t> </a:t>
            </a:r>
            <a:r>
              <a:rPr lang="en-US" err="1"/>
              <a:t>eu</a:t>
            </a:r>
            <a:r>
              <a:rPr lang="en-US"/>
              <a:t> </a:t>
            </a:r>
            <a:r>
              <a:rPr lang="en-US" err="1"/>
              <a:t>quies</a:t>
            </a:r>
            <a:r>
              <a:rPr lang="en-US"/>
              <a:t> </a:t>
            </a:r>
            <a:r>
              <a:rPr lang="en-US" err="1"/>
              <a:t>pellentesque</a:t>
            </a:r>
            <a:r>
              <a:rPr lang="en-US"/>
              <a:t> </a:t>
            </a:r>
            <a:r>
              <a:rPr lang="en-US" err="1"/>
              <a:t>pretium</a:t>
            </a:r>
            <a:r>
              <a:rPr lang="en-US"/>
              <a:t> </a:t>
            </a:r>
            <a:r>
              <a:rPr lang="en-US" err="1"/>
              <a:t>quis</a:t>
            </a:r>
            <a:r>
              <a:rPr lang="en-US"/>
              <a:t> sem. </a:t>
            </a:r>
            <a:r>
              <a:rPr lang="en-US" err="1"/>
              <a:t>Nulla</a:t>
            </a:r>
            <a:r>
              <a:rPr lang="en-US"/>
              <a:t> </a:t>
            </a:r>
            <a:r>
              <a:rPr lang="en-US" err="1"/>
              <a:t>consequat</a:t>
            </a:r>
            <a:r>
              <a:rPr lang="en-US"/>
              <a:t> </a:t>
            </a:r>
            <a:r>
              <a:rPr lang="en-US" err="1"/>
              <a:t>massa</a:t>
            </a:r>
            <a:r>
              <a:rPr lang="en-US"/>
              <a:t> </a:t>
            </a:r>
            <a:r>
              <a:rPr lang="en-US" err="1"/>
              <a:t>enim</a:t>
            </a:r>
            <a:r>
              <a:rPr lang="en-US"/>
              <a:t> lorem. Dolor sit </a:t>
            </a:r>
            <a:r>
              <a:rPr lang="en-US" err="1"/>
              <a:t>amet</a:t>
            </a:r>
            <a:r>
              <a:rPr lang="en-US"/>
              <a:t> </a:t>
            </a:r>
            <a:r>
              <a:rPr lang="en-US" err="1"/>
              <a:t>donec</a:t>
            </a:r>
            <a:r>
              <a:rPr lang="en-US"/>
              <a:t> </a:t>
            </a:r>
            <a:r>
              <a:rPr lang="en-US" err="1"/>
              <a:t>quam</a:t>
            </a:r>
            <a:r>
              <a:rPr lang="en-US"/>
              <a:t> </a:t>
            </a:r>
            <a:r>
              <a:rPr lang="en-US" err="1"/>
              <a:t>felis</a:t>
            </a:r>
            <a:r>
              <a:rPr lang="en-US"/>
              <a:t> </a:t>
            </a:r>
            <a:r>
              <a:rPr lang="en-US" err="1"/>
              <a:t>ultricies</a:t>
            </a:r>
            <a:r>
              <a:rPr lang="en-US"/>
              <a:t> </a:t>
            </a:r>
            <a:r>
              <a:rPr lang="en-US" err="1"/>
              <a:t>nec</a:t>
            </a:r>
            <a:r>
              <a:rPr lang="en-US"/>
              <a:t> </a:t>
            </a:r>
            <a:r>
              <a:rPr lang="en-US" err="1"/>
              <a:t>eu</a:t>
            </a:r>
            <a:r>
              <a:rPr lang="en-US"/>
              <a:t> </a:t>
            </a:r>
            <a:r>
              <a:rPr lang="en-US" err="1"/>
              <a:t>quies</a:t>
            </a:r>
            <a:r>
              <a:rPr lang="en-US"/>
              <a:t>. Dolor sit </a:t>
            </a:r>
            <a:r>
              <a:rPr lang="en-US" err="1"/>
              <a:t>amet</a:t>
            </a:r>
            <a:r>
              <a:rPr lang="en-US"/>
              <a:t> </a:t>
            </a:r>
            <a:r>
              <a:rPr lang="en-US" err="1"/>
              <a:t>donec</a:t>
            </a:r>
            <a:r>
              <a:rPr lang="en-US"/>
              <a:t> </a:t>
            </a:r>
            <a:r>
              <a:rPr lang="en-US" err="1"/>
              <a:t>quam</a:t>
            </a:r>
            <a:r>
              <a:rPr lang="en-US"/>
              <a:t> </a:t>
            </a:r>
            <a:r>
              <a:rPr lang="en-US" err="1"/>
              <a:t>felis</a:t>
            </a:r>
            <a:r>
              <a:rPr lang="en-US"/>
              <a:t> </a:t>
            </a:r>
            <a:r>
              <a:rPr lang="en-US" err="1"/>
              <a:t>ultricies</a:t>
            </a:r>
            <a:r>
              <a:rPr lang="en-US"/>
              <a:t> </a:t>
            </a:r>
            <a:r>
              <a:rPr lang="en-US" err="1"/>
              <a:t>nec</a:t>
            </a:r>
            <a:r>
              <a:rPr lang="en-US"/>
              <a:t> </a:t>
            </a:r>
            <a:r>
              <a:rPr lang="en-US" err="1"/>
              <a:t>eu</a:t>
            </a:r>
            <a:r>
              <a:rPr lang="en-US"/>
              <a:t> </a:t>
            </a:r>
            <a:r>
              <a:rPr lang="en-US" err="1"/>
              <a:t>quies</a:t>
            </a:r>
            <a:r>
              <a:rPr lang="en-US"/>
              <a:t>.</a:t>
            </a:r>
          </a:p>
        </p:txBody>
      </p:sp>
      <p:sp>
        <p:nvSpPr>
          <p:cNvPr id="14" name="Text Placeholder 8">
            <a:extLst>
              <a:ext uri="{FF2B5EF4-FFF2-40B4-BE49-F238E27FC236}">
                <a16:creationId xmlns:a16="http://schemas.microsoft.com/office/drawing/2014/main" id="{3480D24E-5CED-6F42-98D7-F6AAD9794F2C}"/>
              </a:ext>
            </a:extLst>
          </p:cNvPr>
          <p:cNvSpPr>
            <a:spLocks noGrp="1"/>
          </p:cNvSpPr>
          <p:nvPr>
            <p:ph type="body" sz="quarter" idx="23" hasCustomPrompt="1"/>
          </p:nvPr>
        </p:nvSpPr>
        <p:spPr>
          <a:xfrm>
            <a:off x="6197601" y="3920040"/>
            <a:ext cx="4578350" cy="179400"/>
          </a:xfrm>
        </p:spPr>
        <p:txBody>
          <a:bodyPr>
            <a:noAutofit/>
          </a:bodyPr>
          <a:lstStyle>
            <a:lvl1pPr>
              <a:lnSpc>
                <a:spcPct val="100000"/>
              </a:lnSpc>
              <a:defRPr sz="1400" baseline="0"/>
            </a:lvl1pPr>
          </a:lstStyle>
          <a:p>
            <a:pPr lvl="0"/>
            <a:r>
              <a:rPr lang="en-US"/>
              <a:t>Header goes here</a:t>
            </a:r>
          </a:p>
        </p:txBody>
      </p:sp>
    </p:spTree>
    <p:extLst>
      <p:ext uri="{BB962C8B-B14F-4D97-AF65-F5344CB8AC3E}">
        <p14:creationId xmlns:p14="http://schemas.microsoft.com/office/powerpoint/2010/main" val="1112881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5/27/25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5/27/25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5/27/25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5/27/25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5/27/25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5/27/25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5/27/25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1">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5/27/25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 id="2147483669" r:id="rId18"/>
    <p:sldLayoutId id="2147483670" r:id="rId19"/>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2.png"/><Relationship Id="rId2" Type="http://schemas.openxmlformats.org/officeDocument/2006/relationships/notesSlide" Target="../notesSlides/notesSlide2.xml"/><Relationship Id="rId1" Type="http://schemas.openxmlformats.org/officeDocument/2006/relationships/slideLayout" Target="../slideLayouts/slideLayout18.xml"/><Relationship Id="rId6" Type="http://schemas.openxmlformats.org/officeDocument/2006/relationships/diagramColors" Target="../diagrams/colors1.xml"/><Relationship Id="rId11" Type="http://schemas.openxmlformats.org/officeDocument/2006/relationships/image" Target="../media/image11.svg"/><Relationship Id="rId5" Type="http://schemas.openxmlformats.org/officeDocument/2006/relationships/diagramQuickStyle" Target="../diagrams/quickStyle1.xml"/><Relationship Id="rId10" Type="http://schemas.openxmlformats.org/officeDocument/2006/relationships/image" Target="../media/image10.png"/><Relationship Id="rId4" Type="http://schemas.openxmlformats.org/officeDocument/2006/relationships/diagramLayout" Target="../diagrams/layout1.xml"/><Relationship Id="rId9" Type="http://schemas.openxmlformats.org/officeDocument/2006/relationships/image" Target="../media/image9.svg"/><Relationship Id="rId14" Type="http://schemas.openxmlformats.org/officeDocument/2006/relationships/image" Target="../media/image14.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1FC3C-7FAE-9390-B84F-173698FED399}"/>
              </a:ext>
            </a:extLst>
          </p:cNvPr>
          <p:cNvSpPr>
            <a:spLocks noGrp="1"/>
          </p:cNvSpPr>
          <p:nvPr>
            <p:ph type="ctrTitle"/>
          </p:nvPr>
        </p:nvSpPr>
        <p:spPr/>
        <p:txBody>
          <a:bodyPr/>
          <a:lstStyle/>
          <a:p>
            <a:r>
              <a:rPr lang="en-US" dirty="0"/>
              <a:t>SILENT-NETWORK Authentication</a:t>
            </a:r>
          </a:p>
        </p:txBody>
      </p:sp>
      <p:sp>
        <p:nvSpPr>
          <p:cNvPr id="3" name="Subtitle 2">
            <a:extLst>
              <a:ext uri="{FF2B5EF4-FFF2-40B4-BE49-F238E27FC236}">
                <a16:creationId xmlns:a16="http://schemas.microsoft.com/office/drawing/2014/main" id="{3ADA94D3-4915-C20B-0203-E4C28840EA3C}"/>
              </a:ext>
            </a:extLst>
          </p:cNvPr>
          <p:cNvSpPr>
            <a:spLocks noGrp="1"/>
          </p:cNvSpPr>
          <p:nvPr>
            <p:ph type="subTitle" idx="1"/>
          </p:nvPr>
        </p:nvSpPr>
        <p:spPr/>
        <p:txBody>
          <a:bodyPr/>
          <a:lstStyle/>
          <a:p>
            <a:r>
              <a:rPr lang="en-US" sz="1800" b="1" kern="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Resolving Authentication Challenges with Silent Network Authentication and Multi-Factor Authentication (MFA)</a:t>
            </a:r>
            <a:endParaRPr lang="en-US" sz="18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r>
              <a:rPr lang="en-US" dirty="0"/>
              <a:t>Sameena Khan – LEAD UX Researcher &amp; STRATEGIST</a:t>
            </a:r>
          </a:p>
        </p:txBody>
      </p:sp>
    </p:spTree>
    <p:extLst>
      <p:ext uri="{BB962C8B-B14F-4D97-AF65-F5344CB8AC3E}">
        <p14:creationId xmlns:p14="http://schemas.microsoft.com/office/powerpoint/2010/main" val="20293146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A58F0-F007-488A-D672-AF9F95A742B5}"/>
              </a:ext>
            </a:extLst>
          </p:cNvPr>
          <p:cNvSpPr>
            <a:spLocks noGrp="1"/>
          </p:cNvSpPr>
          <p:nvPr>
            <p:ph type="title"/>
          </p:nvPr>
        </p:nvSpPr>
        <p:spPr>
          <a:xfrm>
            <a:off x="177425" y="2493216"/>
            <a:ext cx="10364451" cy="1596177"/>
          </a:xfrm>
        </p:spPr>
        <p:txBody>
          <a:bodyPr/>
          <a:lstStyle/>
          <a:p>
            <a:r>
              <a:rPr lang="en-US" dirty="0"/>
              <a:t>APPENDIX</a:t>
            </a:r>
          </a:p>
        </p:txBody>
      </p:sp>
    </p:spTree>
    <p:extLst>
      <p:ext uri="{BB962C8B-B14F-4D97-AF65-F5344CB8AC3E}">
        <p14:creationId xmlns:p14="http://schemas.microsoft.com/office/powerpoint/2010/main" val="1120549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BDA064-054E-073A-D26C-EE8442A8FCEF}"/>
              </a:ext>
            </a:extLst>
          </p:cNvPr>
          <p:cNvSpPr>
            <a:spLocks noGrp="1"/>
          </p:cNvSpPr>
          <p:nvPr>
            <p:ph type="title"/>
          </p:nvPr>
        </p:nvSpPr>
        <p:spPr>
          <a:xfrm>
            <a:off x="913775" y="618517"/>
            <a:ext cx="10364451" cy="975505"/>
          </a:xfrm>
        </p:spPr>
        <p:txBody>
          <a:bodyPr>
            <a:normAutofit fontScale="90000"/>
          </a:bodyPr>
          <a:lstStyle/>
          <a:p>
            <a:r>
              <a:rPr lang="en-US" sz="3600" b="1" kern="0" dirty="0">
                <a:effectLst/>
                <a:latin typeface="Times New Roman" panose="02020603050405020304" pitchFamily="18" charset="0"/>
                <a:ea typeface="Times New Roman" panose="02020603050405020304" pitchFamily="18" charset="0"/>
                <a:cs typeface="Times New Roman" panose="02020603050405020304" pitchFamily="18" charset="0"/>
              </a:rPr>
              <a:t>Research Brief for User Interviews</a:t>
            </a:r>
            <a:br>
              <a:rPr lang="en-US" sz="3600" kern="100" dirty="0">
                <a:solidFill>
                  <a:schemeClr val="accent1"/>
                </a:solidFill>
                <a:effectLst/>
                <a:latin typeface="Aptos" panose="020B0004020202020204" pitchFamily="34" charset="0"/>
                <a:ea typeface="Aptos" panose="020B0004020202020204" pitchFamily="34" charset="0"/>
                <a:cs typeface="Times New Roman" panose="02020603050405020304" pitchFamily="18" charset="0"/>
              </a:rPr>
            </a:br>
            <a:endParaRPr lang="en-US" dirty="0">
              <a:solidFill>
                <a:schemeClr val="accent1"/>
              </a:solidFill>
            </a:endParaRPr>
          </a:p>
        </p:txBody>
      </p:sp>
      <p:sp>
        <p:nvSpPr>
          <p:cNvPr id="3" name="Content Placeholder 2">
            <a:extLst>
              <a:ext uri="{FF2B5EF4-FFF2-40B4-BE49-F238E27FC236}">
                <a16:creationId xmlns:a16="http://schemas.microsoft.com/office/drawing/2014/main" id="{A2AAEBA8-A363-5A73-E606-671E1131FCD0}"/>
              </a:ext>
            </a:extLst>
          </p:cNvPr>
          <p:cNvSpPr>
            <a:spLocks noGrp="1"/>
          </p:cNvSpPr>
          <p:nvPr>
            <p:ph sz="quarter" idx="13"/>
          </p:nvPr>
        </p:nvSpPr>
        <p:spPr>
          <a:xfrm>
            <a:off x="914399" y="1310243"/>
            <a:ext cx="10363826" cy="4819135"/>
          </a:xfrm>
        </p:spPr>
        <p:txBody>
          <a:bodyPr>
            <a:normAutofit fontScale="92500" lnSpcReduction="20000"/>
          </a:bodyPr>
          <a:lstStyle/>
          <a:p>
            <a:pPr marL="0" marR="0" indent="0">
              <a:spcBef>
                <a:spcPts val="0"/>
              </a:spcBef>
              <a:spcAft>
                <a:spcPts val="0"/>
              </a:spcAft>
              <a:buNone/>
            </a:pPr>
            <a:r>
              <a:rPr lang="en-US" sz="2600" b="1" kern="0" cap="none" dirty="0">
                <a:solidFill>
                  <a:srgbClr val="00B0F0"/>
                </a:solidFill>
                <a:effectLst/>
                <a:ea typeface="Times New Roman" panose="02020603050405020304" pitchFamily="18" charset="0"/>
                <a:cs typeface="Times New Roman" panose="02020603050405020304" pitchFamily="18" charset="0"/>
              </a:rPr>
              <a:t>Objective:</a:t>
            </a:r>
            <a:r>
              <a:rPr lang="en-US" sz="2600" kern="0" cap="none" dirty="0">
                <a:effectLst/>
                <a:ea typeface="Times New Roman" panose="02020603050405020304" pitchFamily="18" charset="0"/>
                <a:cs typeface="Times New Roman" panose="02020603050405020304" pitchFamily="18" charset="0"/>
              </a:rPr>
              <a:t> the objective of the user interviews is to gather qualitative insights into participants' authentication preferences, security concerns, and transactional behaviors, particularly in the context of secure transactions such as bill payments. The interviews aim to explore the challenges associated with traditional login credentials and users' openness to alternative authentication mechanisms, including silent network authentication and multi-factor authentication (MFA).</a:t>
            </a:r>
            <a:endParaRPr lang="en-US" sz="2600" kern="100" cap="none" dirty="0">
              <a:effectLst/>
              <a:ea typeface="Aptos" panose="020B0004020202020204" pitchFamily="34" charset="0"/>
              <a:cs typeface="Times New Roman" panose="02020603050405020304" pitchFamily="18" charset="0"/>
            </a:endParaRPr>
          </a:p>
          <a:p>
            <a:pPr marL="0" marR="0" indent="0">
              <a:spcBef>
                <a:spcPts val="0"/>
              </a:spcBef>
              <a:spcAft>
                <a:spcPts val="0"/>
              </a:spcAft>
              <a:buNone/>
            </a:pPr>
            <a:endParaRPr lang="en-US" sz="2600" b="1" kern="0" cap="none" dirty="0">
              <a:effectLst/>
              <a:ea typeface="Times New Roman" panose="02020603050405020304" pitchFamily="18" charset="0"/>
              <a:cs typeface="Times New Roman" panose="02020603050405020304" pitchFamily="18" charset="0"/>
            </a:endParaRPr>
          </a:p>
          <a:p>
            <a:pPr marL="0" marR="0" indent="0">
              <a:spcBef>
                <a:spcPts val="0"/>
              </a:spcBef>
              <a:spcAft>
                <a:spcPts val="0"/>
              </a:spcAft>
              <a:buNone/>
            </a:pPr>
            <a:r>
              <a:rPr lang="en-US" sz="2600" b="1" kern="0" cap="none" dirty="0">
                <a:solidFill>
                  <a:srgbClr val="00B0F0"/>
                </a:solidFill>
                <a:effectLst/>
                <a:ea typeface="Times New Roman" panose="02020603050405020304" pitchFamily="18" charset="0"/>
                <a:cs typeface="Times New Roman" panose="02020603050405020304" pitchFamily="18" charset="0"/>
              </a:rPr>
              <a:t>Participant profile:</a:t>
            </a:r>
            <a:endParaRPr lang="en-US" sz="2600" kern="100" cap="none" dirty="0">
              <a:solidFill>
                <a:srgbClr val="00B0F0"/>
              </a:solidFill>
              <a:effectLst/>
              <a:ea typeface="Aptos" panose="020B0004020202020204" pitchFamily="34"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2600" kern="0" cap="none" dirty="0">
                <a:effectLst/>
                <a:ea typeface="Times New Roman" panose="02020603050405020304" pitchFamily="18" charset="0"/>
                <a:cs typeface="Times New Roman" panose="02020603050405020304" pitchFamily="18" charset="0"/>
              </a:rPr>
              <a:t>Age: 18-65 years</a:t>
            </a:r>
            <a:endParaRPr lang="en-US" sz="2600" kern="100" cap="none" dirty="0">
              <a:effectLst/>
              <a:ea typeface="Aptos" panose="020B0004020202020204" pitchFamily="34"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2600" kern="0" cap="none" dirty="0">
                <a:effectLst/>
                <a:ea typeface="Times New Roman" panose="02020603050405020304" pitchFamily="18" charset="0"/>
                <a:cs typeface="Times New Roman" panose="02020603050405020304" pitchFamily="18" charset="0"/>
              </a:rPr>
              <a:t>Demographics: diverse backgrounds (gender, ethnicity, occupation)</a:t>
            </a:r>
            <a:endParaRPr lang="en-US" sz="2600" kern="100" cap="none" dirty="0">
              <a:effectLst/>
              <a:ea typeface="Aptos" panose="020B0004020202020204" pitchFamily="34"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2600" kern="0" cap="none" dirty="0">
                <a:effectLst/>
                <a:ea typeface="Times New Roman" panose="02020603050405020304" pitchFamily="18" charset="0"/>
                <a:cs typeface="Times New Roman" panose="02020603050405020304" pitchFamily="18" charset="0"/>
              </a:rPr>
              <a:t>Technology proficiency: varied levels (from novice to expert)</a:t>
            </a:r>
            <a:endParaRPr lang="en-US" sz="2600" kern="100" cap="none" dirty="0">
              <a:effectLst/>
              <a:ea typeface="Aptos" panose="020B0004020202020204" pitchFamily="34" charset="0"/>
              <a:cs typeface="Times New Roman" panose="02020603050405020304" pitchFamily="18" charset="0"/>
            </a:endParaRPr>
          </a:p>
          <a:p>
            <a:pPr marL="342900" marR="0" lvl="0" indent="-342900">
              <a:spcBef>
                <a:spcPts val="0"/>
              </a:spcBef>
              <a:spcAft>
                <a:spcPts val="0"/>
              </a:spcAft>
              <a:buSzPts val="1000"/>
              <a:buFont typeface="Symbol" pitchFamily="2" charset="2"/>
              <a:buChar char=""/>
              <a:tabLst>
                <a:tab pos="457200" algn="l"/>
              </a:tabLst>
            </a:pPr>
            <a:r>
              <a:rPr lang="en-US" sz="2600" kern="0" cap="none" dirty="0">
                <a:effectLst/>
                <a:ea typeface="Times New Roman" panose="02020603050405020304" pitchFamily="18" charset="0"/>
                <a:cs typeface="Times New Roman" panose="02020603050405020304" pitchFamily="18" charset="0"/>
              </a:rPr>
              <a:t>Usage patterns: regular users of online payment platforms for bill payments</a:t>
            </a:r>
            <a:endParaRPr lang="en-US" sz="2600" kern="100" cap="none" dirty="0">
              <a:effectLst/>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5839426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1890D-0432-F182-22A3-F3C214C4BBBD}"/>
              </a:ext>
            </a:extLst>
          </p:cNvPr>
          <p:cNvSpPr>
            <a:spLocks noGrp="1"/>
          </p:cNvSpPr>
          <p:nvPr>
            <p:ph type="title"/>
          </p:nvPr>
        </p:nvSpPr>
        <p:spPr>
          <a:xfrm>
            <a:off x="787025" y="441435"/>
            <a:ext cx="10364451" cy="798786"/>
          </a:xfrm>
        </p:spPr>
        <p:txBody>
          <a:bodyPr/>
          <a:lstStyle/>
          <a:p>
            <a:r>
              <a:rPr lang="en-US" dirty="0"/>
              <a:t>Interview structure</a:t>
            </a:r>
          </a:p>
        </p:txBody>
      </p:sp>
      <p:sp>
        <p:nvSpPr>
          <p:cNvPr id="4" name="Content Placeholder 2">
            <a:extLst>
              <a:ext uri="{FF2B5EF4-FFF2-40B4-BE49-F238E27FC236}">
                <a16:creationId xmlns:a16="http://schemas.microsoft.com/office/drawing/2014/main" id="{BDFC6592-2F28-BD35-C5B3-FA1518091417}"/>
              </a:ext>
            </a:extLst>
          </p:cNvPr>
          <p:cNvSpPr txBox="1">
            <a:spLocks/>
          </p:cNvSpPr>
          <p:nvPr/>
        </p:nvSpPr>
        <p:spPr>
          <a:xfrm>
            <a:off x="189184" y="861848"/>
            <a:ext cx="11445767" cy="5617779"/>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a:lstStyle>
          <a:p>
            <a:pPr marL="0" indent="0">
              <a:spcBef>
                <a:spcPts val="0"/>
              </a:spcBef>
              <a:buFont typeface="Arial" panose="020B0604020202020204" pitchFamily="34" charset="0"/>
              <a:buNone/>
            </a:pPr>
            <a:endParaRPr lang="en-US" sz="6400" kern="100" cap="none" dirty="0">
              <a:ea typeface="Aptos" panose="020B0004020202020204" pitchFamily="34" charset="0"/>
              <a:cs typeface="Times New Roman" panose="02020603050405020304" pitchFamily="18" charset="0"/>
            </a:endParaRPr>
          </a:p>
          <a:p>
            <a:pPr marL="342900" indent="-342900">
              <a:spcBef>
                <a:spcPts val="0"/>
              </a:spcBef>
              <a:buFont typeface="+mj-lt"/>
              <a:buAutoNum type="arabicPeriod"/>
              <a:tabLst>
                <a:tab pos="457200" algn="l"/>
              </a:tabLst>
            </a:pPr>
            <a:r>
              <a:rPr lang="en-US" sz="6400" b="1" kern="0" cap="none" dirty="0">
                <a:solidFill>
                  <a:srgbClr val="00B0F0"/>
                </a:solidFill>
                <a:ea typeface="Times New Roman" panose="02020603050405020304" pitchFamily="18" charset="0"/>
                <a:cs typeface="Times New Roman" panose="02020603050405020304" pitchFamily="18" charset="0"/>
              </a:rPr>
              <a:t>Introduction (5 minutes):</a:t>
            </a:r>
            <a:endParaRPr lang="en-US" sz="6400" kern="100" cap="none" dirty="0">
              <a:solidFill>
                <a:srgbClr val="00B0F0"/>
              </a:solidFill>
              <a:ea typeface="Aptos" panose="020B0004020202020204" pitchFamily="34" charset="0"/>
              <a:cs typeface="Times New Roman" panose="02020603050405020304" pitchFamily="18" charset="0"/>
            </a:endParaRPr>
          </a:p>
          <a:p>
            <a:pPr marL="742950" lvl="1" indent="-285750">
              <a:spcBef>
                <a:spcPts val="0"/>
              </a:spcBef>
              <a:buSzPts val="1000"/>
              <a:buFont typeface="Courier New" panose="02070309020205020404" pitchFamily="49" charset="0"/>
              <a:buChar char="o"/>
              <a:tabLst>
                <a:tab pos="914400" algn="l"/>
              </a:tabLst>
            </a:pPr>
            <a:r>
              <a:rPr lang="en-US" sz="6400" kern="0" cap="none" dirty="0">
                <a:ea typeface="Times New Roman" panose="02020603050405020304" pitchFamily="18" charset="0"/>
                <a:cs typeface="Times New Roman" panose="02020603050405020304" pitchFamily="18" charset="0"/>
              </a:rPr>
              <a:t>Introduce the interviewer and establish rapport with the participant.</a:t>
            </a:r>
            <a:endParaRPr lang="en-US" sz="6400" kern="100" cap="none" dirty="0">
              <a:ea typeface="Aptos" panose="020B0004020202020204" pitchFamily="34" charset="0"/>
              <a:cs typeface="Times New Roman" panose="02020603050405020304" pitchFamily="18" charset="0"/>
            </a:endParaRPr>
          </a:p>
          <a:p>
            <a:pPr marL="742950" lvl="1" indent="-285750">
              <a:spcBef>
                <a:spcPts val="0"/>
              </a:spcBef>
              <a:buSzPts val="1000"/>
              <a:buFont typeface="Courier New" panose="02070309020205020404" pitchFamily="49" charset="0"/>
              <a:buChar char="o"/>
              <a:tabLst>
                <a:tab pos="914400" algn="l"/>
              </a:tabLst>
            </a:pPr>
            <a:r>
              <a:rPr lang="en-US" sz="6400" kern="0" cap="none" dirty="0">
                <a:ea typeface="Times New Roman" panose="02020603050405020304" pitchFamily="18" charset="0"/>
                <a:cs typeface="Times New Roman" panose="02020603050405020304" pitchFamily="18" charset="0"/>
              </a:rPr>
              <a:t>Provide an overview of the interview objectives and the importance of their participation.</a:t>
            </a:r>
            <a:endParaRPr lang="en-US" sz="6400" kern="100" cap="none" dirty="0">
              <a:ea typeface="Aptos" panose="020B0004020202020204" pitchFamily="34" charset="0"/>
              <a:cs typeface="Times New Roman" panose="02020603050405020304" pitchFamily="18" charset="0"/>
            </a:endParaRPr>
          </a:p>
          <a:p>
            <a:pPr marL="342900" indent="-342900">
              <a:spcBef>
                <a:spcPts val="0"/>
              </a:spcBef>
              <a:buFont typeface="+mj-lt"/>
              <a:buAutoNum type="arabicPeriod"/>
              <a:tabLst>
                <a:tab pos="457200" algn="l"/>
              </a:tabLst>
            </a:pPr>
            <a:r>
              <a:rPr lang="en-US" sz="6400" b="1" kern="0" cap="none" dirty="0">
                <a:solidFill>
                  <a:srgbClr val="00B0F0"/>
                </a:solidFill>
                <a:ea typeface="Times New Roman" panose="02020603050405020304" pitchFamily="18" charset="0"/>
                <a:cs typeface="Times New Roman" panose="02020603050405020304" pitchFamily="18" charset="0"/>
              </a:rPr>
              <a:t>Authentication preferences (15 minutes):</a:t>
            </a:r>
            <a:endParaRPr lang="en-US" sz="6400" kern="100" cap="none" dirty="0">
              <a:solidFill>
                <a:srgbClr val="00B0F0"/>
              </a:solidFill>
              <a:ea typeface="Aptos" panose="020B0004020202020204" pitchFamily="34" charset="0"/>
              <a:cs typeface="Times New Roman" panose="02020603050405020304" pitchFamily="18" charset="0"/>
            </a:endParaRPr>
          </a:p>
          <a:p>
            <a:pPr marL="742950" lvl="1" indent="-285750">
              <a:spcBef>
                <a:spcPts val="0"/>
              </a:spcBef>
              <a:buSzPts val="1000"/>
              <a:buFont typeface="Courier New" panose="02070309020205020404" pitchFamily="49" charset="0"/>
              <a:buChar char="o"/>
              <a:tabLst>
                <a:tab pos="914400" algn="l"/>
              </a:tabLst>
            </a:pPr>
            <a:r>
              <a:rPr lang="en-US" sz="6400" kern="0" cap="none" dirty="0">
                <a:ea typeface="Times New Roman" panose="02020603050405020304" pitchFamily="18" charset="0"/>
                <a:cs typeface="Times New Roman" panose="02020603050405020304" pitchFamily="18" charset="0"/>
              </a:rPr>
              <a:t>Explore participants' current authentication methods for online transactions, including bill payments.</a:t>
            </a:r>
            <a:endParaRPr lang="en-US" sz="6400" kern="100" cap="none" dirty="0">
              <a:ea typeface="Aptos" panose="020B0004020202020204" pitchFamily="34" charset="0"/>
              <a:cs typeface="Times New Roman" panose="02020603050405020304" pitchFamily="18" charset="0"/>
            </a:endParaRPr>
          </a:p>
          <a:p>
            <a:pPr marL="742950" lvl="1" indent="-285750">
              <a:spcBef>
                <a:spcPts val="0"/>
              </a:spcBef>
              <a:buSzPts val="1000"/>
              <a:buFont typeface="Courier New" panose="02070309020205020404" pitchFamily="49" charset="0"/>
              <a:buChar char="o"/>
              <a:tabLst>
                <a:tab pos="914400" algn="l"/>
              </a:tabLst>
            </a:pPr>
            <a:r>
              <a:rPr lang="en-US" sz="6400" kern="0" cap="none" dirty="0">
                <a:ea typeface="Times New Roman" panose="02020603050405020304" pitchFamily="18" charset="0"/>
                <a:cs typeface="Times New Roman" panose="02020603050405020304" pitchFamily="18" charset="0"/>
              </a:rPr>
              <a:t>Inquire about their experiences with traditional login credentials (username/password) and any associated challenges or frustrations.</a:t>
            </a:r>
            <a:endParaRPr lang="en-US" sz="6400" kern="100" cap="none" dirty="0">
              <a:ea typeface="Aptos" panose="020B0004020202020204" pitchFamily="34" charset="0"/>
              <a:cs typeface="Times New Roman" panose="02020603050405020304" pitchFamily="18" charset="0"/>
            </a:endParaRPr>
          </a:p>
          <a:p>
            <a:pPr marL="742950" lvl="1" indent="-285750">
              <a:spcBef>
                <a:spcPts val="0"/>
              </a:spcBef>
              <a:buSzPts val="1000"/>
              <a:buFont typeface="Courier New" panose="02070309020205020404" pitchFamily="49" charset="0"/>
              <a:buChar char="o"/>
              <a:tabLst>
                <a:tab pos="914400" algn="l"/>
              </a:tabLst>
            </a:pPr>
            <a:r>
              <a:rPr lang="en-US" sz="6400" kern="0" cap="none" dirty="0">
                <a:ea typeface="Times New Roman" panose="02020603050405020304" pitchFamily="18" charset="0"/>
                <a:cs typeface="Times New Roman" panose="02020603050405020304" pitchFamily="18" charset="0"/>
              </a:rPr>
              <a:t>Probe participants' attitudes towards alternative authentication mechanisms, such as silent network authentication and multi-factor authentication (MFA).</a:t>
            </a:r>
            <a:endParaRPr lang="en-US" sz="6400" kern="100" cap="none" dirty="0">
              <a:ea typeface="Aptos" panose="020B0004020202020204" pitchFamily="34" charset="0"/>
              <a:cs typeface="Times New Roman" panose="02020603050405020304" pitchFamily="18" charset="0"/>
            </a:endParaRPr>
          </a:p>
          <a:p>
            <a:pPr marL="342900" indent="-342900">
              <a:spcBef>
                <a:spcPts val="0"/>
              </a:spcBef>
              <a:buFont typeface="+mj-lt"/>
              <a:buAutoNum type="arabicPeriod"/>
              <a:tabLst>
                <a:tab pos="457200" algn="l"/>
              </a:tabLst>
            </a:pPr>
            <a:r>
              <a:rPr lang="en-US" sz="6400" b="1" kern="0" cap="none" dirty="0">
                <a:solidFill>
                  <a:srgbClr val="00B0F0"/>
                </a:solidFill>
                <a:ea typeface="Times New Roman" panose="02020603050405020304" pitchFamily="18" charset="0"/>
                <a:cs typeface="Times New Roman" panose="02020603050405020304" pitchFamily="18" charset="0"/>
              </a:rPr>
              <a:t>Security concerns (10 minutes):</a:t>
            </a:r>
            <a:endParaRPr lang="en-US" sz="6400" kern="100" cap="none" dirty="0">
              <a:solidFill>
                <a:srgbClr val="00B0F0"/>
              </a:solidFill>
              <a:ea typeface="Aptos" panose="020B0004020202020204" pitchFamily="34" charset="0"/>
              <a:cs typeface="Times New Roman" panose="02020603050405020304" pitchFamily="18" charset="0"/>
            </a:endParaRPr>
          </a:p>
          <a:p>
            <a:pPr marL="742950" lvl="1" indent="-285750">
              <a:spcBef>
                <a:spcPts val="0"/>
              </a:spcBef>
              <a:buSzPts val="1000"/>
              <a:buFont typeface="Courier New" panose="02070309020205020404" pitchFamily="49" charset="0"/>
              <a:buChar char="o"/>
              <a:tabLst>
                <a:tab pos="914400" algn="l"/>
              </a:tabLst>
            </a:pPr>
            <a:r>
              <a:rPr lang="en-US" sz="6400" kern="0" cap="none" dirty="0">
                <a:ea typeface="Times New Roman" panose="02020603050405020304" pitchFamily="18" charset="0"/>
                <a:cs typeface="Times New Roman" panose="02020603050405020304" pitchFamily="18" charset="0"/>
              </a:rPr>
              <a:t>Discuss participants' perceptions of security in online transactions, specifically in the context of bill payments.</a:t>
            </a:r>
            <a:endParaRPr lang="en-US" sz="6400" kern="100" cap="none" dirty="0">
              <a:ea typeface="Aptos" panose="020B0004020202020204" pitchFamily="34" charset="0"/>
              <a:cs typeface="Times New Roman" panose="02020603050405020304" pitchFamily="18" charset="0"/>
            </a:endParaRPr>
          </a:p>
          <a:p>
            <a:pPr marL="742950" lvl="1" indent="-285750">
              <a:spcBef>
                <a:spcPts val="0"/>
              </a:spcBef>
              <a:buSzPts val="1000"/>
              <a:buFont typeface="Courier New" panose="02070309020205020404" pitchFamily="49" charset="0"/>
              <a:buChar char="o"/>
              <a:tabLst>
                <a:tab pos="914400" algn="l"/>
              </a:tabLst>
            </a:pPr>
            <a:r>
              <a:rPr lang="en-US" sz="6400" kern="0" cap="none" dirty="0">
                <a:ea typeface="Times New Roman" panose="02020603050405020304" pitchFamily="18" charset="0"/>
                <a:cs typeface="Times New Roman" panose="02020603050405020304" pitchFamily="18" charset="0"/>
              </a:rPr>
              <a:t>Investigate any security-related incidents or concerns they have encountered in the past.</a:t>
            </a:r>
            <a:endParaRPr lang="en-US" sz="6400" kern="100" cap="none" dirty="0">
              <a:ea typeface="Aptos" panose="020B0004020202020204" pitchFamily="34" charset="0"/>
              <a:cs typeface="Times New Roman" panose="02020603050405020304" pitchFamily="18" charset="0"/>
            </a:endParaRPr>
          </a:p>
          <a:p>
            <a:pPr marL="742950" lvl="1" indent="-285750">
              <a:spcBef>
                <a:spcPts val="0"/>
              </a:spcBef>
              <a:buSzPts val="1000"/>
              <a:buFont typeface="Courier New" panose="02070309020205020404" pitchFamily="49" charset="0"/>
              <a:buChar char="o"/>
              <a:tabLst>
                <a:tab pos="914400" algn="l"/>
              </a:tabLst>
            </a:pPr>
            <a:r>
              <a:rPr lang="en-US" sz="6400" kern="0" cap="none" dirty="0">
                <a:ea typeface="Times New Roman" panose="02020603050405020304" pitchFamily="18" charset="0"/>
                <a:cs typeface="Times New Roman" panose="02020603050405020304" pitchFamily="18" charset="0"/>
              </a:rPr>
              <a:t>Gauge participants' willingness to adopt additional security measures, such as MFA, to enhance the security of their transactions.</a:t>
            </a:r>
          </a:p>
          <a:p>
            <a:pPr marL="342900" marR="0" lvl="0" indent="-342900">
              <a:spcBef>
                <a:spcPts val="0"/>
              </a:spcBef>
              <a:spcAft>
                <a:spcPts val="0"/>
              </a:spcAft>
              <a:buFont typeface="+mj-lt"/>
              <a:buAutoNum type="arabicPeriod"/>
              <a:tabLst>
                <a:tab pos="457200" algn="l"/>
              </a:tabLst>
            </a:pPr>
            <a:r>
              <a:rPr lang="en-US" sz="6400" b="1" kern="0" cap="none" dirty="0">
                <a:solidFill>
                  <a:srgbClr val="00B0F0"/>
                </a:solidFill>
                <a:effectLst/>
                <a:ea typeface="Times New Roman" panose="02020603050405020304" pitchFamily="18" charset="0"/>
                <a:cs typeface="Times New Roman" panose="02020603050405020304" pitchFamily="18" charset="0"/>
              </a:rPr>
              <a:t>Transactional behaviors (15 minutes):</a:t>
            </a:r>
            <a:endParaRPr lang="en-US" sz="6400" kern="100" cap="none" dirty="0">
              <a:solidFill>
                <a:srgbClr val="00B0F0"/>
              </a:solidFill>
              <a:effectLst/>
              <a:ea typeface="Aptos" panose="020B0004020202020204" pitchFamily="34" charset="0"/>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6400" kern="0" cap="none" dirty="0">
                <a:effectLst/>
                <a:ea typeface="Times New Roman" panose="02020603050405020304" pitchFamily="18" charset="0"/>
                <a:cs typeface="Times New Roman" panose="02020603050405020304" pitchFamily="18" charset="0"/>
              </a:rPr>
              <a:t>Explore participants' typical transactional habits when paying bills online.</a:t>
            </a:r>
            <a:endParaRPr lang="en-US" sz="6400" kern="100" cap="none" dirty="0">
              <a:effectLst/>
              <a:ea typeface="Aptos" panose="020B0004020202020204" pitchFamily="34" charset="0"/>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6400" kern="0" cap="none" dirty="0">
                <a:effectLst/>
                <a:ea typeface="Times New Roman" panose="02020603050405020304" pitchFamily="18" charset="0"/>
                <a:cs typeface="Times New Roman" panose="02020603050405020304" pitchFamily="18" charset="0"/>
              </a:rPr>
              <a:t>Inquire about the devices and networks they use for online transactions and any contextual factors that influence their authentication preferences.</a:t>
            </a:r>
            <a:endParaRPr lang="en-US" sz="6400" kern="100" cap="none" dirty="0">
              <a:effectLst/>
              <a:ea typeface="Aptos" panose="020B0004020202020204" pitchFamily="34" charset="0"/>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6400" kern="0" cap="none" dirty="0">
                <a:effectLst/>
                <a:ea typeface="Times New Roman" panose="02020603050405020304" pitchFamily="18" charset="0"/>
                <a:cs typeface="Times New Roman" panose="02020603050405020304" pitchFamily="18" charset="0"/>
              </a:rPr>
              <a:t>Discuss the importance of security and convenience in their transactional experiences.</a:t>
            </a:r>
            <a:endParaRPr lang="en-US" sz="6400" kern="100" cap="none" dirty="0">
              <a:effectLst/>
              <a:ea typeface="Aptos" panose="020B0004020202020204" pitchFamily="34" charset="0"/>
              <a:cs typeface="Times New Roman" panose="02020603050405020304" pitchFamily="18" charset="0"/>
            </a:endParaRPr>
          </a:p>
          <a:p>
            <a:pPr marL="342900" marR="0" lvl="0" indent="-342900">
              <a:spcBef>
                <a:spcPts val="0"/>
              </a:spcBef>
              <a:spcAft>
                <a:spcPts val="0"/>
              </a:spcAft>
              <a:buFont typeface="+mj-lt"/>
              <a:buAutoNum type="arabicPeriod"/>
              <a:tabLst>
                <a:tab pos="457200" algn="l"/>
              </a:tabLst>
            </a:pPr>
            <a:r>
              <a:rPr lang="en-US" sz="6400" b="1" kern="0" cap="none" dirty="0">
                <a:solidFill>
                  <a:srgbClr val="00B0F0"/>
                </a:solidFill>
                <a:effectLst/>
                <a:ea typeface="Times New Roman" panose="02020603050405020304" pitchFamily="18" charset="0"/>
                <a:cs typeface="Times New Roman" panose="02020603050405020304" pitchFamily="18" charset="0"/>
              </a:rPr>
              <a:t>Closing and thank you (5 minutes):</a:t>
            </a:r>
            <a:endParaRPr lang="en-US" sz="6400" kern="100" cap="none" dirty="0">
              <a:solidFill>
                <a:srgbClr val="00B0F0"/>
              </a:solidFill>
              <a:effectLst/>
              <a:ea typeface="Aptos" panose="020B0004020202020204" pitchFamily="34" charset="0"/>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6400" kern="0" cap="none" dirty="0">
                <a:effectLst/>
                <a:ea typeface="Times New Roman" panose="02020603050405020304" pitchFamily="18" charset="0"/>
                <a:cs typeface="Times New Roman" panose="02020603050405020304" pitchFamily="18" charset="0"/>
              </a:rPr>
              <a:t>Summarize key points discussed during the interview.</a:t>
            </a:r>
            <a:endParaRPr lang="en-US" sz="6400" kern="100" cap="none" dirty="0">
              <a:effectLst/>
              <a:ea typeface="Aptos" panose="020B0004020202020204" pitchFamily="34" charset="0"/>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6400" kern="0" cap="none" dirty="0">
                <a:effectLst/>
                <a:ea typeface="Times New Roman" panose="02020603050405020304" pitchFamily="18" charset="0"/>
                <a:cs typeface="Times New Roman" panose="02020603050405020304" pitchFamily="18" charset="0"/>
              </a:rPr>
              <a:t>Thank the participant for their time and valuable insights.</a:t>
            </a:r>
            <a:endParaRPr lang="en-US" sz="6400" kern="100" cap="none" dirty="0">
              <a:effectLst/>
              <a:ea typeface="Aptos" panose="020B0004020202020204" pitchFamily="34" charset="0"/>
              <a:cs typeface="Times New Roman" panose="02020603050405020304" pitchFamily="18" charset="0"/>
            </a:endParaRPr>
          </a:p>
          <a:p>
            <a:pPr marL="742950" marR="0" lvl="1" indent="-285750">
              <a:spcBef>
                <a:spcPts val="0"/>
              </a:spcBef>
              <a:spcAft>
                <a:spcPts val="0"/>
              </a:spcAft>
              <a:buSzPts val="1000"/>
              <a:buFont typeface="Courier New" panose="02070309020205020404" pitchFamily="49" charset="0"/>
              <a:buChar char="o"/>
              <a:tabLst>
                <a:tab pos="914400" algn="l"/>
              </a:tabLst>
            </a:pPr>
            <a:r>
              <a:rPr lang="en-US" sz="6400" kern="0" cap="none" dirty="0">
                <a:effectLst/>
                <a:ea typeface="Times New Roman" panose="02020603050405020304" pitchFamily="18" charset="0"/>
                <a:cs typeface="Times New Roman" panose="02020603050405020304" pitchFamily="18" charset="0"/>
              </a:rPr>
              <a:t>Provide contact information for any follow-up questions or clarifications.</a:t>
            </a:r>
            <a:endParaRPr lang="en-US" sz="6400" kern="100" cap="none" dirty="0">
              <a:effectLst/>
              <a:ea typeface="Aptos" panose="020B0004020202020204" pitchFamily="34" charset="0"/>
              <a:cs typeface="Times New Roman" panose="02020603050405020304" pitchFamily="18" charset="0"/>
            </a:endParaRPr>
          </a:p>
          <a:p>
            <a:pPr marL="285750" indent="-285750">
              <a:spcBef>
                <a:spcPts val="0"/>
              </a:spcBef>
              <a:buSzPts val="1000"/>
              <a:buFont typeface="Courier New" panose="02070309020205020404" pitchFamily="49" charset="0"/>
              <a:buChar char="o"/>
              <a:tabLst>
                <a:tab pos="914400" algn="l"/>
              </a:tabLst>
            </a:pPr>
            <a:endParaRPr lang="en-US" sz="4700" kern="100" cap="none" dirty="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4048957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oogle Shape;164;p23">
            <a:extLst>
              <a:ext uri="{FF2B5EF4-FFF2-40B4-BE49-F238E27FC236}">
                <a16:creationId xmlns:a16="http://schemas.microsoft.com/office/drawing/2014/main" id="{11EA6445-531F-98D2-3410-DAF32E2A2532}"/>
              </a:ext>
            </a:extLst>
          </p:cNvPr>
          <p:cNvPicPr preferRelativeResize="0"/>
          <p:nvPr/>
        </p:nvPicPr>
        <p:blipFill>
          <a:blip r:embed="rId2"/>
          <a:stretch>
            <a:fillRect/>
          </a:stretch>
        </p:blipFill>
        <p:spPr>
          <a:xfrm>
            <a:off x="5892113" y="1953586"/>
            <a:ext cx="6299887" cy="4268173"/>
          </a:xfrm>
          <a:prstGeom prst="rect">
            <a:avLst/>
          </a:prstGeom>
          <a:noFill/>
        </p:spPr>
      </p:pic>
      <p:pic>
        <p:nvPicPr>
          <p:cNvPr id="14" name="Picture 13">
            <a:extLst>
              <a:ext uri="{FF2B5EF4-FFF2-40B4-BE49-F238E27FC236}">
                <a16:creationId xmlns:a16="http://schemas.microsoft.com/office/drawing/2014/main" id="{00E374F5-52B2-4260-8B1C-54237931F0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41BB1BC2-013A-A07E-B725-095AE75AB942}"/>
              </a:ext>
            </a:extLst>
          </p:cNvPr>
          <p:cNvSpPr>
            <a:spLocks noGrp="1"/>
          </p:cNvSpPr>
          <p:nvPr>
            <p:ph sz="quarter" idx="13"/>
          </p:nvPr>
        </p:nvSpPr>
        <p:spPr>
          <a:xfrm>
            <a:off x="382030" y="1953586"/>
            <a:ext cx="5128054" cy="4169632"/>
          </a:xfrm>
        </p:spPr>
        <p:txBody>
          <a:bodyPr>
            <a:normAutofit lnSpcReduction="10000"/>
          </a:bodyPr>
          <a:lstStyle/>
          <a:p>
            <a:pPr>
              <a:lnSpc>
                <a:spcPct val="110000"/>
              </a:lnSpc>
              <a:buFont typeface="+mj-lt"/>
              <a:buAutoNum type="arabicPeriod"/>
            </a:pPr>
            <a:r>
              <a:rPr lang="en-US" b="1" cap="none" dirty="0">
                <a:solidFill>
                  <a:schemeClr val="accent1"/>
                </a:solidFill>
              </a:rPr>
              <a:t>Data cleaning &amp; preparation:</a:t>
            </a:r>
            <a:r>
              <a:rPr lang="en-US" cap="none" dirty="0">
                <a:solidFill>
                  <a:schemeClr val="accent1"/>
                </a:solidFill>
              </a:rPr>
              <a:t> </a:t>
            </a:r>
            <a:r>
              <a:rPr lang="en-US" cap="none" dirty="0"/>
              <a:t>ensure data quality and integrity through cleaning and transformation.</a:t>
            </a:r>
          </a:p>
          <a:p>
            <a:pPr>
              <a:lnSpc>
                <a:spcPct val="110000"/>
              </a:lnSpc>
              <a:buFont typeface="+mj-lt"/>
              <a:buAutoNum type="arabicPeriod"/>
            </a:pPr>
            <a:r>
              <a:rPr lang="en-US" b="1" cap="none" dirty="0">
                <a:solidFill>
                  <a:schemeClr val="accent1"/>
                </a:solidFill>
              </a:rPr>
              <a:t>Exploratory data analysis (EDA):</a:t>
            </a:r>
            <a:r>
              <a:rPr lang="en-US" cap="none" dirty="0">
                <a:solidFill>
                  <a:schemeClr val="accent1"/>
                </a:solidFill>
              </a:rPr>
              <a:t> </a:t>
            </a:r>
            <a:r>
              <a:rPr lang="en-US" cap="none" dirty="0"/>
              <a:t>identify initial patterns, trends, and outliers visually and statistically.</a:t>
            </a:r>
          </a:p>
          <a:p>
            <a:pPr>
              <a:lnSpc>
                <a:spcPct val="110000"/>
              </a:lnSpc>
              <a:buFont typeface="+mj-lt"/>
              <a:buAutoNum type="arabicPeriod"/>
            </a:pPr>
            <a:r>
              <a:rPr lang="en-US" b="1" cap="none" dirty="0">
                <a:solidFill>
                  <a:schemeClr val="accent1"/>
                </a:solidFill>
              </a:rPr>
              <a:t>Hypothesis testing &amp; modeling:</a:t>
            </a:r>
            <a:r>
              <a:rPr lang="en-US" cap="none" dirty="0">
                <a:solidFill>
                  <a:schemeClr val="accent1"/>
                </a:solidFill>
              </a:rPr>
              <a:t> </a:t>
            </a:r>
            <a:r>
              <a:rPr lang="en-US" cap="none" dirty="0"/>
              <a:t>formulate hypotheses and develop models to test relationships and make predictions.</a:t>
            </a:r>
          </a:p>
          <a:p>
            <a:pPr>
              <a:lnSpc>
                <a:spcPct val="110000"/>
              </a:lnSpc>
              <a:buFont typeface="+mj-lt"/>
              <a:buAutoNum type="arabicPeriod"/>
            </a:pPr>
            <a:r>
              <a:rPr lang="en-US" b="1" cap="none" dirty="0">
                <a:solidFill>
                  <a:schemeClr val="accent1"/>
                </a:solidFill>
              </a:rPr>
              <a:t>Interpretation &amp; synthesis:</a:t>
            </a:r>
            <a:r>
              <a:rPr lang="en-US" cap="none" dirty="0">
                <a:solidFill>
                  <a:schemeClr val="accent1"/>
                </a:solidFill>
              </a:rPr>
              <a:t> </a:t>
            </a:r>
            <a:r>
              <a:rPr lang="en-US" cap="none" dirty="0"/>
              <a:t>interpret findings, draw conclusions, and generate insights for informed decision-making.</a:t>
            </a:r>
          </a:p>
          <a:p>
            <a:pPr>
              <a:lnSpc>
                <a:spcPct val="110000"/>
              </a:lnSpc>
            </a:pPr>
            <a:endParaRPr lang="en-US" sz="1500" dirty="0"/>
          </a:p>
        </p:txBody>
      </p:sp>
      <p:sp>
        <p:nvSpPr>
          <p:cNvPr id="2" name="Title 1">
            <a:extLst>
              <a:ext uri="{FF2B5EF4-FFF2-40B4-BE49-F238E27FC236}">
                <a16:creationId xmlns:a16="http://schemas.microsoft.com/office/drawing/2014/main" id="{E74DD814-3ADC-F506-6611-A6232F9DF22B}"/>
              </a:ext>
            </a:extLst>
          </p:cNvPr>
          <p:cNvSpPr>
            <a:spLocks noGrp="1"/>
          </p:cNvSpPr>
          <p:nvPr>
            <p:ph type="title"/>
          </p:nvPr>
        </p:nvSpPr>
        <p:spPr>
          <a:xfrm>
            <a:off x="2784076" y="321276"/>
            <a:ext cx="6623848" cy="991050"/>
          </a:xfrm>
        </p:spPr>
        <p:txBody>
          <a:bodyPr>
            <a:normAutofit/>
          </a:bodyPr>
          <a:lstStyle/>
          <a:p>
            <a:pPr algn="l"/>
            <a:r>
              <a:rPr lang="en-US" dirty="0"/>
              <a:t>DATA Analysis &amp; Synthesis </a:t>
            </a:r>
          </a:p>
        </p:txBody>
      </p:sp>
    </p:spTree>
    <p:extLst>
      <p:ext uri="{BB962C8B-B14F-4D97-AF65-F5344CB8AC3E}">
        <p14:creationId xmlns:p14="http://schemas.microsoft.com/office/powerpoint/2010/main" val="38424478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4114" name="Rectangle 4113">
            <a:extLst>
              <a:ext uri="{FF2B5EF4-FFF2-40B4-BE49-F238E27FC236}">
                <a16:creationId xmlns:a16="http://schemas.microsoft.com/office/drawing/2014/main" id="{E928B170-B7BC-4BDA-AF69-28A89C4F89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Quantitative and qualitative analysis: the what, the why ...">
            <a:extLst>
              <a:ext uri="{FF2B5EF4-FFF2-40B4-BE49-F238E27FC236}">
                <a16:creationId xmlns:a16="http://schemas.microsoft.com/office/drawing/2014/main" id="{9E155C4C-DAA1-5008-6A78-9D7B7F02AAFA}"/>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21445" y="2362493"/>
            <a:ext cx="3427091" cy="2141931"/>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4115" name="Picture 4114">
            <a:extLst>
              <a:ext uri="{FF2B5EF4-FFF2-40B4-BE49-F238E27FC236}">
                <a16:creationId xmlns:a16="http://schemas.microsoft.com/office/drawing/2014/main" id="{2E1E8C82-833C-4573-807A-A01BED3757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9FFF6E0-A09B-6548-5CA1-94FD6B97D11D}"/>
              </a:ext>
            </a:extLst>
          </p:cNvPr>
          <p:cNvSpPr>
            <a:spLocks noGrp="1"/>
          </p:cNvSpPr>
          <p:nvPr>
            <p:ph type="title"/>
          </p:nvPr>
        </p:nvSpPr>
        <p:spPr>
          <a:xfrm>
            <a:off x="1670520" y="83782"/>
            <a:ext cx="6564205" cy="1573863"/>
          </a:xfrm>
        </p:spPr>
        <p:txBody>
          <a:bodyPr>
            <a:normAutofit/>
          </a:bodyPr>
          <a:lstStyle/>
          <a:p>
            <a:r>
              <a:rPr lang="en-US" dirty="0"/>
              <a:t>Data Analysis</a:t>
            </a:r>
          </a:p>
        </p:txBody>
      </p:sp>
      <p:sp>
        <p:nvSpPr>
          <p:cNvPr id="3" name="Content Placeholder 2">
            <a:extLst>
              <a:ext uri="{FF2B5EF4-FFF2-40B4-BE49-F238E27FC236}">
                <a16:creationId xmlns:a16="http://schemas.microsoft.com/office/drawing/2014/main" id="{4CDD75D2-412C-F36A-5F66-3958AAE83B36}"/>
              </a:ext>
            </a:extLst>
          </p:cNvPr>
          <p:cNvSpPr>
            <a:spLocks noGrp="1"/>
          </p:cNvSpPr>
          <p:nvPr>
            <p:ph sz="quarter" idx="13"/>
          </p:nvPr>
        </p:nvSpPr>
        <p:spPr>
          <a:xfrm>
            <a:off x="505663" y="1578816"/>
            <a:ext cx="7387606" cy="5011170"/>
          </a:xfrm>
        </p:spPr>
        <p:txBody>
          <a:bodyPr>
            <a:normAutofit/>
          </a:bodyPr>
          <a:lstStyle/>
          <a:p>
            <a:pPr marL="342900" marR="0" lvl="0" indent="-342900">
              <a:lnSpc>
                <a:spcPct val="110000"/>
              </a:lnSpc>
              <a:spcBef>
                <a:spcPts val="0"/>
              </a:spcBef>
              <a:spcAft>
                <a:spcPts val="0"/>
              </a:spcAft>
              <a:buFont typeface="+mj-lt"/>
              <a:buAutoNum type="arabicPeriod"/>
              <a:tabLst>
                <a:tab pos="457200" algn="l"/>
              </a:tabLst>
            </a:pPr>
            <a:r>
              <a:rPr lang="en-US" sz="1700" b="1" kern="0" cap="none" dirty="0">
                <a:effectLst/>
                <a:ea typeface="Times New Roman" panose="02020603050405020304" pitchFamily="18" charset="0"/>
                <a:cs typeface="Times New Roman" panose="02020603050405020304" pitchFamily="18" charset="0"/>
              </a:rPr>
              <a:t>Qualitative data analysis</a:t>
            </a:r>
            <a:endParaRPr lang="en-US" sz="1700" kern="100" cap="none" dirty="0">
              <a:effectLst/>
              <a:ea typeface="Aptos" panose="020B0004020202020204" pitchFamily="34" charset="0"/>
              <a:cs typeface="Times New Roman" panose="02020603050405020304" pitchFamily="18" charset="0"/>
            </a:endParaRPr>
          </a:p>
          <a:p>
            <a:pPr marL="742950" marR="0" lvl="1" indent="-285750">
              <a:lnSpc>
                <a:spcPct val="110000"/>
              </a:lnSpc>
              <a:spcBef>
                <a:spcPts val="0"/>
              </a:spcBef>
              <a:spcAft>
                <a:spcPts val="0"/>
              </a:spcAft>
              <a:buSzPts val="1000"/>
              <a:buFont typeface="Courier New" panose="02070309020205020404" pitchFamily="49" charset="0"/>
              <a:buChar char="o"/>
              <a:tabLst>
                <a:tab pos="914400" algn="l"/>
              </a:tabLst>
            </a:pPr>
            <a:r>
              <a:rPr lang="en-US" sz="1700" b="1" kern="0" cap="none" dirty="0">
                <a:solidFill>
                  <a:schemeClr val="accent1"/>
                </a:solidFill>
                <a:effectLst/>
                <a:ea typeface="Times New Roman" panose="02020603050405020304" pitchFamily="18" charset="0"/>
                <a:cs typeface="Times New Roman" panose="02020603050405020304" pitchFamily="18" charset="0"/>
              </a:rPr>
              <a:t>Transcribed and coded qualitative data </a:t>
            </a:r>
            <a:r>
              <a:rPr lang="en-US" sz="1700" kern="0" cap="none" dirty="0">
                <a:effectLst/>
                <a:ea typeface="Times New Roman" panose="02020603050405020304" pitchFamily="18" charset="0"/>
                <a:cs typeface="Times New Roman" panose="02020603050405020304" pitchFamily="18" charset="0"/>
              </a:rPr>
              <a:t>from user interviews, contextual inquiries, and prototype testing sessions.</a:t>
            </a:r>
            <a:endParaRPr lang="en-US" sz="1700" kern="100" cap="none" dirty="0">
              <a:effectLst/>
              <a:ea typeface="Aptos" panose="020B0004020202020204" pitchFamily="34" charset="0"/>
              <a:cs typeface="Times New Roman" panose="02020603050405020304" pitchFamily="18" charset="0"/>
            </a:endParaRPr>
          </a:p>
          <a:p>
            <a:pPr marL="742950" marR="0" lvl="1" indent="-285750">
              <a:lnSpc>
                <a:spcPct val="110000"/>
              </a:lnSpc>
              <a:spcBef>
                <a:spcPts val="0"/>
              </a:spcBef>
              <a:spcAft>
                <a:spcPts val="0"/>
              </a:spcAft>
              <a:buSzPts val="1000"/>
              <a:buFont typeface="Courier New" panose="02070309020205020404" pitchFamily="49" charset="0"/>
              <a:buChar char="o"/>
              <a:tabLst>
                <a:tab pos="914400" algn="l"/>
              </a:tabLst>
            </a:pPr>
            <a:r>
              <a:rPr lang="en-US" sz="1700" kern="0" cap="none" dirty="0">
                <a:effectLst/>
                <a:ea typeface="Times New Roman" panose="02020603050405020304" pitchFamily="18" charset="0"/>
                <a:cs typeface="Times New Roman" panose="02020603050405020304" pitchFamily="18" charset="0"/>
              </a:rPr>
              <a:t>Identified recurring </a:t>
            </a:r>
            <a:r>
              <a:rPr lang="en-US" sz="1700" b="1" kern="0" cap="none" dirty="0">
                <a:solidFill>
                  <a:schemeClr val="accent1"/>
                </a:solidFill>
                <a:effectLst/>
                <a:ea typeface="Times New Roman" panose="02020603050405020304" pitchFamily="18" charset="0"/>
                <a:cs typeface="Times New Roman" panose="02020603050405020304" pitchFamily="18" charset="0"/>
              </a:rPr>
              <a:t>themes, patterns, and insights </a:t>
            </a:r>
            <a:r>
              <a:rPr lang="en-US" sz="1700" kern="0" cap="none" dirty="0">
                <a:effectLst/>
                <a:ea typeface="Times New Roman" panose="02020603050405020304" pitchFamily="18" charset="0"/>
                <a:cs typeface="Times New Roman" panose="02020603050405020304" pitchFamily="18" charset="0"/>
              </a:rPr>
              <a:t>related to user authentication preferences, security concerns, and transactional behaviors.</a:t>
            </a:r>
            <a:endParaRPr lang="en-US" sz="1700" kern="100" cap="none" dirty="0">
              <a:effectLst/>
              <a:ea typeface="Aptos" panose="020B0004020202020204" pitchFamily="34" charset="0"/>
              <a:cs typeface="Times New Roman" panose="02020603050405020304" pitchFamily="18" charset="0"/>
            </a:endParaRPr>
          </a:p>
          <a:p>
            <a:pPr marL="742950" marR="0" lvl="1" indent="-285750">
              <a:lnSpc>
                <a:spcPct val="110000"/>
              </a:lnSpc>
              <a:spcBef>
                <a:spcPts val="0"/>
              </a:spcBef>
              <a:spcAft>
                <a:spcPts val="0"/>
              </a:spcAft>
              <a:buSzPts val="1000"/>
              <a:buFont typeface="Courier New" panose="02070309020205020404" pitchFamily="49" charset="0"/>
              <a:buChar char="o"/>
              <a:tabLst>
                <a:tab pos="914400" algn="l"/>
              </a:tabLst>
            </a:pPr>
            <a:r>
              <a:rPr lang="en-US" sz="1700" b="1" kern="0" cap="none" dirty="0">
                <a:solidFill>
                  <a:schemeClr val="accent1"/>
                </a:solidFill>
                <a:effectLst/>
                <a:ea typeface="Times New Roman" panose="02020603050405020304" pitchFamily="18" charset="0"/>
                <a:cs typeface="Times New Roman" panose="02020603050405020304" pitchFamily="18" charset="0"/>
              </a:rPr>
              <a:t>Conducted thematic analysis to derive meaningful interpretations </a:t>
            </a:r>
            <a:r>
              <a:rPr lang="en-US" sz="1700" kern="0" cap="none" dirty="0">
                <a:effectLst/>
                <a:ea typeface="Times New Roman" panose="02020603050405020304" pitchFamily="18" charset="0"/>
                <a:cs typeface="Times New Roman" panose="02020603050405020304" pitchFamily="18" charset="0"/>
              </a:rPr>
              <a:t>and insights from the qualitative data.</a:t>
            </a:r>
          </a:p>
          <a:p>
            <a:pPr marL="742950" marR="0" lvl="1" indent="-285750">
              <a:lnSpc>
                <a:spcPct val="110000"/>
              </a:lnSpc>
              <a:spcBef>
                <a:spcPts val="0"/>
              </a:spcBef>
              <a:spcAft>
                <a:spcPts val="0"/>
              </a:spcAft>
              <a:buSzPts val="1000"/>
              <a:buFont typeface="Courier New" panose="02070309020205020404" pitchFamily="49" charset="0"/>
              <a:buChar char="o"/>
              <a:tabLst>
                <a:tab pos="914400" algn="l"/>
              </a:tabLst>
            </a:pPr>
            <a:endParaRPr lang="en-US" sz="1700" kern="100" cap="none" dirty="0">
              <a:effectLst/>
              <a:ea typeface="Aptos" panose="020B0004020202020204" pitchFamily="34" charset="0"/>
              <a:cs typeface="Times New Roman" panose="02020603050405020304" pitchFamily="18" charset="0"/>
            </a:endParaRPr>
          </a:p>
          <a:p>
            <a:pPr marL="342900" marR="0" lvl="0" indent="-342900">
              <a:lnSpc>
                <a:spcPct val="110000"/>
              </a:lnSpc>
              <a:spcBef>
                <a:spcPts val="0"/>
              </a:spcBef>
              <a:spcAft>
                <a:spcPts val="0"/>
              </a:spcAft>
              <a:buFont typeface="+mj-lt"/>
              <a:buAutoNum type="arabicPeriod"/>
              <a:tabLst>
                <a:tab pos="457200" algn="l"/>
              </a:tabLst>
            </a:pPr>
            <a:r>
              <a:rPr lang="en-US" sz="1700" b="1" kern="0" cap="none" dirty="0">
                <a:effectLst/>
                <a:ea typeface="Times New Roman" panose="02020603050405020304" pitchFamily="18" charset="0"/>
                <a:cs typeface="Times New Roman" panose="02020603050405020304" pitchFamily="18" charset="0"/>
              </a:rPr>
              <a:t>Quantitative data analysis</a:t>
            </a:r>
            <a:endParaRPr lang="en-US" sz="1700" kern="100" cap="none" dirty="0">
              <a:effectLst/>
              <a:ea typeface="Aptos" panose="020B0004020202020204" pitchFamily="34" charset="0"/>
              <a:cs typeface="Times New Roman" panose="02020603050405020304" pitchFamily="18" charset="0"/>
            </a:endParaRPr>
          </a:p>
          <a:p>
            <a:pPr marL="742950" marR="0" lvl="1" indent="-285750">
              <a:lnSpc>
                <a:spcPct val="110000"/>
              </a:lnSpc>
              <a:spcBef>
                <a:spcPts val="0"/>
              </a:spcBef>
              <a:spcAft>
                <a:spcPts val="0"/>
              </a:spcAft>
              <a:buSzPts val="1000"/>
              <a:buFont typeface="Courier New" panose="02070309020205020404" pitchFamily="49" charset="0"/>
              <a:buChar char="o"/>
              <a:tabLst>
                <a:tab pos="914400" algn="l"/>
              </a:tabLst>
            </a:pPr>
            <a:r>
              <a:rPr lang="en-US" sz="1700" b="1" kern="0" cap="none" dirty="0">
                <a:solidFill>
                  <a:schemeClr val="accent1"/>
                </a:solidFill>
                <a:effectLst/>
                <a:ea typeface="Times New Roman" panose="02020603050405020304" pitchFamily="18" charset="0"/>
                <a:cs typeface="Times New Roman" panose="02020603050405020304" pitchFamily="18" charset="0"/>
              </a:rPr>
              <a:t>Collated and analyzed survey responses </a:t>
            </a:r>
            <a:r>
              <a:rPr lang="en-US" sz="1700" kern="0" cap="none" dirty="0">
                <a:effectLst/>
                <a:ea typeface="Times New Roman" panose="02020603050405020304" pitchFamily="18" charset="0"/>
                <a:cs typeface="Times New Roman" panose="02020603050405020304" pitchFamily="18" charset="0"/>
              </a:rPr>
              <a:t>to gather quantitative insights into user preferences, satisfaction levels, and security perceptions regarding authentication methods.</a:t>
            </a:r>
            <a:endParaRPr lang="en-US" sz="1700" kern="100" cap="none" dirty="0">
              <a:effectLst/>
              <a:ea typeface="Aptos" panose="020B0004020202020204" pitchFamily="34" charset="0"/>
              <a:cs typeface="Times New Roman" panose="02020603050405020304" pitchFamily="18" charset="0"/>
            </a:endParaRPr>
          </a:p>
          <a:p>
            <a:pPr marL="742950" marR="0" lvl="1" indent="-285750">
              <a:lnSpc>
                <a:spcPct val="110000"/>
              </a:lnSpc>
              <a:spcBef>
                <a:spcPts val="0"/>
              </a:spcBef>
              <a:spcAft>
                <a:spcPts val="0"/>
              </a:spcAft>
              <a:buSzPts val="1000"/>
              <a:buFont typeface="Courier New" panose="02070309020205020404" pitchFamily="49" charset="0"/>
              <a:buChar char="o"/>
              <a:tabLst>
                <a:tab pos="914400" algn="l"/>
              </a:tabLst>
            </a:pPr>
            <a:r>
              <a:rPr lang="en-US" sz="1700" kern="0" cap="none" dirty="0">
                <a:effectLst/>
                <a:ea typeface="Times New Roman" panose="02020603050405020304" pitchFamily="18" charset="0"/>
                <a:cs typeface="Times New Roman" panose="02020603050405020304" pitchFamily="18" charset="0"/>
              </a:rPr>
              <a:t>Generated summary statistics and visualizations to present key findings and facilitate data-driven decision-making.</a:t>
            </a:r>
            <a:endParaRPr lang="en-US" sz="1700" kern="100" cap="none" dirty="0">
              <a:effectLst/>
              <a:ea typeface="Aptos" panose="020B0004020202020204" pitchFamily="34" charset="0"/>
              <a:cs typeface="Times New Roman" panose="02020603050405020304" pitchFamily="18" charset="0"/>
            </a:endParaRPr>
          </a:p>
          <a:p>
            <a:pPr marL="0" indent="0">
              <a:lnSpc>
                <a:spcPct val="110000"/>
              </a:lnSpc>
              <a:buNone/>
            </a:pPr>
            <a:endParaRPr lang="en-US" sz="1400" dirty="0"/>
          </a:p>
        </p:txBody>
      </p:sp>
    </p:spTree>
    <p:extLst>
      <p:ext uri="{BB962C8B-B14F-4D97-AF65-F5344CB8AC3E}">
        <p14:creationId xmlns:p14="http://schemas.microsoft.com/office/powerpoint/2010/main" val="15249125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FFF6E0-A09B-6548-5CA1-94FD6B97D11D}"/>
              </a:ext>
            </a:extLst>
          </p:cNvPr>
          <p:cNvSpPr>
            <a:spLocks noGrp="1"/>
          </p:cNvSpPr>
          <p:nvPr>
            <p:ph type="title"/>
          </p:nvPr>
        </p:nvSpPr>
        <p:spPr>
          <a:xfrm>
            <a:off x="913774" y="0"/>
            <a:ext cx="10364451" cy="1596177"/>
          </a:xfrm>
        </p:spPr>
        <p:txBody>
          <a:bodyPr>
            <a:normAutofit/>
          </a:bodyPr>
          <a:lstStyle/>
          <a:p>
            <a:r>
              <a:rPr lang="en-US" dirty="0"/>
              <a:t>Data Synthesis</a:t>
            </a:r>
          </a:p>
        </p:txBody>
      </p:sp>
      <p:sp>
        <p:nvSpPr>
          <p:cNvPr id="3" name="Content Placeholder 2">
            <a:extLst>
              <a:ext uri="{FF2B5EF4-FFF2-40B4-BE49-F238E27FC236}">
                <a16:creationId xmlns:a16="http://schemas.microsoft.com/office/drawing/2014/main" id="{4CDD75D2-412C-F36A-5F66-3958AAE83B36}"/>
              </a:ext>
            </a:extLst>
          </p:cNvPr>
          <p:cNvSpPr>
            <a:spLocks noGrp="1"/>
          </p:cNvSpPr>
          <p:nvPr>
            <p:ph sz="quarter" idx="13"/>
          </p:nvPr>
        </p:nvSpPr>
        <p:spPr>
          <a:xfrm>
            <a:off x="126124" y="1198181"/>
            <a:ext cx="7672552" cy="5244662"/>
          </a:xfrm>
        </p:spPr>
        <p:txBody>
          <a:bodyPr>
            <a:normAutofit fontScale="92500"/>
          </a:bodyPr>
          <a:lstStyle/>
          <a:p>
            <a:pPr marL="342900" marR="0" lvl="0" indent="-342900">
              <a:lnSpc>
                <a:spcPct val="110000"/>
              </a:lnSpc>
              <a:spcBef>
                <a:spcPts val="0"/>
              </a:spcBef>
              <a:spcAft>
                <a:spcPts val="0"/>
              </a:spcAft>
              <a:buFont typeface="+mj-lt"/>
              <a:buAutoNum type="arabicPeriod"/>
              <a:tabLst>
                <a:tab pos="457200" algn="l"/>
              </a:tabLst>
            </a:pPr>
            <a:r>
              <a:rPr lang="en-US" sz="1800" b="1" kern="0" cap="none" dirty="0">
                <a:solidFill>
                  <a:schemeClr val="accent1"/>
                </a:solidFill>
                <a:effectLst/>
                <a:ea typeface="Times New Roman" panose="02020603050405020304" pitchFamily="18" charset="0"/>
                <a:cs typeface="Times New Roman" panose="02020603050405020304" pitchFamily="18" charset="0"/>
              </a:rPr>
              <a:t>Synthesis of findings:</a:t>
            </a:r>
            <a:endParaRPr lang="en-US" sz="1800" kern="100" cap="none" dirty="0">
              <a:solidFill>
                <a:schemeClr val="accent1"/>
              </a:solidFill>
              <a:effectLst/>
              <a:ea typeface="Aptos" panose="020B0004020202020204" pitchFamily="34" charset="0"/>
              <a:cs typeface="Times New Roman" panose="02020603050405020304" pitchFamily="18" charset="0"/>
            </a:endParaRPr>
          </a:p>
          <a:p>
            <a:pPr marL="742950" marR="0" lvl="1" indent="-285750">
              <a:lnSpc>
                <a:spcPct val="110000"/>
              </a:lnSpc>
              <a:spcBef>
                <a:spcPts val="0"/>
              </a:spcBef>
              <a:spcAft>
                <a:spcPts val="0"/>
              </a:spcAft>
              <a:buSzPts val="1000"/>
              <a:buFont typeface="Courier New" panose="02070309020205020404" pitchFamily="49" charset="0"/>
              <a:buChar char="o"/>
              <a:tabLst>
                <a:tab pos="914400" algn="l"/>
              </a:tabLst>
            </a:pPr>
            <a:r>
              <a:rPr lang="en-US" kern="0" cap="none" dirty="0">
                <a:effectLst/>
                <a:ea typeface="Times New Roman" panose="02020603050405020304" pitchFamily="18" charset="0"/>
                <a:cs typeface="Times New Roman" panose="02020603050405020304" pitchFamily="18" charset="0"/>
              </a:rPr>
              <a:t>Integrated qualitative and quantitative findings to develop a comprehensive understanding of user perspectives, security requirements, and usability considerations.</a:t>
            </a:r>
            <a:endParaRPr lang="en-US" kern="100" cap="none" dirty="0">
              <a:effectLst/>
              <a:ea typeface="Aptos" panose="020B0004020202020204" pitchFamily="34" charset="0"/>
              <a:cs typeface="Times New Roman" panose="02020603050405020304" pitchFamily="18" charset="0"/>
            </a:endParaRPr>
          </a:p>
          <a:p>
            <a:pPr marL="742950" marR="0" lvl="1" indent="-285750">
              <a:lnSpc>
                <a:spcPct val="110000"/>
              </a:lnSpc>
              <a:spcBef>
                <a:spcPts val="0"/>
              </a:spcBef>
              <a:spcAft>
                <a:spcPts val="0"/>
              </a:spcAft>
              <a:buSzPts val="1000"/>
              <a:buFont typeface="Courier New" panose="02070309020205020404" pitchFamily="49" charset="0"/>
              <a:buChar char="o"/>
              <a:tabLst>
                <a:tab pos="914400" algn="l"/>
              </a:tabLst>
            </a:pPr>
            <a:r>
              <a:rPr lang="en-US" kern="0" cap="none" dirty="0">
                <a:effectLst/>
                <a:ea typeface="Times New Roman" panose="02020603050405020304" pitchFamily="18" charset="0"/>
                <a:cs typeface="Times New Roman" panose="02020603050405020304" pitchFamily="18" charset="0"/>
              </a:rPr>
              <a:t>Identified commonalities and discrepancies across different data sources to triangulate findings and enhance the reliability of conclusions.</a:t>
            </a:r>
            <a:endParaRPr lang="en-US" kern="100" cap="none" dirty="0">
              <a:effectLst/>
              <a:ea typeface="Aptos" panose="020B0004020202020204" pitchFamily="34" charset="0"/>
              <a:cs typeface="Times New Roman" panose="02020603050405020304" pitchFamily="18" charset="0"/>
            </a:endParaRPr>
          </a:p>
          <a:p>
            <a:pPr marL="742950" marR="0" lvl="1" indent="-285750">
              <a:lnSpc>
                <a:spcPct val="110000"/>
              </a:lnSpc>
              <a:spcBef>
                <a:spcPts val="0"/>
              </a:spcBef>
              <a:spcAft>
                <a:spcPts val="0"/>
              </a:spcAft>
              <a:buSzPts val="1000"/>
              <a:buFont typeface="Courier New" panose="02070309020205020404" pitchFamily="49" charset="0"/>
              <a:buChar char="o"/>
              <a:tabLst>
                <a:tab pos="914400" algn="l"/>
              </a:tabLst>
            </a:pPr>
            <a:r>
              <a:rPr lang="en-US" kern="0" cap="none" dirty="0">
                <a:effectLst/>
                <a:ea typeface="Times New Roman" panose="02020603050405020304" pitchFamily="18" charset="0"/>
                <a:cs typeface="Times New Roman" panose="02020603050405020304" pitchFamily="18" charset="0"/>
              </a:rPr>
              <a:t>Synthesized key insights into actionable recommendations for optimizing authentication processes, enhancing security measures, and improving user experience in secure transactions.</a:t>
            </a:r>
          </a:p>
          <a:p>
            <a:pPr marL="457200" marR="0" lvl="1" indent="0">
              <a:lnSpc>
                <a:spcPct val="110000"/>
              </a:lnSpc>
              <a:spcBef>
                <a:spcPts val="0"/>
              </a:spcBef>
              <a:spcAft>
                <a:spcPts val="0"/>
              </a:spcAft>
              <a:buSzPts val="1000"/>
              <a:buNone/>
              <a:tabLst>
                <a:tab pos="914400" algn="l"/>
              </a:tabLst>
            </a:pPr>
            <a:endParaRPr lang="en-US" kern="100" cap="none" dirty="0">
              <a:effectLst/>
              <a:ea typeface="Aptos" panose="020B0004020202020204" pitchFamily="34" charset="0"/>
              <a:cs typeface="Times New Roman" panose="02020603050405020304" pitchFamily="18" charset="0"/>
            </a:endParaRPr>
          </a:p>
          <a:p>
            <a:pPr marL="342900" marR="0" lvl="0" indent="-342900">
              <a:lnSpc>
                <a:spcPct val="110000"/>
              </a:lnSpc>
              <a:spcBef>
                <a:spcPts val="0"/>
              </a:spcBef>
              <a:spcAft>
                <a:spcPts val="0"/>
              </a:spcAft>
              <a:buFont typeface="+mj-lt"/>
              <a:buAutoNum type="arabicPeriod"/>
              <a:tabLst>
                <a:tab pos="457200" algn="l"/>
              </a:tabLst>
            </a:pPr>
            <a:r>
              <a:rPr lang="en-US" sz="1800" b="1" kern="0" cap="none" dirty="0">
                <a:solidFill>
                  <a:schemeClr val="accent1"/>
                </a:solidFill>
                <a:effectLst/>
                <a:ea typeface="Times New Roman" panose="02020603050405020304" pitchFamily="18" charset="0"/>
                <a:cs typeface="Times New Roman" panose="02020603050405020304" pitchFamily="18" charset="0"/>
              </a:rPr>
              <a:t>Iterative refinement:</a:t>
            </a:r>
            <a:endParaRPr lang="en-US" sz="1800" kern="100" cap="none" dirty="0">
              <a:solidFill>
                <a:schemeClr val="accent1"/>
              </a:solidFill>
              <a:effectLst/>
              <a:ea typeface="Aptos" panose="020B0004020202020204" pitchFamily="34" charset="0"/>
              <a:cs typeface="Times New Roman" panose="02020603050405020304" pitchFamily="18" charset="0"/>
            </a:endParaRPr>
          </a:p>
          <a:p>
            <a:pPr marL="742950" marR="0" lvl="1" indent="-285750">
              <a:lnSpc>
                <a:spcPct val="110000"/>
              </a:lnSpc>
              <a:spcBef>
                <a:spcPts val="0"/>
              </a:spcBef>
              <a:spcAft>
                <a:spcPts val="0"/>
              </a:spcAft>
              <a:buSzPts val="1000"/>
              <a:buFont typeface="Courier New" panose="02070309020205020404" pitchFamily="49" charset="0"/>
              <a:buChar char="o"/>
              <a:tabLst>
                <a:tab pos="914400" algn="l"/>
              </a:tabLst>
            </a:pPr>
            <a:r>
              <a:rPr lang="en-US" kern="0" cap="none" dirty="0">
                <a:effectLst/>
                <a:ea typeface="Times New Roman" panose="02020603050405020304" pitchFamily="18" charset="0"/>
                <a:cs typeface="Times New Roman" panose="02020603050405020304" pitchFamily="18" charset="0"/>
              </a:rPr>
              <a:t>Engaged in iterative refinement of the analysis process, revisiting data sources and refining interpretations based on emerging insights and feedback.</a:t>
            </a:r>
            <a:endParaRPr lang="en-US" kern="100" cap="none" dirty="0">
              <a:effectLst/>
              <a:ea typeface="Aptos" panose="020B0004020202020204" pitchFamily="34" charset="0"/>
              <a:cs typeface="Times New Roman" panose="02020603050405020304" pitchFamily="18" charset="0"/>
            </a:endParaRPr>
          </a:p>
          <a:p>
            <a:pPr marL="742950" marR="0" lvl="1" indent="-285750">
              <a:lnSpc>
                <a:spcPct val="110000"/>
              </a:lnSpc>
              <a:spcBef>
                <a:spcPts val="0"/>
              </a:spcBef>
              <a:spcAft>
                <a:spcPts val="0"/>
              </a:spcAft>
              <a:buSzPts val="1000"/>
              <a:buFont typeface="Courier New" panose="02070309020205020404" pitchFamily="49" charset="0"/>
              <a:buChar char="o"/>
              <a:tabLst>
                <a:tab pos="914400" algn="l"/>
              </a:tabLst>
            </a:pPr>
            <a:r>
              <a:rPr lang="en-US" kern="0" cap="none" dirty="0">
                <a:effectLst/>
                <a:ea typeface="Times New Roman" panose="02020603050405020304" pitchFamily="18" charset="0"/>
                <a:cs typeface="Times New Roman" panose="02020603050405020304" pitchFamily="18" charset="0"/>
              </a:rPr>
              <a:t>Incorporated stakeholder input and expert perspectives to validate findings and ensure alignment with organizational goals and priorities.</a:t>
            </a:r>
            <a:endParaRPr lang="en-US" kern="100" cap="none" dirty="0">
              <a:effectLst/>
              <a:ea typeface="Aptos" panose="020B0004020202020204" pitchFamily="34" charset="0"/>
              <a:cs typeface="Times New Roman" panose="02020603050405020304" pitchFamily="18" charset="0"/>
            </a:endParaRPr>
          </a:p>
          <a:p>
            <a:pPr marL="742950" marR="0" lvl="1" indent="-285750">
              <a:lnSpc>
                <a:spcPct val="110000"/>
              </a:lnSpc>
              <a:spcBef>
                <a:spcPts val="0"/>
              </a:spcBef>
              <a:spcAft>
                <a:spcPts val="0"/>
              </a:spcAft>
              <a:buSzPts val="1000"/>
              <a:buFont typeface="Courier New" panose="02070309020205020404" pitchFamily="49" charset="0"/>
              <a:buChar char="o"/>
              <a:tabLst>
                <a:tab pos="914400" algn="l"/>
              </a:tabLst>
            </a:pPr>
            <a:r>
              <a:rPr lang="en-US" kern="0" cap="none" dirty="0">
                <a:effectLst/>
                <a:ea typeface="Times New Roman" panose="02020603050405020304" pitchFamily="18" charset="0"/>
                <a:cs typeface="Times New Roman" panose="02020603050405020304" pitchFamily="18" charset="0"/>
              </a:rPr>
              <a:t>Documented the analysis process and rationale behind key findings to maintain transparency and facilitate future research and decision-making processes.</a:t>
            </a:r>
            <a:endParaRPr lang="en-US" kern="100" cap="none" dirty="0">
              <a:effectLst/>
              <a:ea typeface="Aptos" panose="020B0004020202020204" pitchFamily="34" charset="0"/>
              <a:cs typeface="Times New Roman" panose="02020603050405020304" pitchFamily="18" charset="0"/>
            </a:endParaRPr>
          </a:p>
          <a:p>
            <a:pPr>
              <a:lnSpc>
                <a:spcPct val="110000"/>
              </a:lnSpc>
            </a:pPr>
            <a:endParaRPr lang="en-US" sz="1100" dirty="0"/>
          </a:p>
        </p:txBody>
      </p:sp>
      <p:pic>
        <p:nvPicPr>
          <p:cNvPr id="5122" name="Picture 2" descr="Synthesis Images – Browse 103,184 Stock Photos, Vectors, and ...">
            <a:extLst>
              <a:ext uri="{FF2B5EF4-FFF2-40B4-BE49-F238E27FC236}">
                <a16:creationId xmlns:a16="http://schemas.microsoft.com/office/drawing/2014/main" id="{4473B5EB-1A95-034C-1DAC-FE1657C5132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417" r="12589" b="2"/>
          <a:stretch/>
        </p:blipFill>
        <p:spPr bwMode="auto">
          <a:xfrm>
            <a:off x="7958643" y="2053512"/>
            <a:ext cx="3494466" cy="2935224"/>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69461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1031" name="Rectangle 1030">
            <a:extLst>
              <a:ext uri="{FF2B5EF4-FFF2-40B4-BE49-F238E27FC236}">
                <a16:creationId xmlns:a16="http://schemas.microsoft.com/office/drawing/2014/main" id="{48FE65CB-EFD8-497D-A30A-093E20EACB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Silent Authentication benefits">
            <a:extLst>
              <a:ext uri="{FF2B5EF4-FFF2-40B4-BE49-F238E27FC236}">
                <a16:creationId xmlns:a16="http://schemas.microsoft.com/office/drawing/2014/main" id="{8C2540FE-C62A-562F-3F94-B327D44F0916}"/>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372447" y="2335195"/>
            <a:ext cx="5535163" cy="2684554"/>
          </a:xfrm>
          <a:prstGeom prst="rect">
            <a:avLst/>
          </a:prstGeom>
          <a:noFill/>
          <a:extLst>
            <a:ext uri="{909E8E84-426E-40DD-AFC4-6F175D3DCCD1}">
              <a14:hiddenFill xmlns:a14="http://schemas.microsoft.com/office/drawing/2010/main">
                <a:solidFill>
                  <a:srgbClr val="FFFFFF"/>
                </a:solidFill>
              </a14:hiddenFill>
            </a:ext>
          </a:extLst>
        </p:spPr>
      </p:pic>
      <p:pic>
        <p:nvPicPr>
          <p:cNvPr id="1033" name="Picture 1032">
            <a:extLst>
              <a:ext uri="{FF2B5EF4-FFF2-40B4-BE49-F238E27FC236}">
                <a16:creationId xmlns:a16="http://schemas.microsoft.com/office/drawing/2014/main" id="{00E374F5-52B2-4260-8B1C-54237931F0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Content Placeholder 2">
            <a:extLst>
              <a:ext uri="{FF2B5EF4-FFF2-40B4-BE49-F238E27FC236}">
                <a16:creationId xmlns:a16="http://schemas.microsoft.com/office/drawing/2014/main" id="{929F9C11-9DEB-1519-B913-8783ED2D31F2}"/>
              </a:ext>
            </a:extLst>
          </p:cNvPr>
          <p:cNvSpPr>
            <a:spLocks noGrp="1"/>
          </p:cNvSpPr>
          <p:nvPr>
            <p:ph sz="quarter" idx="13"/>
          </p:nvPr>
        </p:nvSpPr>
        <p:spPr>
          <a:xfrm>
            <a:off x="913774" y="1883225"/>
            <a:ext cx="4993040" cy="3881309"/>
          </a:xfrm>
        </p:spPr>
        <p:txBody>
          <a:bodyPr>
            <a:normAutofit fontScale="70000" lnSpcReduction="20000"/>
          </a:bodyPr>
          <a:lstStyle/>
          <a:p>
            <a:pPr marL="0" indent="0">
              <a:buNone/>
            </a:pPr>
            <a:r>
              <a:rPr lang="en-US" sz="3400" kern="0" cap="none" dirty="0">
                <a:effectLst/>
                <a:ea typeface="Times New Roman" panose="02020603050405020304" pitchFamily="18" charset="0"/>
                <a:cs typeface="Times New Roman" panose="02020603050405020304" pitchFamily="18" charset="0"/>
              </a:rPr>
              <a:t>In the digital realm, user authentication stands as a critical cornerstone for secure transactions. This case study delves into the amalgamation of </a:t>
            </a:r>
            <a:r>
              <a:rPr lang="en-US" sz="3400" b="1" kern="0" cap="none" dirty="0">
                <a:solidFill>
                  <a:schemeClr val="accent1"/>
                </a:solidFill>
                <a:effectLst/>
                <a:ea typeface="Times New Roman" panose="02020603050405020304" pitchFamily="18" charset="0"/>
                <a:cs typeface="Times New Roman" panose="02020603050405020304" pitchFamily="18" charset="0"/>
              </a:rPr>
              <a:t>silent network authentication</a:t>
            </a:r>
            <a:r>
              <a:rPr lang="en-US" sz="3400" kern="0" cap="none" dirty="0">
                <a:effectLst/>
                <a:ea typeface="Times New Roman" panose="02020603050405020304" pitchFamily="18" charset="0"/>
                <a:cs typeface="Times New Roman" panose="02020603050405020304" pitchFamily="18" charset="0"/>
              </a:rPr>
              <a:t> and multi-factor authentication (MFA) to address the prevalent challenges posed by traditional login credentials, particularly in the context of bill payments.</a:t>
            </a:r>
            <a:endParaRPr lang="en-US" sz="3400" kern="100" cap="none" dirty="0">
              <a:effectLst/>
              <a:ea typeface="Aptos" panose="020B0004020202020204" pitchFamily="34" charset="0"/>
              <a:cs typeface="Times New Roman" panose="02020603050405020304" pitchFamily="18" charset="0"/>
            </a:endParaRPr>
          </a:p>
          <a:p>
            <a:endParaRPr lang="en-US" sz="1800" dirty="0"/>
          </a:p>
        </p:txBody>
      </p:sp>
      <p:sp>
        <p:nvSpPr>
          <p:cNvPr id="2" name="Title 1">
            <a:extLst>
              <a:ext uri="{FF2B5EF4-FFF2-40B4-BE49-F238E27FC236}">
                <a16:creationId xmlns:a16="http://schemas.microsoft.com/office/drawing/2014/main" id="{8A5DADC8-CD5D-06BC-4A6F-B147F02731FA}"/>
              </a:ext>
            </a:extLst>
          </p:cNvPr>
          <p:cNvSpPr>
            <a:spLocks noGrp="1"/>
          </p:cNvSpPr>
          <p:nvPr>
            <p:ph type="title"/>
          </p:nvPr>
        </p:nvSpPr>
        <p:spPr>
          <a:xfrm>
            <a:off x="913774" y="640831"/>
            <a:ext cx="3740515" cy="1573863"/>
          </a:xfrm>
        </p:spPr>
        <p:txBody>
          <a:bodyPr>
            <a:normAutofit/>
          </a:bodyPr>
          <a:lstStyle/>
          <a:p>
            <a:pPr algn="l"/>
            <a:r>
              <a:rPr lang="en-US" dirty="0"/>
              <a:t>Introduction</a:t>
            </a:r>
            <a:endParaRPr lang="en-US"/>
          </a:p>
        </p:txBody>
      </p:sp>
      <p:sp>
        <p:nvSpPr>
          <p:cNvPr id="4" name="TextBox 3">
            <a:extLst>
              <a:ext uri="{FF2B5EF4-FFF2-40B4-BE49-F238E27FC236}">
                <a16:creationId xmlns:a16="http://schemas.microsoft.com/office/drawing/2014/main" id="{D345C2F8-BEDA-5E5D-D38A-65535DA70FE9}"/>
              </a:ext>
            </a:extLst>
          </p:cNvPr>
          <p:cNvSpPr txBox="1"/>
          <p:nvPr/>
        </p:nvSpPr>
        <p:spPr>
          <a:xfrm>
            <a:off x="913774" y="6477423"/>
            <a:ext cx="6978869" cy="369332"/>
          </a:xfrm>
          <a:prstGeom prst="rect">
            <a:avLst/>
          </a:prstGeom>
          <a:noFill/>
        </p:spPr>
        <p:txBody>
          <a:bodyPr wrap="square" rtlCol="0">
            <a:spAutoFit/>
          </a:bodyPr>
          <a:lstStyle/>
          <a:p>
            <a:r>
              <a:rPr lang="en-US" dirty="0"/>
              <a:t>Agile Team: Researchers, Designers, Product and Engineering Partners</a:t>
            </a:r>
          </a:p>
        </p:txBody>
      </p:sp>
    </p:spTree>
    <p:extLst>
      <p:ext uri="{BB962C8B-B14F-4D97-AF65-F5344CB8AC3E}">
        <p14:creationId xmlns:p14="http://schemas.microsoft.com/office/powerpoint/2010/main" val="33087397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2061" name="Rectangle 2060">
            <a:extLst>
              <a:ext uri="{FF2B5EF4-FFF2-40B4-BE49-F238E27FC236}">
                <a16:creationId xmlns:a16="http://schemas.microsoft.com/office/drawing/2014/main" id="{E928B170-B7BC-4BDA-AF69-28A89C4F89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Wrong Password Vector Art, Icons, and Graphics for Free Download">
            <a:extLst>
              <a:ext uri="{FF2B5EF4-FFF2-40B4-BE49-F238E27FC236}">
                <a16:creationId xmlns:a16="http://schemas.microsoft.com/office/drawing/2014/main" id="{C1E68AC7-FDFC-87AC-18FF-E3A8D029BE2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8121445" y="1719913"/>
            <a:ext cx="3427091" cy="3427091"/>
          </a:xfrm>
          <a:prstGeom prst="roundRect">
            <a:avLst>
              <a:gd name="adj" fmla="val 530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a:extLst>
            <a:ext uri="{909E8E84-426E-40DD-AFC4-6F175D3DCCD1}">
              <a14:hiddenFill xmlns:a14="http://schemas.microsoft.com/office/drawing/2010/main">
                <a:solidFill>
                  <a:srgbClr val="FFFFFF"/>
                </a:solidFill>
              </a14:hiddenFill>
            </a:ext>
          </a:extLst>
        </p:spPr>
      </p:pic>
      <p:pic>
        <p:nvPicPr>
          <p:cNvPr id="2062" name="Picture 2061">
            <a:extLst>
              <a:ext uri="{FF2B5EF4-FFF2-40B4-BE49-F238E27FC236}">
                <a16:creationId xmlns:a16="http://schemas.microsoft.com/office/drawing/2014/main" id="{2E1E8C82-833C-4573-807A-A01BED37570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3">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BE30C6E-6852-A60D-70B6-630F8F01FB28}"/>
              </a:ext>
            </a:extLst>
          </p:cNvPr>
          <p:cNvSpPr>
            <a:spLocks noGrp="1"/>
          </p:cNvSpPr>
          <p:nvPr>
            <p:ph type="title"/>
          </p:nvPr>
        </p:nvSpPr>
        <p:spPr>
          <a:xfrm>
            <a:off x="913776" y="640831"/>
            <a:ext cx="6564205" cy="1573863"/>
          </a:xfrm>
        </p:spPr>
        <p:txBody>
          <a:bodyPr>
            <a:normAutofit/>
          </a:bodyPr>
          <a:lstStyle/>
          <a:p>
            <a:r>
              <a:rPr lang="en-US" dirty="0"/>
              <a:t>Problem statement</a:t>
            </a:r>
          </a:p>
        </p:txBody>
      </p:sp>
      <p:sp>
        <p:nvSpPr>
          <p:cNvPr id="3" name="Content Placeholder 2">
            <a:extLst>
              <a:ext uri="{FF2B5EF4-FFF2-40B4-BE49-F238E27FC236}">
                <a16:creationId xmlns:a16="http://schemas.microsoft.com/office/drawing/2014/main" id="{04FB71D0-F0FC-6DF2-217F-21B2A6425AE8}"/>
              </a:ext>
            </a:extLst>
          </p:cNvPr>
          <p:cNvSpPr>
            <a:spLocks noGrp="1"/>
          </p:cNvSpPr>
          <p:nvPr>
            <p:ph sz="quarter" idx="13"/>
          </p:nvPr>
        </p:nvSpPr>
        <p:spPr>
          <a:xfrm>
            <a:off x="913774" y="2367092"/>
            <a:ext cx="6564207" cy="3881309"/>
          </a:xfrm>
        </p:spPr>
        <p:txBody>
          <a:bodyPr>
            <a:normAutofit/>
          </a:bodyPr>
          <a:lstStyle/>
          <a:p>
            <a:pPr marL="0" indent="0">
              <a:buNone/>
            </a:pPr>
            <a:r>
              <a:rPr lang="en-US" kern="0" cap="none" dirty="0">
                <a:effectLst/>
                <a:ea typeface="Times New Roman" panose="02020603050405020304" pitchFamily="18" charset="0"/>
                <a:cs typeface="Times New Roman" panose="02020603050405020304" pitchFamily="18" charset="0"/>
              </a:rPr>
              <a:t>The ubiquity of usernames and passwords (login credentials) has long been associated with various security vulnerabilities, including password theft, phishing attacks, and user inconvenience. Moreover, </a:t>
            </a:r>
            <a:r>
              <a:rPr lang="en-US" b="1" kern="0" cap="none" dirty="0">
                <a:solidFill>
                  <a:schemeClr val="accent1"/>
                </a:solidFill>
                <a:effectLst/>
                <a:ea typeface="Times New Roman" panose="02020603050405020304" pitchFamily="18" charset="0"/>
                <a:cs typeface="Times New Roman" panose="02020603050405020304" pitchFamily="18" charset="0"/>
              </a:rPr>
              <a:t>users often struggle to remember multiple passwords, leading to password fatigue </a:t>
            </a:r>
            <a:r>
              <a:rPr lang="en-US" kern="0" cap="none" dirty="0">
                <a:effectLst/>
                <a:ea typeface="Times New Roman" panose="02020603050405020304" pitchFamily="18" charset="0"/>
                <a:cs typeface="Times New Roman" panose="02020603050405020304" pitchFamily="18" charset="0"/>
              </a:rPr>
              <a:t>and increased susceptibility to security breaches. These challenges underscore the need for a more robust and user-friendly authentication solution for secure transactions.</a:t>
            </a:r>
            <a:endParaRPr lang="en-US" kern="100" cap="none" dirty="0">
              <a:effectLst/>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3152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useBgFill="1">
        <p:nvSpPr>
          <p:cNvPr id="3089" name="Rectangle 3088">
            <a:extLst>
              <a:ext uri="{FF2B5EF4-FFF2-40B4-BE49-F238E27FC236}">
                <a16:creationId xmlns:a16="http://schemas.microsoft.com/office/drawing/2014/main" id="{D20EF05B-48CD-41DE-82FE-C25A5A3008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1" name="Rounded Rectangle 12">
            <a:extLst>
              <a:ext uri="{FF2B5EF4-FFF2-40B4-BE49-F238E27FC236}">
                <a16:creationId xmlns:a16="http://schemas.microsoft.com/office/drawing/2014/main" id="{C9DFF8EB-B522-4773-B8CF-C10622C1FA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281991" y="887150"/>
            <a:ext cx="4104281" cy="4940394"/>
          </a:xfrm>
          <a:prstGeom prst="roundRect">
            <a:avLst>
              <a:gd name="adj" fmla="val 4448"/>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vert="horz" lIns="91440" tIns="45720" rIns="91440" bIns="45720" rtlCol="0" anchor="t">
            <a:normAutofit/>
          </a:bodyPr>
          <a:lstStyle/>
          <a:p>
            <a:pPr algn="ctr">
              <a:lnSpc>
                <a:spcPct val="120000"/>
              </a:lnSpc>
              <a:spcBef>
                <a:spcPts val="1000"/>
              </a:spcBef>
              <a:buClr>
                <a:schemeClr val="tx1"/>
              </a:buClr>
              <a:buFont typeface="Arial" panose="020B0604020202020204" pitchFamily="34" charset="0"/>
              <a:buNone/>
            </a:pPr>
            <a:endParaRPr lang="en-US" sz="3200" cap="all">
              <a:solidFill>
                <a:schemeClr val="bg1">
                  <a:lumMod val="50000"/>
                </a:schemeClr>
              </a:solidFill>
            </a:endParaRPr>
          </a:p>
        </p:txBody>
      </p:sp>
      <p:pic>
        <p:nvPicPr>
          <p:cNvPr id="3096" name="Picture 3095">
            <a:extLst>
              <a:ext uri="{FF2B5EF4-FFF2-40B4-BE49-F238E27FC236}">
                <a16:creationId xmlns:a16="http://schemas.microsoft.com/office/drawing/2014/main" id="{6EA99E25-F57B-4182-929C-D5A100153A7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A4B44F5-FFFD-272A-99B6-4B9BACE60296}"/>
              </a:ext>
            </a:extLst>
          </p:cNvPr>
          <p:cNvSpPr>
            <a:spLocks noGrp="1"/>
          </p:cNvSpPr>
          <p:nvPr>
            <p:ph type="title"/>
          </p:nvPr>
        </p:nvSpPr>
        <p:spPr>
          <a:xfrm>
            <a:off x="913776" y="618517"/>
            <a:ext cx="5910272" cy="1596177"/>
          </a:xfrm>
        </p:spPr>
        <p:txBody>
          <a:bodyPr>
            <a:normAutofit/>
          </a:bodyPr>
          <a:lstStyle/>
          <a:p>
            <a:r>
              <a:rPr lang="en-US" dirty="0"/>
              <a:t>Objective</a:t>
            </a:r>
          </a:p>
        </p:txBody>
      </p:sp>
      <p:sp>
        <p:nvSpPr>
          <p:cNvPr id="3" name="Content Placeholder 2">
            <a:extLst>
              <a:ext uri="{FF2B5EF4-FFF2-40B4-BE49-F238E27FC236}">
                <a16:creationId xmlns:a16="http://schemas.microsoft.com/office/drawing/2014/main" id="{3711356B-9DBD-BBFC-7769-E801BB3C708E}"/>
              </a:ext>
            </a:extLst>
          </p:cNvPr>
          <p:cNvSpPr>
            <a:spLocks noGrp="1"/>
          </p:cNvSpPr>
          <p:nvPr>
            <p:ph sz="quarter" idx="13"/>
          </p:nvPr>
        </p:nvSpPr>
        <p:spPr>
          <a:xfrm>
            <a:off x="913775" y="2367092"/>
            <a:ext cx="5910274" cy="3424107"/>
          </a:xfrm>
        </p:spPr>
        <p:txBody>
          <a:bodyPr>
            <a:normAutofit/>
          </a:bodyPr>
          <a:lstStyle/>
          <a:p>
            <a:pPr marL="0" indent="0">
              <a:buNone/>
            </a:pPr>
            <a:r>
              <a:rPr lang="en-US" kern="0" cap="none" dirty="0">
                <a:effectLst/>
                <a:ea typeface="Times New Roman" panose="02020603050405020304" pitchFamily="18" charset="0"/>
                <a:cs typeface="Times New Roman" panose="02020603050405020304" pitchFamily="18" charset="0"/>
              </a:rPr>
              <a:t>The primary objective of this project was to </a:t>
            </a:r>
            <a:r>
              <a:rPr lang="en-US" b="1" kern="0" cap="none" dirty="0">
                <a:solidFill>
                  <a:schemeClr val="accent1"/>
                </a:solidFill>
                <a:effectLst/>
                <a:ea typeface="Times New Roman" panose="02020603050405020304" pitchFamily="18" charset="0"/>
                <a:cs typeface="Times New Roman" panose="02020603050405020304" pitchFamily="18" charset="0"/>
              </a:rPr>
              <a:t>alleviate the shortcomings of traditional login credentials</a:t>
            </a:r>
            <a:r>
              <a:rPr lang="en-US" kern="0" cap="none" dirty="0">
                <a:effectLst/>
                <a:ea typeface="Times New Roman" panose="02020603050405020304" pitchFamily="18" charset="0"/>
                <a:cs typeface="Times New Roman" panose="02020603050405020304" pitchFamily="18" charset="0"/>
              </a:rPr>
              <a:t> by integrating silent network authentication and multi-factor authentication (MFA) for secure transactions, with a specific focus on bill payments. By addressing the inherent limitations of usernames and passwords, our aim was to enhance security and streamline the authentication process, thereby </a:t>
            </a:r>
            <a:r>
              <a:rPr lang="en-US" b="1" kern="0" cap="none" dirty="0">
                <a:solidFill>
                  <a:schemeClr val="accent1"/>
                </a:solidFill>
                <a:effectLst/>
                <a:ea typeface="Times New Roman" panose="02020603050405020304" pitchFamily="18" charset="0"/>
                <a:cs typeface="Times New Roman" panose="02020603050405020304" pitchFamily="18" charset="0"/>
              </a:rPr>
              <a:t>improving the overall user experience.</a:t>
            </a:r>
            <a:endParaRPr lang="en-US" b="1" kern="100" cap="none" dirty="0">
              <a:solidFill>
                <a:schemeClr val="accent1"/>
              </a:solidFill>
              <a:effectLst/>
              <a:ea typeface="Aptos" panose="020B0004020202020204" pitchFamily="34" charset="0"/>
              <a:cs typeface="Times New Roman" panose="02020603050405020304" pitchFamily="18" charset="0"/>
            </a:endParaRPr>
          </a:p>
          <a:p>
            <a:endParaRPr lang="en-US" dirty="0"/>
          </a:p>
        </p:txBody>
      </p:sp>
      <p:grpSp>
        <p:nvGrpSpPr>
          <p:cNvPr id="7" name="Group 6">
            <a:extLst>
              <a:ext uri="{FF2B5EF4-FFF2-40B4-BE49-F238E27FC236}">
                <a16:creationId xmlns:a16="http://schemas.microsoft.com/office/drawing/2014/main" id="{3D4CD7BE-BA04-D19D-7ED3-3714CC59F787}"/>
              </a:ext>
            </a:extLst>
          </p:cNvPr>
          <p:cNvGrpSpPr/>
          <p:nvPr/>
        </p:nvGrpSpPr>
        <p:grpSpPr>
          <a:xfrm>
            <a:off x="7756448" y="1349992"/>
            <a:ext cx="3155366" cy="4158016"/>
            <a:chOff x="7756448" y="1349992"/>
            <a:chExt cx="3155366" cy="4158016"/>
          </a:xfrm>
        </p:grpSpPr>
        <p:pic>
          <p:nvPicPr>
            <p:cNvPr id="3074" name="Picture 2" descr="905 One Time Password Images, Stock Photos, 3D objects, &amp; Vectors |  Shutterstock">
              <a:extLst>
                <a:ext uri="{FF2B5EF4-FFF2-40B4-BE49-F238E27FC236}">
                  <a16:creationId xmlns:a16="http://schemas.microsoft.com/office/drawing/2014/main" id="{7D6A443F-3BD2-4421-5EEC-FA4863F7BE0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326" r="10032" b="-2"/>
            <a:stretch/>
          </p:blipFill>
          <p:spPr bwMode="auto">
            <a:xfrm>
              <a:off x="7756448" y="1349992"/>
              <a:ext cx="3155366" cy="4014710"/>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BD2D576-2F39-514A-C5EB-405FEA0159CA}"/>
                </a:ext>
              </a:extLst>
            </p:cNvPr>
            <p:cNvSpPr txBox="1"/>
            <p:nvPr/>
          </p:nvSpPr>
          <p:spPr>
            <a:xfrm>
              <a:off x="7888390" y="5138676"/>
              <a:ext cx="2891481" cy="369332"/>
            </a:xfrm>
            <a:prstGeom prst="rect">
              <a:avLst/>
            </a:prstGeom>
            <a:solidFill>
              <a:schemeClr val="bg1"/>
            </a:solidFill>
          </p:spPr>
          <p:txBody>
            <a:bodyPr wrap="square" rtlCol="0">
              <a:spAutoFit/>
            </a:bodyPr>
            <a:lstStyle/>
            <a:p>
              <a:r>
                <a:rPr lang="en-US" dirty="0"/>
                <a:t>Silent Network Authentication</a:t>
              </a:r>
            </a:p>
          </p:txBody>
        </p:sp>
      </p:grpSp>
    </p:spTree>
    <p:extLst>
      <p:ext uri="{BB962C8B-B14F-4D97-AF65-F5344CB8AC3E}">
        <p14:creationId xmlns:p14="http://schemas.microsoft.com/office/powerpoint/2010/main" val="581755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 Placeholder 17">
            <a:extLst>
              <a:ext uri="{FF2B5EF4-FFF2-40B4-BE49-F238E27FC236}">
                <a16:creationId xmlns:a16="http://schemas.microsoft.com/office/drawing/2014/main" id="{8FDB9B5D-D281-9D4E-97AC-5590E96BD155}"/>
              </a:ext>
            </a:extLst>
          </p:cNvPr>
          <p:cNvSpPr>
            <a:spLocks noGrp="1"/>
          </p:cNvSpPr>
          <p:nvPr>
            <p:ph type="body" sz="quarter" idx="20"/>
          </p:nvPr>
        </p:nvSpPr>
        <p:spPr>
          <a:xfrm>
            <a:off x="453839" y="1061924"/>
            <a:ext cx="11091740" cy="1622271"/>
          </a:xfrm>
        </p:spPr>
        <p:txBody>
          <a:bodyPr vert="horz" lIns="0" tIns="0" rIns="0" bIns="0" rtlCol="0" anchor="t">
            <a:noAutofit/>
          </a:bodyPr>
          <a:lstStyle/>
          <a:p>
            <a:pPr marL="0" indent="0">
              <a:buNone/>
            </a:pPr>
            <a:r>
              <a:rPr lang="en-US" sz="2000" b="1" cap="none" dirty="0">
                <a:latin typeface="+mn-lt"/>
              </a:rPr>
              <a:t>Understand the tangible and intangible needs, feelings, and behaviors that would indicate what should ideally change to make the </a:t>
            </a:r>
            <a:r>
              <a:rPr lang="en-US" sz="2000" b="1" i="1" cap="none" dirty="0">
                <a:solidFill>
                  <a:srgbClr val="00B0F0"/>
                </a:solidFill>
                <a:latin typeface="+mn-lt"/>
              </a:rPr>
              <a:t>authentication </a:t>
            </a:r>
            <a:r>
              <a:rPr lang="en-US" sz="2000" b="1" cap="none" dirty="0">
                <a:latin typeface="+mn-lt"/>
              </a:rPr>
              <a:t>process seamless and intuitive</a:t>
            </a:r>
            <a:r>
              <a:rPr lang="en-US" sz="2000" b="1" dirty="0">
                <a:latin typeface="+mn-lt"/>
              </a:rPr>
              <a:t>. </a:t>
            </a:r>
          </a:p>
        </p:txBody>
      </p:sp>
      <p:sp>
        <p:nvSpPr>
          <p:cNvPr id="2" name="TextBox 1">
            <a:extLst>
              <a:ext uri="{FF2B5EF4-FFF2-40B4-BE49-F238E27FC236}">
                <a16:creationId xmlns:a16="http://schemas.microsoft.com/office/drawing/2014/main" id="{92592B11-1306-2E49-8F67-300E2D29B975}"/>
              </a:ext>
            </a:extLst>
          </p:cNvPr>
          <p:cNvSpPr txBox="1"/>
          <p:nvPr/>
        </p:nvSpPr>
        <p:spPr>
          <a:xfrm>
            <a:off x="557048" y="6442841"/>
            <a:ext cx="0" cy="0"/>
          </a:xfrm>
          <a:prstGeom prst="rect">
            <a:avLst/>
          </a:prstGeom>
          <a:noFill/>
        </p:spPr>
        <p:txBody>
          <a:bodyPr wrap="none" lIns="0" tIns="0" rIns="0" bIns="0" rtlCol="0" anchor="t">
            <a:normAutofit fontScale="25000" lnSpcReduction="20000"/>
          </a:bodyPr>
          <a:lstStyle/>
          <a:p>
            <a:pPr marL="0" marR="0" indent="0" algn="l" defTabSz="457200" rtl="0" eaLnBrk="1" fontAlgn="auto" latinLnBrk="0" hangingPunct="1">
              <a:lnSpc>
                <a:spcPct val="100000"/>
              </a:lnSpc>
              <a:spcBef>
                <a:spcPts val="0"/>
              </a:spcBef>
              <a:spcAft>
                <a:spcPts val="800"/>
              </a:spcAft>
              <a:buClr>
                <a:srgbClr val="000000"/>
              </a:buClr>
              <a:buSzTx/>
              <a:buFontTx/>
              <a:buNone/>
              <a:tabLst/>
            </a:pPr>
            <a:endParaRPr kumimoji="0" lang="en-US" sz="2400" b="0" i="0" u="none" strike="noStrike" kern="1200" cap="none" spc="0" normalizeH="0" baseline="0" noProof="0">
              <a:ln>
                <a:noFill/>
              </a:ln>
              <a:solidFill>
                <a:schemeClr val="tx1"/>
              </a:solidFill>
              <a:effectLst/>
              <a:uLnTx/>
              <a:uFillTx/>
              <a:latin typeface="+mn-lt"/>
              <a:ea typeface="+mn-ea"/>
              <a:cs typeface="ATT Aleck Sans" panose="020B0503020203020204" pitchFamily="34" charset="0"/>
            </a:endParaRPr>
          </a:p>
        </p:txBody>
      </p:sp>
      <p:sp>
        <p:nvSpPr>
          <p:cNvPr id="17" name="Text Placeholder 17">
            <a:extLst>
              <a:ext uri="{FF2B5EF4-FFF2-40B4-BE49-F238E27FC236}">
                <a16:creationId xmlns:a16="http://schemas.microsoft.com/office/drawing/2014/main" id="{60F34646-BC8C-435D-BFD4-40B6DD35AE90}"/>
              </a:ext>
            </a:extLst>
          </p:cNvPr>
          <p:cNvSpPr txBox="1">
            <a:spLocks/>
          </p:cNvSpPr>
          <p:nvPr/>
        </p:nvSpPr>
        <p:spPr>
          <a:xfrm>
            <a:off x="454411" y="3837418"/>
            <a:ext cx="4880491" cy="967554"/>
          </a:xfrm>
          <a:prstGeom prst="rect">
            <a:avLst/>
          </a:prstGeom>
        </p:spPr>
        <p:txBody>
          <a:bodyPr vert="horz" lIns="0" tIns="0" rIns="0" bIns="0" rtlCol="0" anchor="t">
            <a:noAutofit/>
          </a:bodyPr>
          <a:lstStyle>
            <a:lvl1pPr marL="0" indent="0" algn="l" defTabSz="457200" rtl="0" eaLnBrk="1" latinLnBrk="0" hangingPunct="1">
              <a:lnSpc>
                <a:spcPct val="140000"/>
              </a:lnSpc>
              <a:spcBef>
                <a:spcPts val="0"/>
              </a:spcBef>
              <a:spcAft>
                <a:spcPts val="800"/>
              </a:spcAft>
              <a:buClr>
                <a:schemeClr val="tx1"/>
              </a:buClr>
              <a:buFontTx/>
              <a:buNone/>
              <a:defRPr sz="1100" kern="1200" baseline="0">
                <a:solidFill>
                  <a:schemeClr val="tx1"/>
                </a:solidFill>
                <a:latin typeface="ATT Aleck Sans" panose="020B0503020203020204" pitchFamily="34" charset="0"/>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Tx/>
              <a:buSzPct val="101000"/>
              <a:buFontTx/>
              <a:buNone/>
              <a:defRPr sz="1400" kern="1200" baseline="0">
                <a:solidFill>
                  <a:schemeClr val="tx1"/>
                </a:solidFill>
                <a:latin typeface="ATT Aleck Sans Medium" panose="020B0503020203020204" pitchFamily="34" charset="0"/>
                <a:ea typeface="+mn-ea"/>
                <a:cs typeface="ATT Aleck Sans" panose="020B0503020203020204" pitchFamily="34" charset="0"/>
              </a:defRPr>
            </a:lvl2pPr>
            <a:lvl3pPr marL="4763" indent="0" algn="l" defTabSz="457200" rtl="0" eaLnBrk="1" latinLnBrk="0" hangingPunct="1">
              <a:lnSpc>
                <a:spcPct val="140000"/>
              </a:lnSpc>
              <a:spcBef>
                <a:spcPts val="0"/>
              </a:spcBef>
              <a:spcAft>
                <a:spcPts val="800"/>
              </a:spcAft>
              <a:buClrTx/>
              <a:buFontTx/>
              <a:buNone/>
              <a:tabLst/>
              <a:defRPr sz="1100" kern="1200" baseline="0">
                <a:solidFill>
                  <a:schemeClr val="tx1"/>
                </a:solidFill>
                <a:latin typeface="ATT Aleck Sans" panose="020B0503020203020204" pitchFamily="34" charset="0"/>
                <a:ea typeface="+mn-ea"/>
                <a:cs typeface="ATT Aleck Sans" panose="020B0503020203020204" pitchFamily="34" charset="0"/>
              </a:defRPr>
            </a:lvl3pPr>
            <a:lvl4pPr marL="182880" indent="-457200" algn="l" defTabSz="457200" rtl="0" eaLnBrk="1" latinLnBrk="0" hangingPunct="1">
              <a:lnSpc>
                <a:spcPct val="100000"/>
              </a:lnSpc>
              <a:spcBef>
                <a:spcPts val="0"/>
              </a:spcBef>
              <a:spcAft>
                <a:spcPts val="800"/>
              </a:spcAft>
              <a:buClrTx/>
              <a:buSzPct val="75000"/>
              <a:buFont typeface="Arial" panose="020B0604020202020204" pitchFamily="34" charset="0"/>
              <a:buChar char="•"/>
              <a:defRPr sz="1100" kern="1200" baseline="0">
                <a:solidFill>
                  <a:schemeClr val="tx1"/>
                </a:solidFill>
                <a:latin typeface="+mn-lt"/>
                <a:ea typeface="+mn-ea"/>
                <a:cs typeface="ATT Aleck Sans" panose="020B0503020203020204" pitchFamily="34" charset="0"/>
              </a:defRPr>
            </a:lvl4pPr>
            <a:lvl5pPr marL="914400" indent="-457200" algn="l" defTabSz="457200" rtl="0" eaLnBrk="1" latinLnBrk="0" hangingPunct="1">
              <a:lnSpc>
                <a:spcPct val="100000"/>
              </a:lnSpc>
              <a:spcBef>
                <a:spcPts val="0"/>
              </a:spcBef>
              <a:spcAft>
                <a:spcPts val="800"/>
              </a:spcAft>
              <a:buClrTx/>
              <a:buSzPct val="60000"/>
              <a:buFont typeface="ATT Aleck Sans" panose="02070309020205020404" pitchFamily="49" charset="0"/>
              <a:buChar char="o"/>
              <a:defRPr sz="1100" kern="1200" baseline="0">
                <a:solidFill>
                  <a:schemeClr val="tx1"/>
                </a:solidFill>
                <a:latin typeface="+mn-lt"/>
                <a:ea typeface="+mn-ea"/>
                <a:cs typeface="ATT Aleck Sans" panose="020B0503020203020204" pitchFamily="34" charset="0"/>
              </a:defRPr>
            </a:lvl5pPr>
            <a:lvl6pPr marL="1143000" indent="-228600" algn="l" defTabSz="457200" rtl="0" eaLnBrk="1" latinLnBrk="0" hangingPunct="1">
              <a:lnSpc>
                <a:spcPct val="100000"/>
              </a:lnSpc>
              <a:spcBef>
                <a:spcPts val="0"/>
              </a:spcBef>
              <a:spcAft>
                <a:spcPts val="800"/>
              </a:spcAft>
              <a:buClrTx/>
              <a:buFont typeface="ATT Aleck Sans" panose="020F0502020204030204" pitchFamily="34" charset="0"/>
              <a:buChar char="◦"/>
              <a:defRPr sz="1400" kern="1200" baseline="0">
                <a:solidFill>
                  <a:schemeClr val="tx1"/>
                </a:solidFill>
                <a:latin typeface="+mn-lt"/>
                <a:ea typeface="+mn-ea"/>
                <a:cs typeface="ATT Aleck Sans" panose="020B0503020203020204" pitchFamily="34" charset="0"/>
              </a:defRPr>
            </a:lvl6pPr>
            <a:lvl7pPr marL="1371600" indent="-228600" algn="l" defTabSz="457200" rtl="0" eaLnBrk="1" latinLnBrk="0" hangingPunct="1">
              <a:lnSpc>
                <a:spcPct val="100000"/>
              </a:lnSpc>
              <a:spcBef>
                <a:spcPts val="0"/>
              </a:spcBef>
              <a:spcAft>
                <a:spcPts val="800"/>
              </a:spcAft>
              <a:buClrTx/>
              <a:buFont typeface="ATT Aleck Sans" panose="020F0502020204030204" pitchFamily="34" charset="0"/>
              <a:buChar char="›"/>
              <a:defRPr sz="1400" kern="1200">
                <a:solidFill>
                  <a:schemeClr val="tx1"/>
                </a:solidFill>
                <a:latin typeface="+mn-lt"/>
                <a:ea typeface="+mn-ea"/>
                <a:cs typeface="ATT Aleck Sans" panose="020B0503020203020204" pitchFamily="34" charset="0"/>
              </a:defRPr>
            </a:lvl7pPr>
            <a:lvl8pPr marL="1600200" indent="-228600" algn="l" defTabSz="457200" rtl="0" eaLnBrk="1" latinLnBrk="0" hangingPunct="1">
              <a:lnSpc>
                <a:spcPct val="100000"/>
              </a:lnSpc>
              <a:spcBef>
                <a:spcPts val="0"/>
              </a:spcBef>
              <a:spcAft>
                <a:spcPts val="800"/>
              </a:spcAft>
              <a:buClrTx/>
              <a:buFont typeface="ATT Aleck Sans" panose="020F0502020204030204" pitchFamily="34" charset="0"/>
              <a:buChar char="▫"/>
              <a:defRPr sz="1400" kern="1200">
                <a:solidFill>
                  <a:schemeClr val="tx1"/>
                </a:solidFill>
                <a:latin typeface="+mn-lt"/>
                <a:ea typeface="+mn-ea"/>
                <a:cs typeface="+mn-cs"/>
              </a:defRPr>
            </a:lvl8pPr>
            <a:lvl9pPr marL="1828800" indent="-228600" algn="l" defTabSz="457200" rtl="0" eaLnBrk="1" latinLnBrk="0" hangingPunct="1">
              <a:lnSpc>
                <a:spcPct val="100000"/>
              </a:lnSpc>
              <a:spcBef>
                <a:spcPts val="0"/>
              </a:spcBef>
              <a:spcAft>
                <a:spcPts val="800"/>
              </a:spcAft>
              <a:buClrTx/>
              <a:buFont typeface="ATT Aleck Sans" panose="020F0502020204030204" pitchFamily="34" charset="0"/>
              <a:buChar char="†"/>
              <a:defRPr sz="1400" kern="1200">
                <a:solidFill>
                  <a:schemeClr val="tx1"/>
                </a:solidFill>
                <a:latin typeface="+mn-lt"/>
                <a:ea typeface="+mn-ea"/>
                <a:cs typeface="+mn-cs"/>
              </a:defRPr>
            </a:lvl9pPr>
          </a:lstStyle>
          <a:p>
            <a:pPr>
              <a:spcAft>
                <a:spcPts val="0"/>
              </a:spcAft>
            </a:pPr>
            <a:endParaRPr lang="en-US"/>
          </a:p>
          <a:p>
            <a:pPr marL="171450" indent="-171450">
              <a:lnSpc>
                <a:spcPct val="120000"/>
              </a:lnSpc>
              <a:buFont typeface="Wingdings"/>
              <a:buChar char="§"/>
            </a:pPr>
            <a:endParaRPr lang="en-US"/>
          </a:p>
        </p:txBody>
      </p:sp>
      <p:sp>
        <p:nvSpPr>
          <p:cNvPr id="20" name="Text Placeholder 9">
            <a:extLst>
              <a:ext uri="{FF2B5EF4-FFF2-40B4-BE49-F238E27FC236}">
                <a16:creationId xmlns:a16="http://schemas.microsoft.com/office/drawing/2014/main" id="{17AAE089-F6DE-E046-A753-41839B7AB948}"/>
              </a:ext>
            </a:extLst>
          </p:cNvPr>
          <p:cNvSpPr txBox="1">
            <a:spLocks/>
          </p:cNvSpPr>
          <p:nvPr/>
        </p:nvSpPr>
        <p:spPr>
          <a:xfrm>
            <a:off x="6171433" y="1716194"/>
            <a:ext cx="5245250" cy="1622271"/>
          </a:xfrm>
          <a:prstGeom prst="rect">
            <a:avLst/>
          </a:prstGeom>
        </p:spPr>
        <p:txBody>
          <a:bodyPr vert="horz" lIns="0" tIns="0" rIns="0" bIns="0" rtlCol="0" anchor="t">
            <a:noAutofit/>
          </a:bodyPr>
          <a:lstStyle>
            <a:lvl1pPr marL="0" indent="0" algn="l" defTabSz="457200" rtl="0" eaLnBrk="1" latinLnBrk="0" hangingPunct="1">
              <a:lnSpc>
                <a:spcPct val="140000"/>
              </a:lnSpc>
              <a:spcBef>
                <a:spcPts val="0"/>
              </a:spcBef>
              <a:spcAft>
                <a:spcPts val="800"/>
              </a:spcAft>
              <a:buClr>
                <a:schemeClr val="tx1"/>
              </a:buClr>
              <a:buFontTx/>
              <a:buNone/>
              <a:defRPr sz="1100" kern="1200" baseline="0">
                <a:solidFill>
                  <a:schemeClr val="tx1"/>
                </a:solidFill>
                <a:latin typeface="ATT Aleck Sans" panose="020B0503020203020204" pitchFamily="34" charset="0"/>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Tx/>
              <a:buSzPct val="101000"/>
              <a:buFontTx/>
              <a:buNone/>
              <a:defRPr sz="1400" kern="1200" baseline="0">
                <a:solidFill>
                  <a:schemeClr val="tx1"/>
                </a:solidFill>
                <a:latin typeface="ATT Aleck Sans Medium" panose="020B0503020203020204" pitchFamily="34" charset="0"/>
                <a:ea typeface="+mn-ea"/>
                <a:cs typeface="ATT Aleck Sans" panose="020B0503020203020204" pitchFamily="34" charset="0"/>
              </a:defRPr>
            </a:lvl2pPr>
            <a:lvl3pPr marL="4763" indent="0" algn="l" defTabSz="457200" rtl="0" eaLnBrk="1" latinLnBrk="0" hangingPunct="1">
              <a:lnSpc>
                <a:spcPct val="140000"/>
              </a:lnSpc>
              <a:spcBef>
                <a:spcPts val="0"/>
              </a:spcBef>
              <a:spcAft>
                <a:spcPts val="800"/>
              </a:spcAft>
              <a:buClrTx/>
              <a:buFontTx/>
              <a:buNone/>
              <a:tabLst/>
              <a:defRPr sz="1100" kern="1200" baseline="0">
                <a:solidFill>
                  <a:schemeClr val="tx1"/>
                </a:solidFill>
                <a:latin typeface="ATT Aleck Sans" panose="020B0503020203020204" pitchFamily="34" charset="0"/>
                <a:ea typeface="+mn-ea"/>
                <a:cs typeface="ATT Aleck Sans" panose="020B0503020203020204" pitchFamily="34" charset="0"/>
              </a:defRPr>
            </a:lvl3pPr>
            <a:lvl4pPr marL="182880" indent="-457200" algn="l" defTabSz="457200" rtl="0" eaLnBrk="1" latinLnBrk="0" hangingPunct="1">
              <a:lnSpc>
                <a:spcPct val="100000"/>
              </a:lnSpc>
              <a:spcBef>
                <a:spcPts val="0"/>
              </a:spcBef>
              <a:spcAft>
                <a:spcPts val="800"/>
              </a:spcAft>
              <a:buClrTx/>
              <a:buSzPct val="75000"/>
              <a:buFont typeface="Arial" panose="020B0604020202020204" pitchFamily="34" charset="0"/>
              <a:buChar char="•"/>
              <a:defRPr sz="1100" kern="1200" baseline="0">
                <a:solidFill>
                  <a:schemeClr val="tx1"/>
                </a:solidFill>
                <a:latin typeface="+mn-lt"/>
                <a:ea typeface="+mn-ea"/>
                <a:cs typeface="ATT Aleck Sans" panose="020B0503020203020204" pitchFamily="34" charset="0"/>
              </a:defRPr>
            </a:lvl4pPr>
            <a:lvl5pPr marL="914400" indent="-457200" algn="l" defTabSz="457200" rtl="0" eaLnBrk="1" latinLnBrk="0" hangingPunct="1">
              <a:lnSpc>
                <a:spcPct val="100000"/>
              </a:lnSpc>
              <a:spcBef>
                <a:spcPts val="0"/>
              </a:spcBef>
              <a:spcAft>
                <a:spcPts val="800"/>
              </a:spcAft>
              <a:buClrTx/>
              <a:buSzPct val="60000"/>
              <a:buFont typeface="ATT Aleck Sans" panose="02070309020205020404" pitchFamily="49" charset="0"/>
              <a:buChar char="o"/>
              <a:defRPr sz="1100" kern="1200" baseline="0">
                <a:solidFill>
                  <a:schemeClr val="tx1"/>
                </a:solidFill>
                <a:latin typeface="+mn-lt"/>
                <a:ea typeface="+mn-ea"/>
                <a:cs typeface="ATT Aleck Sans" panose="020B0503020203020204" pitchFamily="34" charset="0"/>
              </a:defRPr>
            </a:lvl5pPr>
            <a:lvl6pPr marL="1143000" indent="-228600" algn="l" defTabSz="457200" rtl="0" eaLnBrk="1" latinLnBrk="0" hangingPunct="1">
              <a:lnSpc>
                <a:spcPct val="100000"/>
              </a:lnSpc>
              <a:spcBef>
                <a:spcPts val="0"/>
              </a:spcBef>
              <a:spcAft>
                <a:spcPts val="800"/>
              </a:spcAft>
              <a:buClrTx/>
              <a:buFont typeface="ATT Aleck Sans" panose="020F0502020204030204" pitchFamily="34" charset="0"/>
              <a:buChar char="◦"/>
              <a:defRPr sz="1400" kern="1200" baseline="0">
                <a:solidFill>
                  <a:schemeClr val="tx1"/>
                </a:solidFill>
                <a:latin typeface="+mn-lt"/>
                <a:ea typeface="+mn-ea"/>
                <a:cs typeface="ATT Aleck Sans" panose="020B0503020203020204" pitchFamily="34" charset="0"/>
              </a:defRPr>
            </a:lvl6pPr>
            <a:lvl7pPr marL="1371600" indent="-228600" algn="l" defTabSz="457200" rtl="0" eaLnBrk="1" latinLnBrk="0" hangingPunct="1">
              <a:lnSpc>
                <a:spcPct val="100000"/>
              </a:lnSpc>
              <a:spcBef>
                <a:spcPts val="0"/>
              </a:spcBef>
              <a:spcAft>
                <a:spcPts val="800"/>
              </a:spcAft>
              <a:buClrTx/>
              <a:buFont typeface="ATT Aleck Sans" panose="020F0502020204030204" pitchFamily="34" charset="0"/>
              <a:buChar char="›"/>
              <a:defRPr sz="1400" kern="1200">
                <a:solidFill>
                  <a:schemeClr val="tx1"/>
                </a:solidFill>
                <a:latin typeface="+mn-lt"/>
                <a:ea typeface="+mn-ea"/>
                <a:cs typeface="ATT Aleck Sans" panose="020B0503020203020204" pitchFamily="34" charset="0"/>
              </a:defRPr>
            </a:lvl7pPr>
            <a:lvl8pPr marL="1600200" indent="-228600" algn="l" defTabSz="457200" rtl="0" eaLnBrk="1" latinLnBrk="0" hangingPunct="1">
              <a:lnSpc>
                <a:spcPct val="100000"/>
              </a:lnSpc>
              <a:spcBef>
                <a:spcPts val="0"/>
              </a:spcBef>
              <a:spcAft>
                <a:spcPts val="800"/>
              </a:spcAft>
              <a:buClrTx/>
              <a:buFont typeface="ATT Aleck Sans" panose="020F0502020204030204" pitchFamily="34" charset="0"/>
              <a:buChar char="▫"/>
              <a:defRPr sz="1400" kern="1200">
                <a:solidFill>
                  <a:schemeClr val="tx1"/>
                </a:solidFill>
                <a:latin typeface="+mn-lt"/>
                <a:ea typeface="+mn-ea"/>
                <a:cs typeface="+mn-cs"/>
              </a:defRPr>
            </a:lvl8pPr>
            <a:lvl9pPr marL="1828800" indent="-228600" algn="l" defTabSz="457200" rtl="0" eaLnBrk="1" latinLnBrk="0" hangingPunct="1">
              <a:lnSpc>
                <a:spcPct val="100000"/>
              </a:lnSpc>
              <a:spcBef>
                <a:spcPts val="0"/>
              </a:spcBef>
              <a:spcAft>
                <a:spcPts val="800"/>
              </a:spcAft>
              <a:buClrTx/>
              <a:buFont typeface="ATT Aleck Sans" panose="020F0502020204030204" pitchFamily="34" charset="0"/>
              <a:buChar char="†"/>
              <a:defRPr sz="1400" kern="1200">
                <a:solidFill>
                  <a:schemeClr val="tx1"/>
                </a:solidFill>
                <a:latin typeface="+mn-lt"/>
                <a:ea typeface="+mn-ea"/>
                <a:cs typeface="+mn-cs"/>
              </a:defRPr>
            </a:lvl9pPr>
          </a:lstStyle>
          <a:p>
            <a:pPr marL="4445" lvl="2">
              <a:lnSpc>
                <a:spcPct val="150000"/>
              </a:lnSpc>
              <a:spcAft>
                <a:spcPts val="1200"/>
              </a:spcAft>
            </a:pPr>
            <a:endParaRPr lang="en-US" dirty="0">
              <a:latin typeface="+mn-lt"/>
              <a:cs typeface="ATT Aleck Sans Medium"/>
            </a:endParaRPr>
          </a:p>
        </p:txBody>
      </p:sp>
      <p:sp>
        <p:nvSpPr>
          <p:cNvPr id="19" name="Text Placeholder 9">
            <a:extLst>
              <a:ext uri="{FF2B5EF4-FFF2-40B4-BE49-F238E27FC236}">
                <a16:creationId xmlns:a16="http://schemas.microsoft.com/office/drawing/2014/main" id="{1CF5EF2F-2649-1443-97C3-93F85095C0E9}"/>
              </a:ext>
            </a:extLst>
          </p:cNvPr>
          <p:cNvSpPr txBox="1">
            <a:spLocks/>
          </p:cNvSpPr>
          <p:nvPr/>
        </p:nvSpPr>
        <p:spPr>
          <a:xfrm>
            <a:off x="400863" y="1935542"/>
            <a:ext cx="5245250" cy="1622271"/>
          </a:xfrm>
          <a:prstGeom prst="rect">
            <a:avLst/>
          </a:prstGeom>
        </p:spPr>
        <p:txBody>
          <a:bodyPr vert="horz" lIns="0" tIns="0" rIns="0" bIns="0" rtlCol="0" anchor="t">
            <a:noAutofit/>
          </a:bodyPr>
          <a:lstStyle>
            <a:lvl1pPr marL="0" indent="0" algn="l" defTabSz="457200" rtl="0" eaLnBrk="1" latinLnBrk="0" hangingPunct="1">
              <a:lnSpc>
                <a:spcPct val="140000"/>
              </a:lnSpc>
              <a:spcBef>
                <a:spcPts val="0"/>
              </a:spcBef>
              <a:spcAft>
                <a:spcPts val="800"/>
              </a:spcAft>
              <a:buClr>
                <a:schemeClr val="tx1"/>
              </a:buClr>
              <a:buFontTx/>
              <a:buNone/>
              <a:defRPr sz="1100" kern="1200" baseline="0">
                <a:solidFill>
                  <a:schemeClr val="tx1"/>
                </a:solidFill>
                <a:latin typeface="ATT Aleck Sans" panose="020B0503020203020204" pitchFamily="34" charset="0"/>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Tx/>
              <a:buSzPct val="101000"/>
              <a:buFontTx/>
              <a:buNone/>
              <a:defRPr sz="1400" kern="1200" baseline="0">
                <a:solidFill>
                  <a:schemeClr val="tx1"/>
                </a:solidFill>
                <a:latin typeface="ATT Aleck Sans Medium" panose="020B0503020203020204" pitchFamily="34" charset="0"/>
                <a:ea typeface="+mn-ea"/>
                <a:cs typeface="ATT Aleck Sans" panose="020B0503020203020204" pitchFamily="34" charset="0"/>
              </a:defRPr>
            </a:lvl2pPr>
            <a:lvl3pPr marL="4763" indent="0" algn="l" defTabSz="457200" rtl="0" eaLnBrk="1" latinLnBrk="0" hangingPunct="1">
              <a:lnSpc>
                <a:spcPct val="140000"/>
              </a:lnSpc>
              <a:spcBef>
                <a:spcPts val="0"/>
              </a:spcBef>
              <a:spcAft>
                <a:spcPts val="800"/>
              </a:spcAft>
              <a:buClrTx/>
              <a:buFontTx/>
              <a:buNone/>
              <a:tabLst/>
              <a:defRPr sz="1100" kern="1200" baseline="0">
                <a:solidFill>
                  <a:schemeClr val="tx1"/>
                </a:solidFill>
                <a:latin typeface="ATT Aleck Sans" panose="020B0503020203020204" pitchFamily="34" charset="0"/>
                <a:ea typeface="+mn-ea"/>
                <a:cs typeface="ATT Aleck Sans" panose="020B0503020203020204" pitchFamily="34" charset="0"/>
              </a:defRPr>
            </a:lvl3pPr>
            <a:lvl4pPr marL="182880" indent="-457200" algn="l" defTabSz="457200" rtl="0" eaLnBrk="1" latinLnBrk="0" hangingPunct="1">
              <a:lnSpc>
                <a:spcPct val="100000"/>
              </a:lnSpc>
              <a:spcBef>
                <a:spcPts val="0"/>
              </a:spcBef>
              <a:spcAft>
                <a:spcPts val="800"/>
              </a:spcAft>
              <a:buClrTx/>
              <a:buSzPct val="75000"/>
              <a:buFont typeface="Arial" panose="020B0604020202020204" pitchFamily="34" charset="0"/>
              <a:buChar char="•"/>
              <a:defRPr sz="1100" kern="1200" baseline="0">
                <a:solidFill>
                  <a:schemeClr val="tx1"/>
                </a:solidFill>
                <a:latin typeface="+mn-lt"/>
                <a:ea typeface="+mn-ea"/>
                <a:cs typeface="ATT Aleck Sans" panose="020B0503020203020204" pitchFamily="34" charset="0"/>
              </a:defRPr>
            </a:lvl4pPr>
            <a:lvl5pPr marL="914400" indent="-457200" algn="l" defTabSz="457200" rtl="0" eaLnBrk="1" latinLnBrk="0" hangingPunct="1">
              <a:lnSpc>
                <a:spcPct val="100000"/>
              </a:lnSpc>
              <a:spcBef>
                <a:spcPts val="0"/>
              </a:spcBef>
              <a:spcAft>
                <a:spcPts val="800"/>
              </a:spcAft>
              <a:buClrTx/>
              <a:buSzPct val="60000"/>
              <a:buFont typeface="ATT Aleck Sans" panose="02070309020205020404" pitchFamily="49" charset="0"/>
              <a:buChar char="o"/>
              <a:defRPr sz="1100" kern="1200" baseline="0">
                <a:solidFill>
                  <a:schemeClr val="tx1"/>
                </a:solidFill>
                <a:latin typeface="+mn-lt"/>
                <a:ea typeface="+mn-ea"/>
                <a:cs typeface="ATT Aleck Sans" panose="020B0503020203020204" pitchFamily="34" charset="0"/>
              </a:defRPr>
            </a:lvl5pPr>
            <a:lvl6pPr marL="1143000" indent="-228600" algn="l" defTabSz="457200" rtl="0" eaLnBrk="1" latinLnBrk="0" hangingPunct="1">
              <a:lnSpc>
                <a:spcPct val="100000"/>
              </a:lnSpc>
              <a:spcBef>
                <a:spcPts val="0"/>
              </a:spcBef>
              <a:spcAft>
                <a:spcPts val="800"/>
              </a:spcAft>
              <a:buClrTx/>
              <a:buFont typeface="ATT Aleck Sans" panose="020F0502020204030204" pitchFamily="34" charset="0"/>
              <a:buChar char="◦"/>
              <a:defRPr sz="1400" kern="1200" baseline="0">
                <a:solidFill>
                  <a:schemeClr val="tx1"/>
                </a:solidFill>
                <a:latin typeface="+mn-lt"/>
                <a:ea typeface="+mn-ea"/>
                <a:cs typeface="ATT Aleck Sans" panose="020B0503020203020204" pitchFamily="34" charset="0"/>
              </a:defRPr>
            </a:lvl6pPr>
            <a:lvl7pPr marL="1371600" indent="-228600" algn="l" defTabSz="457200" rtl="0" eaLnBrk="1" latinLnBrk="0" hangingPunct="1">
              <a:lnSpc>
                <a:spcPct val="100000"/>
              </a:lnSpc>
              <a:spcBef>
                <a:spcPts val="0"/>
              </a:spcBef>
              <a:spcAft>
                <a:spcPts val="800"/>
              </a:spcAft>
              <a:buClrTx/>
              <a:buFont typeface="ATT Aleck Sans" panose="020F0502020204030204" pitchFamily="34" charset="0"/>
              <a:buChar char="›"/>
              <a:defRPr sz="1400" kern="1200">
                <a:solidFill>
                  <a:schemeClr val="tx1"/>
                </a:solidFill>
                <a:latin typeface="+mn-lt"/>
                <a:ea typeface="+mn-ea"/>
                <a:cs typeface="ATT Aleck Sans" panose="020B0503020203020204" pitchFamily="34" charset="0"/>
              </a:defRPr>
            </a:lvl7pPr>
            <a:lvl8pPr marL="1600200" indent="-228600" algn="l" defTabSz="457200" rtl="0" eaLnBrk="1" latinLnBrk="0" hangingPunct="1">
              <a:lnSpc>
                <a:spcPct val="100000"/>
              </a:lnSpc>
              <a:spcBef>
                <a:spcPts val="0"/>
              </a:spcBef>
              <a:spcAft>
                <a:spcPts val="800"/>
              </a:spcAft>
              <a:buClrTx/>
              <a:buFont typeface="ATT Aleck Sans" panose="020F0502020204030204" pitchFamily="34" charset="0"/>
              <a:buChar char="▫"/>
              <a:defRPr sz="1400" kern="1200">
                <a:solidFill>
                  <a:schemeClr val="tx1"/>
                </a:solidFill>
                <a:latin typeface="+mn-lt"/>
                <a:ea typeface="+mn-ea"/>
                <a:cs typeface="+mn-cs"/>
              </a:defRPr>
            </a:lvl8pPr>
            <a:lvl9pPr marL="1828800" indent="-228600" algn="l" defTabSz="457200" rtl="0" eaLnBrk="1" latinLnBrk="0" hangingPunct="1">
              <a:lnSpc>
                <a:spcPct val="100000"/>
              </a:lnSpc>
              <a:spcBef>
                <a:spcPts val="0"/>
              </a:spcBef>
              <a:spcAft>
                <a:spcPts val="800"/>
              </a:spcAft>
              <a:buClrTx/>
              <a:buFont typeface="ATT Aleck Sans" panose="020F0502020204030204" pitchFamily="34" charset="0"/>
              <a:buChar char="†"/>
              <a:defRPr sz="1400" kern="1200">
                <a:solidFill>
                  <a:schemeClr val="tx1"/>
                </a:solidFill>
                <a:latin typeface="+mn-lt"/>
                <a:ea typeface="+mn-ea"/>
                <a:cs typeface="+mn-cs"/>
              </a:defRPr>
            </a:lvl9pPr>
          </a:lstStyle>
          <a:p>
            <a:pPr marL="4445" lvl="2">
              <a:lnSpc>
                <a:spcPct val="150000"/>
              </a:lnSpc>
              <a:spcAft>
                <a:spcPts val="1200"/>
              </a:spcAft>
            </a:pPr>
            <a:endParaRPr lang="en-US" dirty="0">
              <a:latin typeface="+mn-lt"/>
              <a:cs typeface="ATT Aleck Sans Medium"/>
            </a:endParaRPr>
          </a:p>
        </p:txBody>
      </p:sp>
      <p:sp>
        <p:nvSpPr>
          <p:cNvPr id="26" name="Text Placeholder 9">
            <a:extLst>
              <a:ext uri="{FF2B5EF4-FFF2-40B4-BE49-F238E27FC236}">
                <a16:creationId xmlns:a16="http://schemas.microsoft.com/office/drawing/2014/main" id="{93BDAA55-693E-AD48-AC73-D031B58EA725}"/>
              </a:ext>
            </a:extLst>
          </p:cNvPr>
          <p:cNvSpPr txBox="1">
            <a:spLocks/>
          </p:cNvSpPr>
          <p:nvPr/>
        </p:nvSpPr>
        <p:spPr>
          <a:xfrm>
            <a:off x="400863" y="2060392"/>
            <a:ext cx="11300796" cy="3221372"/>
          </a:xfrm>
          <a:prstGeom prst="rect">
            <a:avLst/>
          </a:prstGeom>
        </p:spPr>
        <p:txBody>
          <a:bodyPr vert="horz" lIns="0" tIns="0" rIns="0" bIns="0" rtlCol="0" anchor="t">
            <a:noAutofit/>
          </a:bodyPr>
          <a:lstStyle>
            <a:lvl1pPr marL="0" indent="0" algn="l" defTabSz="457200" rtl="0" eaLnBrk="1" latinLnBrk="0" hangingPunct="1">
              <a:lnSpc>
                <a:spcPct val="140000"/>
              </a:lnSpc>
              <a:spcBef>
                <a:spcPts val="0"/>
              </a:spcBef>
              <a:spcAft>
                <a:spcPts val="800"/>
              </a:spcAft>
              <a:buClr>
                <a:schemeClr val="tx1"/>
              </a:buClr>
              <a:buFontTx/>
              <a:buNone/>
              <a:defRPr sz="1100" kern="1200" baseline="0">
                <a:solidFill>
                  <a:schemeClr val="tx1"/>
                </a:solidFill>
                <a:latin typeface="ATT Aleck Sans" panose="020B0503020203020204" pitchFamily="34" charset="0"/>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Tx/>
              <a:buSzPct val="101000"/>
              <a:buFontTx/>
              <a:buNone/>
              <a:defRPr sz="1400" kern="1200" baseline="0">
                <a:solidFill>
                  <a:schemeClr val="tx1"/>
                </a:solidFill>
                <a:latin typeface="ATT Aleck Sans Medium" panose="020B0503020203020204" pitchFamily="34" charset="0"/>
                <a:ea typeface="+mn-ea"/>
                <a:cs typeface="ATT Aleck Sans" panose="020B0503020203020204" pitchFamily="34" charset="0"/>
              </a:defRPr>
            </a:lvl2pPr>
            <a:lvl3pPr marL="4763" indent="0" algn="l" defTabSz="457200" rtl="0" eaLnBrk="1" latinLnBrk="0" hangingPunct="1">
              <a:lnSpc>
                <a:spcPct val="140000"/>
              </a:lnSpc>
              <a:spcBef>
                <a:spcPts val="0"/>
              </a:spcBef>
              <a:spcAft>
                <a:spcPts val="800"/>
              </a:spcAft>
              <a:buClrTx/>
              <a:buFontTx/>
              <a:buNone/>
              <a:tabLst/>
              <a:defRPr sz="1100" kern="1200" baseline="0">
                <a:solidFill>
                  <a:schemeClr val="tx1"/>
                </a:solidFill>
                <a:latin typeface="ATT Aleck Sans" panose="020B0503020203020204" pitchFamily="34" charset="0"/>
                <a:ea typeface="+mn-ea"/>
                <a:cs typeface="ATT Aleck Sans" panose="020B0503020203020204" pitchFamily="34" charset="0"/>
              </a:defRPr>
            </a:lvl3pPr>
            <a:lvl4pPr marL="182880" indent="-457200" algn="l" defTabSz="457200" rtl="0" eaLnBrk="1" latinLnBrk="0" hangingPunct="1">
              <a:lnSpc>
                <a:spcPct val="100000"/>
              </a:lnSpc>
              <a:spcBef>
                <a:spcPts val="0"/>
              </a:spcBef>
              <a:spcAft>
                <a:spcPts val="800"/>
              </a:spcAft>
              <a:buClrTx/>
              <a:buSzPct val="75000"/>
              <a:buFont typeface="Arial" panose="020B0604020202020204" pitchFamily="34" charset="0"/>
              <a:buChar char="•"/>
              <a:defRPr sz="1100" kern="1200" baseline="0">
                <a:solidFill>
                  <a:schemeClr val="tx1"/>
                </a:solidFill>
                <a:latin typeface="+mn-lt"/>
                <a:ea typeface="+mn-ea"/>
                <a:cs typeface="ATT Aleck Sans" panose="020B0503020203020204" pitchFamily="34" charset="0"/>
              </a:defRPr>
            </a:lvl4pPr>
            <a:lvl5pPr marL="914400" indent="-457200" algn="l" defTabSz="457200" rtl="0" eaLnBrk="1" latinLnBrk="0" hangingPunct="1">
              <a:lnSpc>
                <a:spcPct val="100000"/>
              </a:lnSpc>
              <a:spcBef>
                <a:spcPts val="0"/>
              </a:spcBef>
              <a:spcAft>
                <a:spcPts val="800"/>
              </a:spcAft>
              <a:buClrTx/>
              <a:buSzPct val="60000"/>
              <a:buFont typeface="ATT Aleck Sans" panose="02070309020205020404" pitchFamily="49" charset="0"/>
              <a:buChar char="o"/>
              <a:defRPr sz="1100" kern="1200" baseline="0">
                <a:solidFill>
                  <a:schemeClr val="tx1"/>
                </a:solidFill>
                <a:latin typeface="+mn-lt"/>
                <a:ea typeface="+mn-ea"/>
                <a:cs typeface="ATT Aleck Sans" panose="020B0503020203020204" pitchFamily="34" charset="0"/>
              </a:defRPr>
            </a:lvl5pPr>
            <a:lvl6pPr marL="1143000" indent="-228600" algn="l" defTabSz="457200" rtl="0" eaLnBrk="1" latinLnBrk="0" hangingPunct="1">
              <a:lnSpc>
                <a:spcPct val="100000"/>
              </a:lnSpc>
              <a:spcBef>
                <a:spcPts val="0"/>
              </a:spcBef>
              <a:spcAft>
                <a:spcPts val="800"/>
              </a:spcAft>
              <a:buClrTx/>
              <a:buFont typeface="ATT Aleck Sans" panose="020F0502020204030204" pitchFamily="34" charset="0"/>
              <a:buChar char="◦"/>
              <a:defRPr sz="1400" kern="1200" baseline="0">
                <a:solidFill>
                  <a:schemeClr val="tx1"/>
                </a:solidFill>
                <a:latin typeface="+mn-lt"/>
                <a:ea typeface="+mn-ea"/>
                <a:cs typeface="ATT Aleck Sans" panose="020B0503020203020204" pitchFamily="34" charset="0"/>
              </a:defRPr>
            </a:lvl6pPr>
            <a:lvl7pPr marL="1371600" indent="-228600" algn="l" defTabSz="457200" rtl="0" eaLnBrk="1" latinLnBrk="0" hangingPunct="1">
              <a:lnSpc>
                <a:spcPct val="100000"/>
              </a:lnSpc>
              <a:spcBef>
                <a:spcPts val="0"/>
              </a:spcBef>
              <a:spcAft>
                <a:spcPts val="800"/>
              </a:spcAft>
              <a:buClrTx/>
              <a:buFont typeface="ATT Aleck Sans" panose="020F0502020204030204" pitchFamily="34" charset="0"/>
              <a:buChar char="›"/>
              <a:defRPr sz="1400" kern="1200">
                <a:solidFill>
                  <a:schemeClr val="tx1"/>
                </a:solidFill>
                <a:latin typeface="+mn-lt"/>
                <a:ea typeface="+mn-ea"/>
                <a:cs typeface="ATT Aleck Sans" panose="020B0503020203020204" pitchFamily="34" charset="0"/>
              </a:defRPr>
            </a:lvl7pPr>
            <a:lvl8pPr marL="1600200" indent="-228600" algn="l" defTabSz="457200" rtl="0" eaLnBrk="1" latinLnBrk="0" hangingPunct="1">
              <a:lnSpc>
                <a:spcPct val="100000"/>
              </a:lnSpc>
              <a:spcBef>
                <a:spcPts val="0"/>
              </a:spcBef>
              <a:spcAft>
                <a:spcPts val="800"/>
              </a:spcAft>
              <a:buClrTx/>
              <a:buFont typeface="ATT Aleck Sans" panose="020F0502020204030204" pitchFamily="34" charset="0"/>
              <a:buChar char="▫"/>
              <a:defRPr sz="1400" kern="1200">
                <a:solidFill>
                  <a:schemeClr val="tx1"/>
                </a:solidFill>
                <a:latin typeface="+mn-lt"/>
                <a:ea typeface="+mn-ea"/>
                <a:cs typeface="+mn-cs"/>
              </a:defRPr>
            </a:lvl8pPr>
            <a:lvl9pPr marL="1828800" indent="-228600" algn="l" defTabSz="457200" rtl="0" eaLnBrk="1" latinLnBrk="0" hangingPunct="1">
              <a:lnSpc>
                <a:spcPct val="100000"/>
              </a:lnSpc>
              <a:spcBef>
                <a:spcPts val="0"/>
              </a:spcBef>
              <a:spcAft>
                <a:spcPts val="800"/>
              </a:spcAft>
              <a:buClrTx/>
              <a:buFont typeface="ATT Aleck Sans" panose="020F0502020204030204" pitchFamily="34" charset="0"/>
              <a:buChar char="†"/>
              <a:defRPr sz="1400" kern="1200">
                <a:solidFill>
                  <a:schemeClr val="tx1"/>
                </a:solidFill>
                <a:latin typeface="+mn-lt"/>
                <a:ea typeface="+mn-ea"/>
                <a:cs typeface="+mn-cs"/>
              </a:defRPr>
            </a:lvl9pPr>
          </a:lstStyle>
          <a:p>
            <a:pPr>
              <a:buFont typeface="+mj-lt"/>
              <a:buAutoNum type="arabicPeriod"/>
            </a:pPr>
            <a:r>
              <a:rPr lang="en-US" sz="2000" dirty="0">
                <a:latin typeface="+mn-lt"/>
              </a:rPr>
              <a:t>What tangible and intangible aspects of the current authentication process do users find cumbersome or inconvenient, and what emotions or frustrations do these aspects evoke?</a:t>
            </a:r>
          </a:p>
          <a:p>
            <a:pPr>
              <a:buFont typeface="+mj-lt"/>
              <a:buAutoNum type="arabicPeriod"/>
            </a:pPr>
            <a:r>
              <a:rPr lang="en-US" sz="2000" dirty="0">
                <a:latin typeface="+mn-lt"/>
              </a:rPr>
              <a:t>How do users behave when encountering difficulties or challenges during authentication, and what specific features or elements do they find intuitive or confusing?</a:t>
            </a:r>
          </a:p>
          <a:p>
            <a:pPr>
              <a:buFont typeface="+mj-lt"/>
              <a:buAutoNum type="arabicPeriod"/>
            </a:pPr>
            <a:r>
              <a:rPr lang="en-US" sz="2000" dirty="0">
                <a:latin typeface="+mn-lt"/>
              </a:rPr>
              <a:t>What are the key pain points hindering seamlessness in the current authentication process, and how do users perceive the trade-off between security and convenience?</a:t>
            </a:r>
          </a:p>
          <a:p>
            <a:pPr>
              <a:buFont typeface="+mj-lt"/>
              <a:buAutoNum type="arabicPeriod"/>
            </a:pPr>
            <a:r>
              <a:rPr lang="en-US" sz="2000" dirty="0">
                <a:latin typeface="+mn-lt"/>
              </a:rPr>
              <a:t>How do users' past experiences, cultural backgrounds, and expectations shape their preferences and attitudes towards authentication methods, and how can we measure the success of changes aimed at enhancing seamlessness and intuitiveness</a:t>
            </a:r>
          </a:p>
        </p:txBody>
      </p:sp>
      <p:sp>
        <p:nvSpPr>
          <p:cNvPr id="9" name="TextBox 8">
            <a:extLst>
              <a:ext uri="{FF2B5EF4-FFF2-40B4-BE49-F238E27FC236}">
                <a16:creationId xmlns:a16="http://schemas.microsoft.com/office/drawing/2014/main" id="{AAD83A23-34E5-0243-B24E-30B6C43408A7}"/>
              </a:ext>
            </a:extLst>
          </p:cNvPr>
          <p:cNvSpPr txBox="1"/>
          <p:nvPr/>
        </p:nvSpPr>
        <p:spPr>
          <a:xfrm>
            <a:off x="1055077" y="2700997"/>
            <a:ext cx="0" cy="0"/>
          </a:xfrm>
          <a:prstGeom prst="rect">
            <a:avLst/>
          </a:prstGeom>
          <a:noFill/>
        </p:spPr>
        <p:txBody>
          <a:bodyPr wrap="none" lIns="0" tIns="0" rIns="0" bIns="0" rtlCol="0" anchor="t">
            <a:normAutofit fontScale="25000" lnSpcReduction="20000"/>
          </a:bodyPr>
          <a:lstStyle/>
          <a:p>
            <a:pPr marL="0" marR="0" indent="0" algn="l" defTabSz="457200" rtl="0" eaLnBrk="1" fontAlgn="auto" latinLnBrk="0" hangingPunct="1">
              <a:lnSpc>
                <a:spcPct val="100000"/>
              </a:lnSpc>
              <a:spcBef>
                <a:spcPts val="0"/>
              </a:spcBef>
              <a:spcAft>
                <a:spcPts val="800"/>
              </a:spcAft>
              <a:buClr>
                <a:srgbClr val="000000"/>
              </a:buClr>
              <a:buSzTx/>
              <a:buFontTx/>
              <a:buNone/>
              <a:tabLst/>
            </a:pPr>
            <a:endParaRPr kumimoji="0" lang="en-US" sz="2400" b="0" i="0" u="none" strike="noStrike" kern="1200" cap="none" spc="0" normalizeH="0" baseline="0" noProof="0" dirty="0">
              <a:ln>
                <a:noFill/>
              </a:ln>
              <a:solidFill>
                <a:schemeClr val="tx1"/>
              </a:solidFill>
              <a:effectLst/>
              <a:uLnTx/>
              <a:uFillTx/>
              <a:latin typeface="+mn-lt"/>
              <a:ea typeface="+mn-ea"/>
              <a:cs typeface="ATT Aleck Sans" panose="020B0503020203020204" pitchFamily="34" charset="0"/>
            </a:endParaRPr>
          </a:p>
        </p:txBody>
      </p:sp>
      <p:sp>
        <p:nvSpPr>
          <p:cNvPr id="10" name="Title 1">
            <a:extLst>
              <a:ext uri="{FF2B5EF4-FFF2-40B4-BE49-F238E27FC236}">
                <a16:creationId xmlns:a16="http://schemas.microsoft.com/office/drawing/2014/main" id="{8DF3C9B4-F213-4070-14B1-B24CDA298629}"/>
              </a:ext>
            </a:extLst>
          </p:cNvPr>
          <p:cNvSpPr>
            <a:spLocks noGrp="1"/>
          </p:cNvSpPr>
          <p:nvPr>
            <p:ph type="title"/>
          </p:nvPr>
        </p:nvSpPr>
        <p:spPr>
          <a:xfrm>
            <a:off x="1368492" y="112277"/>
            <a:ext cx="9455015" cy="998468"/>
          </a:xfrm>
        </p:spPr>
        <p:txBody>
          <a:bodyPr>
            <a:normAutofit/>
          </a:bodyPr>
          <a:lstStyle/>
          <a:p>
            <a:r>
              <a:rPr lang="en-US" dirty="0"/>
              <a:t>RESEARCH Objective &amp; Questions</a:t>
            </a:r>
          </a:p>
        </p:txBody>
      </p:sp>
    </p:spTree>
    <p:extLst>
      <p:ext uri="{BB962C8B-B14F-4D97-AF65-F5344CB8AC3E}">
        <p14:creationId xmlns:p14="http://schemas.microsoft.com/office/powerpoint/2010/main" val="36800935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AE7A9-A005-CF22-D095-57FBEBF6FCD0}"/>
              </a:ext>
            </a:extLst>
          </p:cNvPr>
          <p:cNvSpPr>
            <a:spLocks noGrp="1"/>
          </p:cNvSpPr>
          <p:nvPr>
            <p:ph type="title"/>
          </p:nvPr>
        </p:nvSpPr>
        <p:spPr>
          <a:xfrm>
            <a:off x="1198179" y="72775"/>
            <a:ext cx="9133490" cy="1091483"/>
          </a:xfrm>
        </p:spPr>
        <p:txBody>
          <a:bodyPr/>
          <a:lstStyle/>
          <a:p>
            <a:r>
              <a:rPr lang="en-US" dirty="0"/>
              <a:t>Research methodology</a:t>
            </a:r>
          </a:p>
        </p:txBody>
      </p:sp>
      <p:sp>
        <p:nvSpPr>
          <p:cNvPr id="5" name="Content Placeholder 4">
            <a:extLst>
              <a:ext uri="{FF2B5EF4-FFF2-40B4-BE49-F238E27FC236}">
                <a16:creationId xmlns:a16="http://schemas.microsoft.com/office/drawing/2014/main" id="{03255EB5-6B17-6A03-71E6-7DD1885ED54E}"/>
              </a:ext>
            </a:extLst>
          </p:cNvPr>
          <p:cNvSpPr>
            <a:spLocks noGrp="1"/>
          </p:cNvSpPr>
          <p:nvPr>
            <p:ph sz="quarter" idx="13"/>
          </p:nvPr>
        </p:nvSpPr>
        <p:spPr>
          <a:xfrm>
            <a:off x="787650" y="1048644"/>
            <a:ext cx="10363826" cy="5436239"/>
          </a:xfrm>
        </p:spPr>
        <p:txBody>
          <a:bodyPr>
            <a:normAutofit/>
          </a:bodyPr>
          <a:lstStyle/>
          <a:p>
            <a:r>
              <a:rPr lang="en-US" b="1" cap="none" dirty="0">
                <a:solidFill>
                  <a:srgbClr val="00B0F0"/>
                </a:solidFill>
              </a:rPr>
              <a:t>User interviews</a:t>
            </a:r>
            <a:r>
              <a:rPr lang="en-US" b="1" cap="none" dirty="0"/>
              <a:t>:</a:t>
            </a:r>
            <a:r>
              <a:rPr lang="en-US" cap="none" dirty="0"/>
              <a:t> conducted in-depth interviews with </a:t>
            </a:r>
            <a:r>
              <a:rPr lang="en-US" b="1" cap="none" dirty="0">
                <a:solidFill>
                  <a:srgbClr val="00B0F0"/>
                </a:solidFill>
              </a:rPr>
              <a:t>6 participants </a:t>
            </a:r>
            <a:r>
              <a:rPr lang="en-US" cap="none" dirty="0"/>
              <a:t>from diverse backgrounds to explore authentication preferences, security concerns, and transactional behaviors. Explored challenges of traditional login credentials and readiness for alternative authentication methods.</a:t>
            </a:r>
          </a:p>
          <a:p>
            <a:r>
              <a:rPr lang="en-US" b="1" cap="none" dirty="0">
                <a:solidFill>
                  <a:srgbClr val="00B0F0"/>
                </a:solidFill>
              </a:rPr>
              <a:t>Prototype testing:</a:t>
            </a:r>
            <a:r>
              <a:rPr lang="en-US" cap="none" dirty="0">
                <a:solidFill>
                  <a:srgbClr val="00B0F0"/>
                </a:solidFill>
              </a:rPr>
              <a:t> </a:t>
            </a:r>
            <a:r>
              <a:rPr lang="en-US" cap="none" dirty="0"/>
              <a:t>developed interactive prototypes integrating </a:t>
            </a:r>
            <a:r>
              <a:rPr lang="en-US" b="1" cap="none" dirty="0">
                <a:solidFill>
                  <a:srgbClr val="00B0F0"/>
                </a:solidFill>
              </a:rPr>
              <a:t>silent network authen</a:t>
            </a:r>
            <a:r>
              <a:rPr lang="en-US" b="1" cap="none" dirty="0"/>
              <a:t>tication </a:t>
            </a:r>
            <a:r>
              <a:rPr lang="en-US" cap="none" dirty="0"/>
              <a:t>and multi-factor authentication (MFA) for secure transactions. Enlisted </a:t>
            </a:r>
            <a:r>
              <a:rPr lang="en-US" b="1" cap="none" dirty="0">
                <a:solidFill>
                  <a:srgbClr val="00B0F0"/>
                </a:solidFill>
              </a:rPr>
              <a:t>8 participants </a:t>
            </a:r>
            <a:r>
              <a:rPr lang="en-US" cap="none" dirty="0"/>
              <a:t>to interact with prototypes, simulating bill payments to provide feedback on usability, security, and overall satisfaction.</a:t>
            </a:r>
          </a:p>
          <a:p>
            <a:r>
              <a:rPr lang="en-US" b="1" cap="none" dirty="0">
                <a:solidFill>
                  <a:srgbClr val="00B0F0"/>
                </a:solidFill>
              </a:rPr>
              <a:t>Contextual inquiry:</a:t>
            </a:r>
            <a:r>
              <a:rPr lang="en-US" cap="none" dirty="0">
                <a:solidFill>
                  <a:srgbClr val="00B0F0"/>
                </a:solidFill>
              </a:rPr>
              <a:t> </a:t>
            </a:r>
            <a:r>
              <a:rPr lang="en-US" cap="none" dirty="0"/>
              <a:t>performed on-site observations with </a:t>
            </a:r>
            <a:r>
              <a:rPr lang="en-US" b="1" cap="none" dirty="0">
                <a:solidFill>
                  <a:srgbClr val="00B0F0"/>
                </a:solidFill>
              </a:rPr>
              <a:t>6 users </a:t>
            </a:r>
            <a:r>
              <a:rPr lang="en-US" cap="none" dirty="0"/>
              <a:t>to understand contextual factors influencing authentication behaviors and transaction habits. Documented user interactions with online payment platforms, focusing on authentication challenges and pain points.</a:t>
            </a:r>
          </a:p>
          <a:p>
            <a:r>
              <a:rPr lang="en-US" b="1" cap="none" dirty="0">
                <a:solidFill>
                  <a:srgbClr val="00B0F0"/>
                </a:solidFill>
              </a:rPr>
              <a:t>Survey:</a:t>
            </a:r>
            <a:r>
              <a:rPr lang="en-US" cap="none" dirty="0">
                <a:solidFill>
                  <a:srgbClr val="00B0F0"/>
                </a:solidFill>
              </a:rPr>
              <a:t> </a:t>
            </a:r>
            <a:r>
              <a:rPr lang="en-US" cap="none" dirty="0"/>
              <a:t>distributed an online survey to gather quantitative insights into user preferences, satisfaction levels, and security perceptions. Analyzed responses from </a:t>
            </a:r>
            <a:r>
              <a:rPr lang="en-US" b="1" cap="none" dirty="0">
                <a:solidFill>
                  <a:srgbClr val="00B0F0"/>
                </a:solidFill>
              </a:rPr>
              <a:t>25 participants </a:t>
            </a:r>
            <a:r>
              <a:rPr lang="en-US" cap="none" dirty="0"/>
              <a:t>to identify trends, preferences, and concerns regarding authentication methods in secure transactions.</a:t>
            </a:r>
          </a:p>
          <a:p>
            <a:endParaRPr lang="en-US" dirty="0"/>
          </a:p>
        </p:txBody>
      </p:sp>
    </p:spTree>
    <p:extLst>
      <p:ext uri="{BB962C8B-B14F-4D97-AF65-F5344CB8AC3E}">
        <p14:creationId xmlns:p14="http://schemas.microsoft.com/office/powerpoint/2010/main" val="4759635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110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37872-134E-53C6-3AAC-6FE976242FB6}"/>
              </a:ext>
            </a:extLst>
          </p:cNvPr>
          <p:cNvSpPr>
            <a:spLocks noGrp="1"/>
          </p:cNvSpPr>
          <p:nvPr>
            <p:ph type="title"/>
          </p:nvPr>
        </p:nvSpPr>
        <p:spPr>
          <a:xfrm>
            <a:off x="356727" y="285174"/>
            <a:ext cx="10364451" cy="1596177"/>
          </a:xfrm>
        </p:spPr>
        <p:txBody>
          <a:bodyPr>
            <a:normAutofit/>
          </a:bodyPr>
          <a:lstStyle/>
          <a:p>
            <a:r>
              <a:rPr lang="en-US" dirty="0"/>
              <a:t>KEY findings</a:t>
            </a:r>
          </a:p>
        </p:txBody>
      </p:sp>
      <p:sp>
        <p:nvSpPr>
          <p:cNvPr id="3" name="Content Placeholder 2">
            <a:extLst>
              <a:ext uri="{FF2B5EF4-FFF2-40B4-BE49-F238E27FC236}">
                <a16:creationId xmlns:a16="http://schemas.microsoft.com/office/drawing/2014/main" id="{E4D26013-53E2-B791-EB2C-97DEA13FD7C6}"/>
              </a:ext>
            </a:extLst>
          </p:cNvPr>
          <p:cNvSpPr>
            <a:spLocks noGrp="1"/>
          </p:cNvSpPr>
          <p:nvPr>
            <p:ph sz="quarter" idx="13"/>
          </p:nvPr>
        </p:nvSpPr>
        <p:spPr>
          <a:xfrm>
            <a:off x="504497" y="1881352"/>
            <a:ext cx="6505903" cy="4540469"/>
          </a:xfrm>
        </p:spPr>
        <p:txBody>
          <a:bodyPr>
            <a:normAutofit/>
          </a:bodyPr>
          <a:lstStyle/>
          <a:p>
            <a:pPr marL="342900" marR="0" lvl="0" indent="-342900">
              <a:lnSpc>
                <a:spcPct val="110000"/>
              </a:lnSpc>
              <a:spcBef>
                <a:spcPts val="0"/>
              </a:spcBef>
              <a:spcAft>
                <a:spcPts val="0"/>
              </a:spcAft>
              <a:buFont typeface="+mj-lt"/>
              <a:buAutoNum type="arabicPeriod"/>
              <a:tabLst>
                <a:tab pos="457200" algn="l"/>
              </a:tabLst>
            </a:pPr>
            <a:r>
              <a:rPr lang="en-US" b="1" kern="0" cap="none" dirty="0">
                <a:effectLst/>
                <a:ea typeface="Times New Roman" panose="02020603050405020304" pitchFamily="18" charset="0"/>
                <a:cs typeface="Times New Roman" panose="02020603050405020304" pitchFamily="18" charset="0"/>
              </a:rPr>
              <a:t>Challenges of traditional login credentials:</a:t>
            </a:r>
            <a:r>
              <a:rPr lang="en-US" kern="0" cap="none" dirty="0">
                <a:effectLst/>
                <a:ea typeface="Times New Roman" panose="02020603050405020304" pitchFamily="18" charset="0"/>
                <a:cs typeface="Times New Roman" panose="02020603050405020304" pitchFamily="18" charset="0"/>
              </a:rPr>
              <a:t> participants expressed frustration with passwords due to forgetfulness, security concerns, and the cumbersome nature of password management.</a:t>
            </a:r>
            <a:endParaRPr lang="en-US" kern="100" cap="none" dirty="0">
              <a:effectLst/>
              <a:ea typeface="Aptos" panose="020B0004020202020204" pitchFamily="34" charset="0"/>
              <a:cs typeface="Times New Roman" panose="02020603050405020304" pitchFamily="18" charset="0"/>
            </a:endParaRPr>
          </a:p>
          <a:p>
            <a:pPr marL="342900" marR="0" lvl="0" indent="-342900">
              <a:lnSpc>
                <a:spcPct val="110000"/>
              </a:lnSpc>
              <a:spcBef>
                <a:spcPts val="0"/>
              </a:spcBef>
              <a:spcAft>
                <a:spcPts val="0"/>
              </a:spcAft>
              <a:buFont typeface="+mj-lt"/>
              <a:buAutoNum type="arabicPeriod"/>
              <a:tabLst>
                <a:tab pos="457200" algn="l"/>
              </a:tabLst>
            </a:pPr>
            <a:r>
              <a:rPr lang="en-US" b="1" kern="0" cap="none" dirty="0">
                <a:effectLst/>
                <a:ea typeface="Times New Roman" panose="02020603050405020304" pitchFamily="18" charset="0"/>
                <a:cs typeface="Times New Roman" panose="02020603050405020304" pitchFamily="18" charset="0"/>
              </a:rPr>
              <a:t>Desire for enhanced security:</a:t>
            </a:r>
            <a:r>
              <a:rPr lang="en-US" kern="0" cap="none" dirty="0">
                <a:effectLst/>
                <a:ea typeface="Times New Roman" panose="02020603050405020304" pitchFamily="18" charset="0"/>
                <a:cs typeface="Times New Roman" panose="02020603050405020304" pitchFamily="18" charset="0"/>
              </a:rPr>
              <a:t> users emphasized the importance of robust security measures in secure transactions, highlighting the need for additional authentication layers.</a:t>
            </a:r>
            <a:endParaRPr lang="en-US" kern="100" cap="none" dirty="0">
              <a:effectLst/>
              <a:ea typeface="Aptos" panose="020B0004020202020204" pitchFamily="34" charset="0"/>
              <a:cs typeface="Times New Roman" panose="02020603050405020304" pitchFamily="18" charset="0"/>
            </a:endParaRPr>
          </a:p>
          <a:p>
            <a:pPr marL="342900" marR="0" lvl="0" indent="-342900">
              <a:lnSpc>
                <a:spcPct val="110000"/>
              </a:lnSpc>
              <a:spcBef>
                <a:spcPts val="0"/>
              </a:spcBef>
              <a:spcAft>
                <a:spcPts val="0"/>
              </a:spcAft>
              <a:buFont typeface="+mj-lt"/>
              <a:buAutoNum type="arabicPeriod"/>
              <a:tabLst>
                <a:tab pos="457200" algn="l"/>
              </a:tabLst>
            </a:pPr>
            <a:r>
              <a:rPr lang="en-US" b="1" kern="0" cap="none" dirty="0">
                <a:effectLst/>
                <a:ea typeface="Times New Roman" panose="02020603050405020304" pitchFamily="18" charset="0"/>
                <a:cs typeface="Times New Roman" panose="02020603050405020304" pitchFamily="18" charset="0"/>
              </a:rPr>
              <a:t>Preference for streamlined authentication:</a:t>
            </a:r>
            <a:r>
              <a:rPr lang="en-US" kern="0" cap="none" dirty="0">
                <a:effectLst/>
                <a:ea typeface="Times New Roman" panose="02020603050405020304" pitchFamily="18" charset="0"/>
                <a:cs typeface="Times New Roman" panose="02020603050405020304" pitchFamily="18" charset="0"/>
              </a:rPr>
              <a:t> participants favored authentication methods that offered a balance between security and convenience, seeking frictionless user experiences.</a:t>
            </a:r>
            <a:endParaRPr lang="en-US" kern="100" cap="none" dirty="0">
              <a:effectLst/>
              <a:ea typeface="Aptos" panose="020B0004020202020204" pitchFamily="34" charset="0"/>
              <a:cs typeface="Times New Roman" panose="02020603050405020304" pitchFamily="18" charset="0"/>
            </a:endParaRPr>
          </a:p>
          <a:p>
            <a:pPr>
              <a:lnSpc>
                <a:spcPct val="110000"/>
              </a:lnSpc>
            </a:pPr>
            <a:endParaRPr lang="en-US" sz="1700" dirty="0"/>
          </a:p>
        </p:txBody>
      </p:sp>
      <p:pic>
        <p:nvPicPr>
          <p:cNvPr id="9" name="Picture 5">
            <a:extLst>
              <a:ext uri="{FF2B5EF4-FFF2-40B4-BE49-F238E27FC236}">
                <a16:creationId xmlns:a16="http://schemas.microsoft.com/office/drawing/2014/main" id="{3812A48A-193D-6555-A37A-7AFAF0A4C170}"/>
              </a:ext>
            </a:extLst>
          </p:cNvPr>
          <p:cNvPicPr>
            <a:picLocks noChangeAspect="1"/>
          </p:cNvPicPr>
          <p:nvPr/>
        </p:nvPicPr>
        <p:blipFill rotWithShape="1">
          <a:blip r:embed="rId2"/>
          <a:srcRect t="17264" r="-2" b="-2"/>
          <a:stretch/>
        </p:blipFill>
        <p:spPr>
          <a:xfrm>
            <a:off x="7419678" y="1881351"/>
            <a:ext cx="3980879" cy="4014951"/>
          </a:xfrm>
          <a:prstGeom prst="roundRect">
            <a:avLst>
              <a:gd name="adj" fmla="val 5301"/>
            </a:avLst>
          </a:prstGeom>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pic>
    </p:spTree>
    <p:extLst>
      <p:ext uri="{BB962C8B-B14F-4D97-AF65-F5344CB8AC3E}">
        <p14:creationId xmlns:p14="http://schemas.microsoft.com/office/powerpoint/2010/main" val="3264795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0CE06-4EBB-6DA7-02B7-713848CF9504}"/>
              </a:ext>
            </a:extLst>
          </p:cNvPr>
          <p:cNvSpPr>
            <a:spLocks noGrp="1"/>
          </p:cNvSpPr>
          <p:nvPr>
            <p:ph type="title"/>
          </p:nvPr>
        </p:nvSpPr>
        <p:spPr>
          <a:xfrm>
            <a:off x="693057" y="224377"/>
            <a:ext cx="10364451" cy="1596177"/>
          </a:xfrm>
        </p:spPr>
        <p:txBody>
          <a:bodyPr/>
          <a:lstStyle/>
          <a:p>
            <a:r>
              <a:rPr lang="en-US" dirty="0"/>
              <a:t>recommendations</a:t>
            </a:r>
          </a:p>
        </p:txBody>
      </p:sp>
      <p:sp>
        <p:nvSpPr>
          <p:cNvPr id="3" name="Content Placeholder 2">
            <a:extLst>
              <a:ext uri="{FF2B5EF4-FFF2-40B4-BE49-F238E27FC236}">
                <a16:creationId xmlns:a16="http://schemas.microsoft.com/office/drawing/2014/main" id="{8ED43DBB-C4ED-0966-F234-8043B6F9CF2C}"/>
              </a:ext>
            </a:extLst>
          </p:cNvPr>
          <p:cNvSpPr>
            <a:spLocks noGrp="1"/>
          </p:cNvSpPr>
          <p:nvPr>
            <p:ph sz="quarter" idx="13"/>
          </p:nvPr>
        </p:nvSpPr>
        <p:spPr>
          <a:xfrm>
            <a:off x="914399" y="1820554"/>
            <a:ext cx="10363826" cy="4359529"/>
          </a:xfrm>
        </p:spPr>
        <p:txBody>
          <a:bodyPr>
            <a:normAutofit fontScale="92500" lnSpcReduction="10000"/>
          </a:bodyPr>
          <a:lstStyle/>
          <a:p>
            <a:pPr marL="342900" marR="0" lvl="0" indent="-342900">
              <a:spcBef>
                <a:spcPts val="0"/>
              </a:spcBef>
              <a:spcAft>
                <a:spcPts val="0"/>
              </a:spcAft>
              <a:buFont typeface="+mj-lt"/>
              <a:buAutoNum type="arabicPeriod"/>
              <a:tabLst>
                <a:tab pos="457200" algn="l"/>
              </a:tabLst>
            </a:pPr>
            <a:r>
              <a:rPr lang="en-US" sz="2600" b="1" kern="0" cap="none" dirty="0">
                <a:solidFill>
                  <a:srgbClr val="00B0F0"/>
                </a:solidFill>
                <a:effectLst/>
                <a:ea typeface="Times New Roman" panose="02020603050405020304" pitchFamily="18" charset="0"/>
                <a:cs typeface="Times New Roman" panose="02020603050405020304" pitchFamily="18" charset="0"/>
              </a:rPr>
              <a:t>Usability optimization:</a:t>
            </a:r>
            <a:r>
              <a:rPr lang="en-US" sz="2600" kern="0" cap="none" dirty="0">
                <a:solidFill>
                  <a:srgbClr val="00B0F0"/>
                </a:solidFill>
                <a:effectLst/>
                <a:ea typeface="Times New Roman" panose="02020603050405020304" pitchFamily="18" charset="0"/>
                <a:cs typeface="Times New Roman" panose="02020603050405020304" pitchFamily="18" charset="0"/>
              </a:rPr>
              <a:t> </a:t>
            </a:r>
            <a:r>
              <a:rPr lang="en-US" sz="2600" kern="0" cap="none" dirty="0">
                <a:effectLst/>
                <a:ea typeface="Times New Roman" panose="02020603050405020304" pitchFamily="18" charset="0"/>
                <a:cs typeface="Times New Roman" panose="02020603050405020304" pitchFamily="18" charset="0"/>
              </a:rPr>
              <a:t>streamline the authentication process and provide clear guidance during MFA enrollment and usage to mitigate usability challenges.</a:t>
            </a:r>
            <a:endParaRPr lang="en-US" sz="2600" kern="100" cap="none" dirty="0">
              <a:effectLst/>
              <a:ea typeface="Aptos" panose="020B0004020202020204" pitchFamily="34" charset="0"/>
              <a:cs typeface="Times New Roman" panose="02020603050405020304" pitchFamily="18" charset="0"/>
            </a:endParaRPr>
          </a:p>
          <a:p>
            <a:pPr marL="342900" marR="0" lvl="0" indent="-342900">
              <a:spcBef>
                <a:spcPts val="0"/>
              </a:spcBef>
              <a:spcAft>
                <a:spcPts val="0"/>
              </a:spcAft>
              <a:buFont typeface="+mj-lt"/>
              <a:buAutoNum type="arabicPeriod"/>
              <a:tabLst>
                <a:tab pos="457200" algn="l"/>
              </a:tabLst>
            </a:pPr>
            <a:r>
              <a:rPr lang="en-US" sz="2600" b="1" kern="0" cap="none" dirty="0">
                <a:solidFill>
                  <a:srgbClr val="00B0F0"/>
                </a:solidFill>
                <a:effectLst/>
                <a:ea typeface="Times New Roman" panose="02020603050405020304" pitchFamily="18" charset="0"/>
                <a:cs typeface="Times New Roman" panose="02020603050405020304" pitchFamily="18" charset="0"/>
              </a:rPr>
              <a:t>Security enhancement</a:t>
            </a:r>
            <a:r>
              <a:rPr lang="en-US" sz="2600" b="1" kern="0" cap="none" dirty="0">
                <a:effectLst/>
                <a:ea typeface="Times New Roman" panose="02020603050405020304" pitchFamily="18" charset="0"/>
                <a:cs typeface="Times New Roman" panose="02020603050405020304" pitchFamily="18" charset="0"/>
              </a:rPr>
              <a:t>:</a:t>
            </a:r>
            <a:r>
              <a:rPr lang="en-US" sz="2600" kern="0" cap="none" dirty="0">
                <a:effectLst/>
                <a:ea typeface="Times New Roman" panose="02020603050405020304" pitchFamily="18" charset="0"/>
                <a:cs typeface="Times New Roman" panose="02020603050405020304" pitchFamily="18" charset="0"/>
              </a:rPr>
              <a:t> implement robust security measures, such as </a:t>
            </a:r>
            <a:r>
              <a:rPr lang="en-US" sz="2600" b="1" kern="0" cap="none" dirty="0">
                <a:solidFill>
                  <a:srgbClr val="00B0F0"/>
                </a:solidFill>
                <a:effectLst/>
                <a:ea typeface="Times New Roman" panose="02020603050405020304" pitchFamily="18" charset="0"/>
                <a:cs typeface="Times New Roman" panose="02020603050405020304" pitchFamily="18" charset="0"/>
              </a:rPr>
              <a:t>silent network authentication</a:t>
            </a:r>
            <a:r>
              <a:rPr lang="en-US" sz="2600" kern="0" cap="none" dirty="0">
                <a:effectLst/>
                <a:ea typeface="Times New Roman" panose="02020603050405020304" pitchFamily="18" charset="0"/>
                <a:cs typeface="Times New Roman" panose="02020603050405020304" pitchFamily="18" charset="0"/>
              </a:rPr>
              <a:t> and multi-factor authentication (MFA), to safeguard sensitive transactional data.</a:t>
            </a:r>
            <a:endParaRPr lang="en-US" sz="2600" kern="100" cap="none" dirty="0">
              <a:effectLst/>
              <a:ea typeface="Aptos" panose="020B0004020202020204" pitchFamily="34" charset="0"/>
              <a:cs typeface="Times New Roman" panose="02020603050405020304" pitchFamily="18" charset="0"/>
            </a:endParaRPr>
          </a:p>
          <a:p>
            <a:pPr marL="342900" marR="0" lvl="0" indent="-342900">
              <a:spcBef>
                <a:spcPts val="0"/>
              </a:spcBef>
              <a:spcAft>
                <a:spcPts val="0"/>
              </a:spcAft>
              <a:buFont typeface="+mj-lt"/>
              <a:buAutoNum type="arabicPeriod"/>
              <a:tabLst>
                <a:tab pos="457200" algn="l"/>
              </a:tabLst>
            </a:pPr>
            <a:r>
              <a:rPr lang="en-US" sz="2600" b="1" kern="0" cap="none" dirty="0">
                <a:solidFill>
                  <a:srgbClr val="00B0F0"/>
                </a:solidFill>
                <a:effectLst/>
                <a:ea typeface="Times New Roman" panose="02020603050405020304" pitchFamily="18" charset="0"/>
                <a:cs typeface="Times New Roman" panose="02020603050405020304" pitchFamily="18" charset="0"/>
              </a:rPr>
              <a:t>User education:</a:t>
            </a:r>
            <a:r>
              <a:rPr lang="en-US" sz="2600" kern="0" cap="none" dirty="0">
                <a:solidFill>
                  <a:srgbClr val="00B0F0"/>
                </a:solidFill>
                <a:effectLst/>
                <a:ea typeface="Times New Roman" panose="02020603050405020304" pitchFamily="18" charset="0"/>
                <a:cs typeface="Times New Roman" panose="02020603050405020304" pitchFamily="18" charset="0"/>
              </a:rPr>
              <a:t> </a:t>
            </a:r>
            <a:r>
              <a:rPr lang="en-US" sz="2600" kern="0" cap="none" dirty="0">
                <a:effectLst/>
                <a:ea typeface="Times New Roman" panose="02020603050405020304" pitchFamily="18" charset="0"/>
                <a:cs typeface="Times New Roman" panose="02020603050405020304" pitchFamily="18" charset="0"/>
              </a:rPr>
              <a:t>launch initiatives to educate users on the benefits of alternative authentication methods and raise awareness about security best practices.</a:t>
            </a:r>
            <a:endParaRPr lang="en-US" sz="2600" kern="100" cap="none" dirty="0">
              <a:effectLst/>
              <a:ea typeface="Aptos" panose="020B0004020202020204" pitchFamily="34" charset="0"/>
              <a:cs typeface="Times New Roman" panose="02020603050405020304" pitchFamily="18" charset="0"/>
            </a:endParaRPr>
          </a:p>
          <a:p>
            <a:pPr marL="342900" marR="0" lvl="0" indent="-342900">
              <a:spcBef>
                <a:spcPts val="0"/>
              </a:spcBef>
              <a:spcAft>
                <a:spcPts val="0"/>
              </a:spcAft>
              <a:buFont typeface="+mj-lt"/>
              <a:buAutoNum type="arabicPeriod"/>
              <a:tabLst>
                <a:tab pos="457200" algn="l"/>
              </a:tabLst>
            </a:pPr>
            <a:r>
              <a:rPr lang="en-US" sz="2600" b="1" kern="0" cap="none" dirty="0">
                <a:solidFill>
                  <a:srgbClr val="00B0F0"/>
                </a:solidFill>
                <a:effectLst/>
                <a:ea typeface="Times New Roman" panose="02020603050405020304" pitchFamily="18" charset="0"/>
                <a:cs typeface="Times New Roman" panose="02020603050405020304" pitchFamily="18" charset="0"/>
              </a:rPr>
              <a:t>Continuous improvement:</a:t>
            </a:r>
            <a:r>
              <a:rPr lang="en-US" sz="2600" kern="0" cap="none" dirty="0">
                <a:solidFill>
                  <a:srgbClr val="00B0F0"/>
                </a:solidFill>
                <a:effectLst/>
                <a:ea typeface="Times New Roman" panose="02020603050405020304" pitchFamily="18" charset="0"/>
                <a:cs typeface="Times New Roman" panose="02020603050405020304" pitchFamily="18" charset="0"/>
              </a:rPr>
              <a:t> </a:t>
            </a:r>
            <a:r>
              <a:rPr lang="en-US" sz="2600" kern="0" cap="none" dirty="0">
                <a:effectLst/>
                <a:ea typeface="Times New Roman" panose="02020603050405020304" pitchFamily="18" charset="0"/>
                <a:cs typeface="Times New Roman" panose="02020603050405020304" pitchFamily="18" charset="0"/>
              </a:rPr>
              <a:t>continuously monitor user feedback and iteratively refine the authentication process based on evolving user preferences and security standards.</a:t>
            </a:r>
            <a:endParaRPr lang="en-US" sz="2600" kern="100" cap="none" dirty="0">
              <a:effectLst/>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2149199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a:extLst>
              <a:ext uri="{FF2B5EF4-FFF2-40B4-BE49-F238E27FC236}">
                <a16:creationId xmlns:a16="http://schemas.microsoft.com/office/drawing/2014/main" id="{697FEEAB-3512-425C-9CEE-22099944BF16}"/>
              </a:ext>
            </a:extLst>
          </p:cNvPr>
          <p:cNvSpPr>
            <a:spLocks noGrp="1"/>
          </p:cNvSpPr>
          <p:nvPr>
            <p:ph type="body" sz="quarter" idx="16"/>
          </p:nvPr>
        </p:nvSpPr>
        <p:spPr>
          <a:xfrm>
            <a:off x="3105238" y="5243729"/>
            <a:ext cx="9086761" cy="1503479"/>
          </a:xfrm>
        </p:spPr>
        <p:txBody>
          <a:bodyPr vert="horz" lIns="0" tIns="0" rIns="0" bIns="0" rtlCol="0" anchor="t">
            <a:noAutofit/>
          </a:bodyPr>
          <a:lstStyle/>
          <a:p>
            <a:pPr>
              <a:lnSpc>
                <a:spcPct val="150000"/>
              </a:lnSpc>
              <a:spcAft>
                <a:spcPts val="600"/>
              </a:spcAft>
            </a:pPr>
            <a:r>
              <a:rPr lang="en-US" sz="2000" cap="none" dirty="0">
                <a:latin typeface="ATT Aleck Sans"/>
                <a:cs typeface="ATT Aleck Sans Light"/>
              </a:rPr>
              <a:t>Eliminate passwords that cause customer friction</a:t>
            </a:r>
            <a:endParaRPr lang="en-US" sz="2000" cap="none" dirty="0">
              <a:solidFill>
                <a:srgbClr val="009FDB"/>
              </a:solidFill>
              <a:latin typeface="ATT Aleck Sans"/>
              <a:cs typeface="ATT Aleck Sans Light"/>
            </a:endParaRPr>
          </a:p>
          <a:p>
            <a:pPr>
              <a:lnSpc>
                <a:spcPct val="150000"/>
              </a:lnSpc>
              <a:spcAft>
                <a:spcPts val="600"/>
              </a:spcAft>
            </a:pPr>
            <a:r>
              <a:rPr lang="en-US" sz="2000" cap="none" dirty="0">
                <a:latin typeface="ATT Aleck Sans"/>
                <a:cs typeface="ATT Aleck Sans Light"/>
              </a:rPr>
              <a:t>Fast follow silent-network authentication with physical biometrics &amp; behavioral biometrics</a:t>
            </a:r>
          </a:p>
        </p:txBody>
      </p:sp>
      <p:sp>
        <p:nvSpPr>
          <p:cNvPr id="14" name="TextBox 13">
            <a:extLst>
              <a:ext uri="{FF2B5EF4-FFF2-40B4-BE49-F238E27FC236}">
                <a16:creationId xmlns:a16="http://schemas.microsoft.com/office/drawing/2014/main" id="{3E5776DB-6844-4DAC-BBF0-95397CA26AB5}"/>
              </a:ext>
            </a:extLst>
          </p:cNvPr>
          <p:cNvSpPr txBox="1"/>
          <p:nvPr/>
        </p:nvSpPr>
        <p:spPr>
          <a:xfrm>
            <a:off x="3703788" y="3426640"/>
            <a:ext cx="3475524" cy="16927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spcAft>
                <a:spcPts val="800"/>
              </a:spcAft>
            </a:pPr>
            <a:endParaRPr lang="en-US" sz="1100">
              <a:latin typeface="ATT Aleck Sans"/>
              <a:cs typeface="ATT Aleck Sans"/>
            </a:endParaRPr>
          </a:p>
        </p:txBody>
      </p:sp>
      <p:sp>
        <p:nvSpPr>
          <p:cNvPr id="80" name="Text Placeholder 6">
            <a:extLst>
              <a:ext uri="{FF2B5EF4-FFF2-40B4-BE49-F238E27FC236}">
                <a16:creationId xmlns:a16="http://schemas.microsoft.com/office/drawing/2014/main" id="{69750393-9DE4-4111-A426-2D30C9D66AFA}"/>
              </a:ext>
            </a:extLst>
          </p:cNvPr>
          <p:cNvSpPr txBox="1">
            <a:spLocks/>
          </p:cNvSpPr>
          <p:nvPr/>
        </p:nvSpPr>
        <p:spPr>
          <a:xfrm>
            <a:off x="7733053" y="3767820"/>
            <a:ext cx="3478693" cy="362425"/>
          </a:xfrm>
          <a:prstGeom prst="rect">
            <a:avLst/>
          </a:prstGeom>
        </p:spPr>
        <p:txBody>
          <a:bodyPr vert="horz" lIns="0" tIns="0" rIns="0" bIns="0" rtlCol="0" anchor="t">
            <a:noAutofit/>
          </a:bodyPr>
          <a:lstStyle>
            <a:lvl1pPr marL="0" indent="0" algn="l" defTabSz="457200" rtl="0" eaLnBrk="1" latinLnBrk="0" hangingPunct="1">
              <a:lnSpc>
                <a:spcPct val="100000"/>
              </a:lnSpc>
              <a:spcBef>
                <a:spcPts val="0"/>
              </a:spcBef>
              <a:spcAft>
                <a:spcPts val="800"/>
              </a:spcAft>
              <a:buClr>
                <a:schemeClr val="tx1"/>
              </a:buClr>
              <a:buFontTx/>
              <a:buNone/>
              <a:defRPr sz="1400" kern="1200" baseline="0">
                <a:solidFill>
                  <a:schemeClr val="tx1"/>
                </a:solidFill>
                <a:latin typeface="ATT Aleck Sans Medium" panose="020B0503020203020204" pitchFamily="34" charset="0"/>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Tx/>
              <a:buSzPct val="101000"/>
              <a:buFontTx/>
              <a:buNone/>
              <a:defRPr sz="1400" kern="1200" baseline="0">
                <a:solidFill>
                  <a:schemeClr val="tx1"/>
                </a:solidFill>
                <a:latin typeface="ATT Aleck Sans Medium" panose="020B0503020203020204" pitchFamily="34" charset="0"/>
                <a:ea typeface="+mn-ea"/>
                <a:cs typeface="ATT Aleck Sans" panose="020B0503020203020204" pitchFamily="34" charset="0"/>
              </a:defRPr>
            </a:lvl2pPr>
            <a:lvl3pPr marL="4763" indent="0" algn="l" defTabSz="457200" rtl="0" eaLnBrk="1" latinLnBrk="0" hangingPunct="1">
              <a:lnSpc>
                <a:spcPct val="140000"/>
              </a:lnSpc>
              <a:spcBef>
                <a:spcPts val="0"/>
              </a:spcBef>
              <a:spcAft>
                <a:spcPts val="800"/>
              </a:spcAft>
              <a:buClrTx/>
              <a:buFontTx/>
              <a:buNone/>
              <a:tabLst/>
              <a:defRPr sz="1100" kern="1200" baseline="0">
                <a:solidFill>
                  <a:schemeClr val="tx1"/>
                </a:solidFill>
                <a:latin typeface="ATT Aleck Sans" panose="020B0503020203020204" pitchFamily="34" charset="0"/>
                <a:ea typeface="+mn-ea"/>
                <a:cs typeface="ATT Aleck Sans" panose="020B0503020203020204" pitchFamily="34" charset="0"/>
              </a:defRPr>
            </a:lvl3pPr>
            <a:lvl4pPr marL="182880" indent="-457200" algn="l" defTabSz="457200" rtl="0" eaLnBrk="1" latinLnBrk="0" hangingPunct="1">
              <a:lnSpc>
                <a:spcPct val="100000"/>
              </a:lnSpc>
              <a:spcBef>
                <a:spcPts val="0"/>
              </a:spcBef>
              <a:spcAft>
                <a:spcPts val="800"/>
              </a:spcAft>
              <a:buClrTx/>
              <a:buSzPct val="75000"/>
              <a:buFont typeface="Arial" panose="020B0604020202020204" pitchFamily="34" charset="0"/>
              <a:buChar char="•"/>
              <a:defRPr sz="1100" kern="1200" baseline="0">
                <a:solidFill>
                  <a:schemeClr val="tx1"/>
                </a:solidFill>
                <a:latin typeface="+mn-lt"/>
                <a:ea typeface="+mn-ea"/>
                <a:cs typeface="ATT Aleck Sans" panose="020B0503020203020204" pitchFamily="34" charset="0"/>
              </a:defRPr>
            </a:lvl4pPr>
            <a:lvl5pPr marL="914400" indent="-457200" algn="l" defTabSz="457200" rtl="0" eaLnBrk="1" latinLnBrk="0" hangingPunct="1">
              <a:lnSpc>
                <a:spcPct val="100000"/>
              </a:lnSpc>
              <a:spcBef>
                <a:spcPts val="0"/>
              </a:spcBef>
              <a:spcAft>
                <a:spcPts val="800"/>
              </a:spcAft>
              <a:buClrTx/>
              <a:buSzPct val="60000"/>
              <a:buFont typeface="ATT Aleck Sans" panose="02070309020205020404" pitchFamily="49" charset="0"/>
              <a:buChar char="o"/>
              <a:defRPr sz="1100" kern="1200" baseline="0">
                <a:solidFill>
                  <a:schemeClr val="tx1"/>
                </a:solidFill>
                <a:latin typeface="+mn-lt"/>
                <a:ea typeface="+mn-ea"/>
                <a:cs typeface="ATT Aleck Sans" panose="020B0503020203020204" pitchFamily="34" charset="0"/>
              </a:defRPr>
            </a:lvl5pPr>
            <a:lvl6pPr marL="1143000" indent="-228600" algn="l" defTabSz="457200" rtl="0" eaLnBrk="1" latinLnBrk="0" hangingPunct="1">
              <a:lnSpc>
                <a:spcPct val="100000"/>
              </a:lnSpc>
              <a:spcBef>
                <a:spcPts val="0"/>
              </a:spcBef>
              <a:spcAft>
                <a:spcPts val="800"/>
              </a:spcAft>
              <a:buClrTx/>
              <a:buFont typeface="ATT Aleck Sans" panose="020F0502020204030204" pitchFamily="34" charset="0"/>
              <a:buChar char="◦"/>
              <a:defRPr sz="1400" kern="1200" baseline="0">
                <a:solidFill>
                  <a:schemeClr val="tx1"/>
                </a:solidFill>
                <a:latin typeface="+mn-lt"/>
                <a:ea typeface="+mn-ea"/>
                <a:cs typeface="ATT Aleck Sans" panose="020B0503020203020204" pitchFamily="34" charset="0"/>
              </a:defRPr>
            </a:lvl6pPr>
            <a:lvl7pPr marL="1371600" indent="-228600" algn="l" defTabSz="457200" rtl="0" eaLnBrk="1" latinLnBrk="0" hangingPunct="1">
              <a:lnSpc>
                <a:spcPct val="100000"/>
              </a:lnSpc>
              <a:spcBef>
                <a:spcPts val="0"/>
              </a:spcBef>
              <a:spcAft>
                <a:spcPts val="800"/>
              </a:spcAft>
              <a:buClrTx/>
              <a:buFont typeface="ATT Aleck Sans" panose="020F0502020204030204" pitchFamily="34" charset="0"/>
              <a:buChar char="›"/>
              <a:defRPr sz="1400" kern="1200">
                <a:solidFill>
                  <a:schemeClr val="tx1"/>
                </a:solidFill>
                <a:latin typeface="+mn-lt"/>
                <a:ea typeface="+mn-ea"/>
                <a:cs typeface="ATT Aleck Sans" panose="020B0503020203020204" pitchFamily="34" charset="0"/>
              </a:defRPr>
            </a:lvl7pPr>
            <a:lvl8pPr marL="1600200" indent="-228600" algn="l" defTabSz="457200" rtl="0" eaLnBrk="1" latinLnBrk="0" hangingPunct="1">
              <a:lnSpc>
                <a:spcPct val="100000"/>
              </a:lnSpc>
              <a:spcBef>
                <a:spcPts val="0"/>
              </a:spcBef>
              <a:spcAft>
                <a:spcPts val="800"/>
              </a:spcAft>
              <a:buClrTx/>
              <a:buFont typeface="ATT Aleck Sans" panose="020F0502020204030204" pitchFamily="34" charset="0"/>
              <a:buChar char="▫"/>
              <a:defRPr sz="1400" kern="1200">
                <a:solidFill>
                  <a:schemeClr val="tx1"/>
                </a:solidFill>
                <a:latin typeface="+mn-lt"/>
                <a:ea typeface="+mn-ea"/>
                <a:cs typeface="+mn-cs"/>
              </a:defRPr>
            </a:lvl8pPr>
            <a:lvl9pPr marL="1828800" indent="-228600" algn="l" defTabSz="457200" rtl="0" eaLnBrk="1" latinLnBrk="0" hangingPunct="1">
              <a:lnSpc>
                <a:spcPct val="100000"/>
              </a:lnSpc>
              <a:spcBef>
                <a:spcPts val="0"/>
              </a:spcBef>
              <a:spcAft>
                <a:spcPts val="800"/>
              </a:spcAft>
              <a:buClrTx/>
              <a:buFont typeface="ATT Aleck Sans" panose="020F0502020204030204" pitchFamily="34" charset="0"/>
              <a:buChar char="†"/>
              <a:defRPr sz="1400" kern="1200">
                <a:solidFill>
                  <a:schemeClr val="tx1"/>
                </a:solidFill>
                <a:latin typeface="+mn-lt"/>
                <a:ea typeface="+mn-ea"/>
                <a:cs typeface="+mn-cs"/>
              </a:defRPr>
            </a:lvl9pPr>
          </a:lstStyle>
          <a:p>
            <a:pPr marL="171450" indent="-171450">
              <a:spcAft>
                <a:spcPts val="100"/>
              </a:spcAft>
              <a:buFont typeface="Arial"/>
              <a:buChar char="•"/>
            </a:pPr>
            <a:endParaRPr lang="en-US"/>
          </a:p>
        </p:txBody>
      </p:sp>
      <p:sp>
        <p:nvSpPr>
          <p:cNvPr id="5" name="Flowchart: Connector 4">
            <a:extLst>
              <a:ext uri="{FF2B5EF4-FFF2-40B4-BE49-F238E27FC236}">
                <a16:creationId xmlns:a16="http://schemas.microsoft.com/office/drawing/2014/main" id="{95BCFD7A-CB9C-48B0-8BDD-C142B12A6C77}"/>
              </a:ext>
            </a:extLst>
          </p:cNvPr>
          <p:cNvSpPr/>
          <p:nvPr/>
        </p:nvSpPr>
        <p:spPr>
          <a:xfrm>
            <a:off x="464745" y="4337934"/>
            <a:ext cx="2362198" cy="2399750"/>
          </a:xfrm>
          <a:prstGeom prst="flowChartConnector">
            <a:avLst/>
          </a:prstGeom>
          <a:ln w="12700">
            <a:solidFill>
              <a:schemeClr val="bg1"/>
            </a:solidFill>
          </a:ln>
        </p:spPr>
        <p:style>
          <a:lnRef idx="0">
            <a:schemeClr val="dk1"/>
          </a:lnRef>
          <a:fillRef idx="1">
            <a:schemeClr val="accent1"/>
          </a:fillRef>
          <a:effectRef idx="0">
            <a:schemeClr val="dk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a:spcAft>
                <a:spcPts val="800"/>
              </a:spcAft>
              <a:buClr>
                <a:schemeClr val="bg1"/>
              </a:buClr>
            </a:pPr>
            <a:r>
              <a:rPr lang="en-US" sz="1600" b="1" dirty="0">
                <a:solidFill>
                  <a:schemeClr val="bg1"/>
                </a:solidFill>
                <a:latin typeface="ATT Aleck Sans"/>
                <a:cs typeface="ATT Aleck Sans"/>
              </a:rPr>
              <a:t>Current CX</a:t>
            </a:r>
          </a:p>
          <a:p>
            <a:pPr algn="ctr">
              <a:spcAft>
                <a:spcPts val="800"/>
              </a:spcAft>
              <a:buClr>
                <a:schemeClr val="bg1"/>
              </a:buClr>
            </a:pPr>
            <a:r>
              <a:rPr lang="en-US" sz="1600" b="1" i="0" u="none" strike="noStrike" kern="1200" cap="none" spc="0" normalizeH="0" baseline="0" noProof="0" dirty="0">
                <a:ln>
                  <a:noFill/>
                </a:ln>
                <a:solidFill>
                  <a:schemeClr val="bg1"/>
                </a:solidFill>
                <a:effectLst/>
                <a:uLnTx/>
                <a:uFillTx/>
                <a:latin typeface="ATT Aleck Sans"/>
                <a:cs typeface="ATT Aleck Sans"/>
              </a:rPr>
              <a:t>Authentication using passwords, secret answers </a:t>
            </a:r>
            <a:endParaRPr lang="en-US" sz="1600" b="1" i="0" u="none" strike="noStrike" kern="1200" cap="none" spc="0" normalizeH="0" baseline="0" noProof="0" dirty="0">
              <a:ln>
                <a:noFill/>
              </a:ln>
              <a:solidFill>
                <a:schemeClr val="bg1"/>
              </a:solidFill>
              <a:effectLst/>
              <a:uLnTx/>
              <a:uFillTx/>
              <a:latin typeface="ATT Aleck Sans"/>
              <a:cs typeface="ATT Aleck Sans" panose="020B0503020203020204" pitchFamily="34" charset="0"/>
            </a:endParaRPr>
          </a:p>
        </p:txBody>
      </p:sp>
      <p:sp>
        <p:nvSpPr>
          <p:cNvPr id="17" name="Flowchart: Connector 16">
            <a:extLst>
              <a:ext uri="{FF2B5EF4-FFF2-40B4-BE49-F238E27FC236}">
                <a16:creationId xmlns:a16="http://schemas.microsoft.com/office/drawing/2014/main" id="{71481BE4-66CC-49DD-B11B-E1E698B477B0}"/>
              </a:ext>
            </a:extLst>
          </p:cNvPr>
          <p:cNvSpPr/>
          <p:nvPr/>
        </p:nvSpPr>
        <p:spPr>
          <a:xfrm>
            <a:off x="8264328" y="452761"/>
            <a:ext cx="2610136" cy="2566458"/>
          </a:xfrm>
          <a:prstGeom prst="flowChartConnector">
            <a:avLst/>
          </a:prstGeom>
          <a:ln w="12700">
            <a:solidFill>
              <a:schemeClr val="bg1"/>
            </a:solidFill>
          </a:ln>
        </p:spPr>
        <p:style>
          <a:lnRef idx="0">
            <a:schemeClr val="dk1"/>
          </a:lnRef>
          <a:fillRef idx="1">
            <a:schemeClr val="accent1"/>
          </a:fillRef>
          <a:effectRef idx="0">
            <a:schemeClr val="dk1"/>
          </a:effectRef>
          <a:fontRef idx="minor">
            <a:schemeClr val="lt1"/>
          </a:fontRef>
        </p:style>
        <p:txBody>
          <a:bodyPr rot="0" spcFirstLastPara="0" vertOverflow="overflow" horzOverflow="overflow" vert="horz" wrap="square" lIns="91440" tIns="91440" rIns="91440" bIns="91440" numCol="1" spcCol="0" rtlCol="0" fromWordArt="0" anchor="t" anchorCtr="0" forceAA="0" compatLnSpc="1">
            <a:prstTxWarp prst="textNoShape">
              <a:avLst/>
            </a:prstTxWarp>
            <a:noAutofit/>
          </a:bodyPr>
          <a:lstStyle/>
          <a:p>
            <a:pPr algn="ctr">
              <a:spcAft>
                <a:spcPts val="800"/>
              </a:spcAft>
              <a:buClr>
                <a:schemeClr val="bg1"/>
              </a:buClr>
            </a:pPr>
            <a:r>
              <a:rPr lang="en-US" sz="1600" b="1" dirty="0">
                <a:solidFill>
                  <a:schemeClr val="bg1"/>
                </a:solidFill>
                <a:latin typeface="ATT Aleck Sans"/>
                <a:cs typeface="ATT Aleck Sans"/>
              </a:rPr>
              <a:t>Future CX</a:t>
            </a:r>
          </a:p>
          <a:p>
            <a:pPr algn="ctr">
              <a:spcAft>
                <a:spcPts val="800"/>
              </a:spcAft>
              <a:buClr>
                <a:schemeClr val="bg1"/>
              </a:buClr>
            </a:pPr>
            <a:r>
              <a:rPr lang="en-US" sz="1600" b="1" u="none" strike="noStrike" kern="1200" cap="none" spc="0" normalizeH="0" baseline="0" noProof="0" dirty="0">
                <a:ln>
                  <a:noFill/>
                </a:ln>
                <a:solidFill>
                  <a:schemeClr val="bg1"/>
                </a:solidFill>
                <a:effectLst/>
                <a:uLnTx/>
                <a:uFillTx/>
                <a:latin typeface="ATT Aleck Sans"/>
                <a:cs typeface="ATT Aleck Sans"/>
              </a:rPr>
              <a:t>Passive, continuous authentication with risks-based AI/ML intervention</a:t>
            </a:r>
            <a:endParaRPr lang="en-US" sz="1600" b="1" u="none" strike="noStrike" kern="1200" cap="none" spc="0" normalizeH="0" baseline="0" noProof="0" dirty="0">
              <a:ln>
                <a:noFill/>
              </a:ln>
              <a:solidFill>
                <a:schemeClr val="bg1"/>
              </a:solidFill>
              <a:effectLst/>
              <a:uLnTx/>
              <a:uFillTx/>
              <a:latin typeface="ATT Aleck Sans"/>
              <a:cs typeface="ATT Aleck Sans" panose="020B0503020203020204" pitchFamily="34" charset="0"/>
            </a:endParaRPr>
          </a:p>
        </p:txBody>
      </p:sp>
      <p:sp>
        <p:nvSpPr>
          <p:cNvPr id="886" name="TextBox 885">
            <a:extLst>
              <a:ext uri="{FF2B5EF4-FFF2-40B4-BE49-F238E27FC236}">
                <a16:creationId xmlns:a16="http://schemas.microsoft.com/office/drawing/2014/main" id="{AF2F7C37-85B1-4AD6-8FA7-7CB74B70F4B0}"/>
              </a:ext>
            </a:extLst>
          </p:cNvPr>
          <p:cNvSpPr txBox="1"/>
          <p:nvPr/>
        </p:nvSpPr>
        <p:spPr>
          <a:xfrm>
            <a:off x="5609675" y="3760913"/>
            <a:ext cx="1657846" cy="430887"/>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spcAft>
                <a:spcPts val="800"/>
              </a:spcAft>
            </a:pPr>
            <a:r>
              <a:rPr lang="en-US" sz="1600" b="1" dirty="0">
                <a:solidFill>
                  <a:srgbClr val="009FDB"/>
                </a:solidFill>
                <a:latin typeface="ATT Aleck Sans"/>
                <a:cs typeface="ATT Aleck Sans"/>
              </a:rPr>
              <a:t>Physical Biometrics</a:t>
            </a:r>
            <a:br>
              <a:rPr lang="en-US" sz="1200" dirty="0">
                <a:solidFill>
                  <a:srgbClr val="009FDB"/>
                </a:solidFill>
                <a:latin typeface="ATT Aleck Sans"/>
                <a:cs typeface="ATT Aleck Sans"/>
              </a:rPr>
            </a:br>
            <a:endParaRPr lang="en-US" sz="1200" dirty="0">
              <a:solidFill>
                <a:srgbClr val="009FDB"/>
              </a:solidFill>
              <a:latin typeface="ATT Aleck Sans"/>
              <a:cs typeface="ATT Aleck Sans"/>
            </a:endParaRPr>
          </a:p>
        </p:txBody>
      </p:sp>
      <p:graphicFrame>
        <p:nvGraphicFramePr>
          <p:cNvPr id="895" name="Diagram 895">
            <a:extLst>
              <a:ext uri="{FF2B5EF4-FFF2-40B4-BE49-F238E27FC236}">
                <a16:creationId xmlns:a16="http://schemas.microsoft.com/office/drawing/2014/main" id="{3985E95A-2259-448C-A064-CB68F645DBEA}"/>
              </a:ext>
            </a:extLst>
          </p:cNvPr>
          <p:cNvGraphicFramePr/>
          <p:nvPr>
            <p:extLst>
              <p:ext uri="{D42A27DB-BD31-4B8C-83A1-F6EECF244321}">
                <p14:modId xmlns:p14="http://schemas.microsoft.com/office/powerpoint/2010/main" val="1119114000"/>
              </p:ext>
            </p:extLst>
          </p:nvPr>
        </p:nvGraphicFramePr>
        <p:xfrm>
          <a:off x="830919" y="1045640"/>
          <a:ext cx="7416822" cy="3657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8" name="Graphic 18" descr="Business Growth outline">
            <a:extLst>
              <a:ext uri="{FF2B5EF4-FFF2-40B4-BE49-F238E27FC236}">
                <a16:creationId xmlns:a16="http://schemas.microsoft.com/office/drawing/2014/main" id="{FBAFE8D8-017B-4F8D-BB4E-F1ADCA5FD10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781663" y="4217898"/>
            <a:ext cx="914400" cy="914400"/>
          </a:xfrm>
          <a:prstGeom prst="rect">
            <a:avLst/>
          </a:prstGeom>
        </p:spPr>
      </p:pic>
      <p:sp>
        <p:nvSpPr>
          <p:cNvPr id="27" name="TextBox 26">
            <a:extLst>
              <a:ext uri="{FF2B5EF4-FFF2-40B4-BE49-F238E27FC236}">
                <a16:creationId xmlns:a16="http://schemas.microsoft.com/office/drawing/2014/main" id="{D2CE4CF3-3463-439E-9684-BBB9AE6CA3D2}"/>
              </a:ext>
            </a:extLst>
          </p:cNvPr>
          <p:cNvSpPr txBox="1"/>
          <p:nvPr/>
        </p:nvSpPr>
        <p:spPr>
          <a:xfrm>
            <a:off x="8128004" y="3308747"/>
            <a:ext cx="2260548" cy="738664"/>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ctr">
              <a:spcAft>
                <a:spcPts val="800"/>
              </a:spcAft>
            </a:pPr>
            <a:r>
              <a:rPr lang="en-US" sz="1600" b="1" dirty="0">
                <a:solidFill>
                  <a:srgbClr val="009FDB"/>
                </a:solidFill>
                <a:latin typeface="ATT Aleck Sans"/>
                <a:cs typeface="ATT Aleck Sans"/>
              </a:rPr>
              <a:t>Risk-based auth</a:t>
            </a:r>
            <a:br>
              <a:rPr lang="en-US" sz="1600" dirty="0">
                <a:latin typeface="ATT Aleck Sans"/>
                <a:cs typeface="ATT Aleck Sans"/>
              </a:rPr>
            </a:br>
            <a:r>
              <a:rPr lang="en-US" sz="1600" dirty="0">
                <a:solidFill>
                  <a:srgbClr val="009FDB"/>
                </a:solidFill>
                <a:latin typeface="ATT Aleck Sans"/>
                <a:cs typeface="ATT Aleck Sans"/>
              </a:rPr>
              <a:t>Data Intelligence Behavioral Biometrics </a:t>
            </a:r>
          </a:p>
        </p:txBody>
      </p:sp>
      <p:pic>
        <p:nvPicPr>
          <p:cNvPr id="10" name="Graphic 9" descr="Fingerprint outline">
            <a:extLst>
              <a:ext uri="{FF2B5EF4-FFF2-40B4-BE49-F238E27FC236}">
                <a16:creationId xmlns:a16="http://schemas.microsoft.com/office/drawing/2014/main" id="{295D4030-703E-3D4C-B9C1-8519BEB3C1C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441550" y="4262168"/>
            <a:ext cx="914400" cy="914400"/>
          </a:xfrm>
          <a:prstGeom prst="rect">
            <a:avLst/>
          </a:prstGeom>
        </p:spPr>
      </p:pic>
      <p:pic>
        <p:nvPicPr>
          <p:cNvPr id="1030" name="Picture 6" descr="Face ID icon PNG and SVG Vector Free Download">
            <a:extLst>
              <a:ext uri="{FF2B5EF4-FFF2-40B4-BE49-F238E27FC236}">
                <a16:creationId xmlns:a16="http://schemas.microsoft.com/office/drawing/2014/main" id="{B31B8D0C-61E7-EF43-980C-6FDA1DF4975D}"/>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438598" y="4303232"/>
            <a:ext cx="897774" cy="832271"/>
          </a:xfrm>
          <a:prstGeom prst="rect">
            <a:avLst/>
          </a:prstGeom>
          <a:noFill/>
          <a:extLst>
            <a:ext uri="{909E8E84-426E-40DD-AFC4-6F175D3DCCD1}">
              <a14:hiddenFill xmlns:a14="http://schemas.microsoft.com/office/drawing/2010/main">
                <a:solidFill>
                  <a:srgbClr val="FFFFFF"/>
                </a:solidFill>
              </a14:hiddenFill>
            </a:ext>
          </a:extLst>
        </p:spPr>
      </p:pic>
      <p:pic>
        <p:nvPicPr>
          <p:cNvPr id="7" name="Graphic 6" descr="Voice outline">
            <a:extLst>
              <a:ext uri="{FF2B5EF4-FFF2-40B4-BE49-F238E27FC236}">
                <a16:creationId xmlns:a16="http://schemas.microsoft.com/office/drawing/2014/main" id="{559B28E9-1F7A-B74A-A11A-A343734652CB}"/>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4529446" y="4278296"/>
            <a:ext cx="914400" cy="914400"/>
          </a:xfrm>
          <a:prstGeom prst="rect">
            <a:avLst/>
          </a:prstGeom>
        </p:spPr>
      </p:pic>
      <p:sp>
        <p:nvSpPr>
          <p:cNvPr id="11" name="Text Placeholder 3">
            <a:extLst>
              <a:ext uri="{FF2B5EF4-FFF2-40B4-BE49-F238E27FC236}">
                <a16:creationId xmlns:a16="http://schemas.microsoft.com/office/drawing/2014/main" id="{6E6A23CB-7038-7E41-2EAB-A292A8AFF1C3}"/>
              </a:ext>
            </a:extLst>
          </p:cNvPr>
          <p:cNvSpPr txBox="1">
            <a:spLocks noGrp="1"/>
          </p:cNvSpPr>
          <p:nvPr>
            <p:ph type="title"/>
          </p:nvPr>
        </p:nvSpPr>
        <p:spPr>
          <a:xfrm>
            <a:off x="230814" y="172338"/>
            <a:ext cx="10757721" cy="895684"/>
          </a:xfrm>
          <a:prstGeom prst="rect">
            <a:avLst/>
          </a:prstGeom>
        </p:spPr>
        <p:txBody>
          <a:bodyPr vert="horz" lIns="0" tIns="0" rIns="0" bIns="0" rtlCol="0" anchor="t">
            <a:noAutofit/>
          </a:bodyPr>
          <a:lstStyle>
            <a:lvl1pPr marL="0" indent="0" algn="l" defTabSz="457200" rtl="0" eaLnBrk="1" latinLnBrk="0" hangingPunct="1">
              <a:lnSpc>
                <a:spcPct val="110000"/>
              </a:lnSpc>
              <a:spcBef>
                <a:spcPts val="0"/>
              </a:spcBef>
              <a:spcAft>
                <a:spcPts val="0"/>
              </a:spcAft>
              <a:buClr>
                <a:schemeClr val="tx1"/>
              </a:buClr>
              <a:buFontTx/>
              <a:buNone/>
              <a:defRPr sz="2800" kern="1200" baseline="0">
                <a:solidFill>
                  <a:schemeClr val="tx1"/>
                </a:solidFill>
                <a:latin typeface="ATT Aleck Sans Medium" panose="020B0503020203020204" pitchFamily="34" charset="0"/>
                <a:ea typeface="+mn-ea"/>
                <a:cs typeface="ATT Aleck Sans" panose="020B0503020203020204" pitchFamily="34" charset="0"/>
              </a:defRPr>
            </a:lvl1pPr>
            <a:lvl2pPr marL="0" indent="0" algn="l" defTabSz="457200" rtl="0" eaLnBrk="1" latinLnBrk="0" hangingPunct="1">
              <a:lnSpc>
                <a:spcPct val="100000"/>
              </a:lnSpc>
              <a:spcBef>
                <a:spcPts val="0"/>
              </a:spcBef>
              <a:spcAft>
                <a:spcPts val="800"/>
              </a:spcAft>
              <a:buClrTx/>
              <a:buSzPct val="101000"/>
              <a:buFontTx/>
              <a:buNone/>
              <a:defRPr sz="1400" kern="1200" baseline="0">
                <a:solidFill>
                  <a:schemeClr val="tx1"/>
                </a:solidFill>
                <a:latin typeface="ATT Aleck Sans Medium" panose="020B0503020203020204" pitchFamily="34" charset="0"/>
                <a:ea typeface="+mn-ea"/>
                <a:cs typeface="ATT Aleck Sans" panose="020B0503020203020204" pitchFamily="34" charset="0"/>
              </a:defRPr>
            </a:lvl2pPr>
            <a:lvl3pPr marL="4763" indent="0" algn="l" defTabSz="457200" rtl="0" eaLnBrk="1" latinLnBrk="0" hangingPunct="1">
              <a:lnSpc>
                <a:spcPct val="140000"/>
              </a:lnSpc>
              <a:spcBef>
                <a:spcPts val="0"/>
              </a:spcBef>
              <a:spcAft>
                <a:spcPts val="800"/>
              </a:spcAft>
              <a:buClrTx/>
              <a:buFontTx/>
              <a:buNone/>
              <a:tabLst/>
              <a:defRPr sz="1100" kern="1200" baseline="0">
                <a:solidFill>
                  <a:schemeClr val="tx1"/>
                </a:solidFill>
                <a:latin typeface="ATT Aleck Sans" panose="020B0503020203020204" pitchFamily="34" charset="0"/>
                <a:ea typeface="+mn-ea"/>
                <a:cs typeface="ATT Aleck Sans" panose="020B0503020203020204" pitchFamily="34" charset="0"/>
              </a:defRPr>
            </a:lvl3pPr>
            <a:lvl4pPr marL="182880" indent="-457200" algn="l" defTabSz="457200" rtl="0" eaLnBrk="1" latinLnBrk="0" hangingPunct="1">
              <a:lnSpc>
                <a:spcPct val="100000"/>
              </a:lnSpc>
              <a:spcBef>
                <a:spcPts val="0"/>
              </a:spcBef>
              <a:spcAft>
                <a:spcPts val="800"/>
              </a:spcAft>
              <a:buClrTx/>
              <a:buSzPct val="75000"/>
              <a:buFont typeface="Arial" panose="020B0604020202020204" pitchFamily="34" charset="0"/>
              <a:buChar char="•"/>
              <a:defRPr sz="1100" kern="1200" baseline="0">
                <a:solidFill>
                  <a:schemeClr val="tx1"/>
                </a:solidFill>
                <a:latin typeface="+mn-lt"/>
                <a:ea typeface="+mn-ea"/>
                <a:cs typeface="ATT Aleck Sans" panose="020B0503020203020204" pitchFamily="34" charset="0"/>
              </a:defRPr>
            </a:lvl4pPr>
            <a:lvl5pPr marL="914400" indent="-457200" algn="l" defTabSz="457200" rtl="0" eaLnBrk="1" latinLnBrk="0" hangingPunct="1">
              <a:lnSpc>
                <a:spcPct val="100000"/>
              </a:lnSpc>
              <a:spcBef>
                <a:spcPts val="0"/>
              </a:spcBef>
              <a:spcAft>
                <a:spcPts val="800"/>
              </a:spcAft>
              <a:buClrTx/>
              <a:buSzPct val="60000"/>
              <a:buFont typeface="ATT Aleck Sans" panose="02070309020205020404" pitchFamily="49" charset="0"/>
              <a:buChar char="o"/>
              <a:defRPr sz="1100" kern="1200" baseline="0">
                <a:solidFill>
                  <a:schemeClr val="tx1"/>
                </a:solidFill>
                <a:latin typeface="+mn-lt"/>
                <a:ea typeface="+mn-ea"/>
                <a:cs typeface="ATT Aleck Sans" panose="020B0503020203020204" pitchFamily="34" charset="0"/>
              </a:defRPr>
            </a:lvl5pPr>
            <a:lvl6pPr marL="1143000" indent="-228600" algn="l" defTabSz="457200" rtl="0" eaLnBrk="1" latinLnBrk="0" hangingPunct="1">
              <a:lnSpc>
                <a:spcPct val="100000"/>
              </a:lnSpc>
              <a:spcBef>
                <a:spcPts val="0"/>
              </a:spcBef>
              <a:spcAft>
                <a:spcPts val="800"/>
              </a:spcAft>
              <a:buClrTx/>
              <a:buFont typeface="ATT Aleck Sans" panose="020F0502020204030204" pitchFamily="34" charset="0"/>
              <a:buChar char="◦"/>
              <a:defRPr sz="1400" kern="1200" baseline="0">
                <a:solidFill>
                  <a:schemeClr val="tx1"/>
                </a:solidFill>
                <a:latin typeface="+mn-lt"/>
                <a:ea typeface="+mn-ea"/>
                <a:cs typeface="ATT Aleck Sans" panose="020B0503020203020204" pitchFamily="34" charset="0"/>
              </a:defRPr>
            </a:lvl6pPr>
            <a:lvl7pPr marL="1371600" indent="-228600" algn="l" defTabSz="457200" rtl="0" eaLnBrk="1" latinLnBrk="0" hangingPunct="1">
              <a:lnSpc>
                <a:spcPct val="100000"/>
              </a:lnSpc>
              <a:spcBef>
                <a:spcPts val="0"/>
              </a:spcBef>
              <a:spcAft>
                <a:spcPts val="800"/>
              </a:spcAft>
              <a:buClrTx/>
              <a:buFont typeface="ATT Aleck Sans" panose="020F0502020204030204" pitchFamily="34" charset="0"/>
              <a:buChar char="›"/>
              <a:defRPr sz="1400" kern="1200">
                <a:solidFill>
                  <a:schemeClr val="tx1"/>
                </a:solidFill>
                <a:latin typeface="+mn-lt"/>
                <a:ea typeface="+mn-ea"/>
                <a:cs typeface="ATT Aleck Sans" panose="020B0503020203020204" pitchFamily="34" charset="0"/>
              </a:defRPr>
            </a:lvl7pPr>
            <a:lvl8pPr marL="1600200" indent="-228600" algn="l" defTabSz="457200" rtl="0" eaLnBrk="1" latinLnBrk="0" hangingPunct="1">
              <a:lnSpc>
                <a:spcPct val="100000"/>
              </a:lnSpc>
              <a:spcBef>
                <a:spcPts val="0"/>
              </a:spcBef>
              <a:spcAft>
                <a:spcPts val="800"/>
              </a:spcAft>
              <a:buClrTx/>
              <a:buFont typeface="ATT Aleck Sans" panose="020F0502020204030204" pitchFamily="34" charset="0"/>
              <a:buChar char="▫"/>
              <a:defRPr sz="1400" kern="1200">
                <a:solidFill>
                  <a:schemeClr val="tx1"/>
                </a:solidFill>
                <a:latin typeface="+mn-lt"/>
                <a:ea typeface="+mn-ea"/>
                <a:cs typeface="+mn-cs"/>
              </a:defRPr>
            </a:lvl8pPr>
            <a:lvl9pPr marL="1828800" indent="-228600" algn="l" defTabSz="457200" rtl="0" eaLnBrk="1" latinLnBrk="0" hangingPunct="1">
              <a:lnSpc>
                <a:spcPct val="100000"/>
              </a:lnSpc>
              <a:spcBef>
                <a:spcPts val="0"/>
              </a:spcBef>
              <a:spcAft>
                <a:spcPts val="800"/>
              </a:spcAft>
              <a:buClrTx/>
              <a:buFont typeface="ATT Aleck Sans" panose="020F0502020204030204" pitchFamily="34" charset="0"/>
              <a:buChar char="†"/>
              <a:defRPr sz="1400" kern="1200">
                <a:solidFill>
                  <a:schemeClr val="tx1"/>
                </a:solidFill>
                <a:latin typeface="+mn-lt"/>
                <a:ea typeface="+mn-ea"/>
                <a:cs typeface="+mn-cs"/>
              </a:defRPr>
            </a:lvl9pPr>
          </a:lstStyle>
          <a:p>
            <a:r>
              <a:rPr lang="en-US" sz="4000" dirty="0">
                <a:latin typeface="+mj-lt"/>
                <a:cs typeface="ATT Aleck Sans"/>
              </a:rPr>
              <a:t>Long-term strategic vision</a:t>
            </a:r>
            <a:endParaRPr lang="en-US" sz="4000" dirty="0">
              <a:latin typeface="+mj-lt"/>
            </a:endParaRPr>
          </a:p>
        </p:txBody>
      </p:sp>
    </p:spTree>
    <p:extLst>
      <p:ext uri="{BB962C8B-B14F-4D97-AF65-F5344CB8AC3E}">
        <p14:creationId xmlns:p14="http://schemas.microsoft.com/office/powerpoint/2010/main" val="2154788236"/>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Droplet</Template>
  <TotalTime>326</TotalTime>
  <Words>1435</Words>
  <Application>Microsoft Macintosh PowerPoint</Application>
  <PresentationFormat>Widescreen</PresentationFormat>
  <Paragraphs>102</Paragraphs>
  <Slides>15</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Aptos</vt:lpstr>
      <vt:lpstr>Arial</vt:lpstr>
      <vt:lpstr>ATT Aleck Sans</vt:lpstr>
      <vt:lpstr>Courier New</vt:lpstr>
      <vt:lpstr>Symbol</vt:lpstr>
      <vt:lpstr>Times New Roman</vt:lpstr>
      <vt:lpstr>Tw Cen MT</vt:lpstr>
      <vt:lpstr>Wingdings</vt:lpstr>
      <vt:lpstr>Droplet</vt:lpstr>
      <vt:lpstr>SILENT-NETWORK Authentication</vt:lpstr>
      <vt:lpstr>Introduction</vt:lpstr>
      <vt:lpstr>Problem statement</vt:lpstr>
      <vt:lpstr>Objective</vt:lpstr>
      <vt:lpstr>RESEARCH Objective &amp; Questions</vt:lpstr>
      <vt:lpstr>Research methodology</vt:lpstr>
      <vt:lpstr>KEY findings</vt:lpstr>
      <vt:lpstr>recommendations</vt:lpstr>
      <vt:lpstr>Long-term strategic vision</vt:lpstr>
      <vt:lpstr>APPENDIX</vt:lpstr>
      <vt:lpstr>Research Brief for User Interviews </vt:lpstr>
      <vt:lpstr>Interview structure</vt:lpstr>
      <vt:lpstr>DATA Analysis &amp; Synthesis </vt:lpstr>
      <vt:lpstr>Data Analysis</vt:lpstr>
      <vt:lpstr>Data Synthesis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SILENT-NETWORK Authentication</dc:title>
  <dc:creator>b kha</dc:creator>
  <cp:lastModifiedBy>Sam Khan</cp:lastModifiedBy>
  <cp:revision>10</cp:revision>
  <dcterms:created xsi:type="dcterms:W3CDTF">2024-05-13T21:30:40Z</dcterms:created>
  <dcterms:modified xsi:type="dcterms:W3CDTF">2025-05-27T20:13:29Z</dcterms:modified>
</cp:coreProperties>
</file>