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73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3581400" y="2971800"/>
            <a:ext cx="1905000" cy="1336596"/>
            <a:chOff x="3581400" y="3048000"/>
            <a:chExt cx="1676400" cy="1002447"/>
          </a:xfrm>
        </p:grpSpPr>
        <p:sp>
          <p:nvSpPr>
            <p:cNvPr id="4" name="Oval 3"/>
            <p:cNvSpPr/>
            <p:nvPr/>
          </p:nvSpPr>
          <p:spPr>
            <a:xfrm>
              <a:off x="3581400" y="3048000"/>
              <a:ext cx="1676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3736" y="3219450"/>
              <a:ext cx="1056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 </a:t>
              </a:r>
            </a:p>
            <a:p>
              <a:r>
                <a:rPr lang="en-US" sz="1600" dirty="0" smtClean="0"/>
                <a:t>Education </a:t>
              </a:r>
            </a:p>
            <a:p>
              <a:r>
                <a:rPr lang="en-US" sz="1600" dirty="0" smtClean="0"/>
                <a:t>System</a:t>
              </a:r>
              <a:endParaRPr lang="en-US" sz="16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715000" y="59436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3733800" y="3810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295400" y="5791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7010400" y="25146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609600" y="33528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cxnSp>
        <p:nvCxnSpPr>
          <p:cNvPr id="25" name="Elbow Connector 24"/>
          <p:cNvCxnSpPr>
            <a:stCxn id="20" idx="3"/>
          </p:cNvCxnSpPr>
          <p:nvPr/>
        </p:nvCxnSpPr>
        <p:spPr>
          <a:xfrm>
            <a:off x="2133600" y="3581400"/>
            <a:ext cx="1447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>
            <a:off x="2873424" y="4136976"/>
            <a:ext cx="1711404" cy="1819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133600" y="4114800"/>
            <a:ext cx="1828800" cy="165791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>
            <a:off x="4953000" y="4114800"/>
            <a:ext cx="762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rot="10800000" flipV="1">
            <a:off x="5486400" y="2971800"/>
            <a:ext cx="1676400" cy="457200"/>
          </a:xfrm>
          <a:prstGeom prst="bentConnector3">
            <a:avLst>
              <a:gd name="adj1" fmla="val -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>
            <a:off x="3734594" y="1904206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3200400" y="1905000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4" idx="1"/>
            <a:endCxn id="11" idx="1"/>
          </p:cNvCxnSpPr>
          <p:nvPr/>
        </p:nvCxnSpPr>
        <p:spPr>
          <a:xfrm rot="16200000" flipV="1">
            <a:off x="2526717" y="1816683"/>
            <a:ext cx="2540748" cy="126581"/>
          </a:xfrm>
          <a:prstGeom prst="bentConnector4">
            <a:avLst>
              <a:gd name="adj1" fmla="val 90"/>
              <a:gd name="adj2" fmla="val 746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" idx="7"/>
            <a:endCxn id="11" idx="3"/>
          </p:cNvCxnSpPr>
          <p:nvPr/>
        </p:nvCxnSpPr>
        <p:spPr>
          <a:xfrm rot="5400000" flipH="1" flipV="1">
            <a:off x="3962235" y="1854784"/>
            <a:ext cx="2540748" cy="50381"/>
          </a:xfrm>
          <a:prstGeom prst="bentConnector4">
            <a:avLst>
              <a:gd name="adj1" fmla="val 90"/>
              <a:gd name="adj2" fmla="val 21790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/>
          <p:nvPr/>
        </p:nvCxnSpPr>
        <p:spPr>
          <a:xfrm flipV="1">
            <a:off x="5486400" y="2971800"/>
            <a:ext cx="2133600" cy="7620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2200" y="3276600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71800" y="55626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response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38400" y="4114800"/>
            <a:ext cx="121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84916" y="1729884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lesson 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66862" y="1729885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exercise 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498333" y="1806086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Give payment 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3995540" y="1719460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response 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6400" y="3733800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Online Payment request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1200" y="31242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Authentication  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4376689" y="4995911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resource </a:t>
            </a:r>
            <a:endParaRPr lang="en-US" sz="1400" dirty="0"/>
          </a:p>
        </p:txBody>
      </p:sp>
      <p:cxnSp>
        <p:nvCxnSpPr>
          <p:cNvPr id="122" name="Shape 121"/>
          <p:cNvCxnSpPr/>
          <p:nvPr/>
        </p:nvCxnSpPr>
        <p:spPr>
          <a:xfrm flipV="1">
            <a:off x="5181600" y="2971800"/>
            <a:ext cx="3200400" cy="10668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77000" y="403860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 status 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477000" y="61722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3000" y="3048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209800" y="6172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6781800" y="4572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228600" y="35052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3505200" y="228600"/>
            <a:ext cx="1828800" cy="457200"/>
            <a:chOff x="304800" y="5334000"/>
            <a:chExt cx="1828800" cy="457200"/>
          </a:xfrm>
        </p:grpSpPr>
        <p:sp>
          <p:nvSpPr>
            <p:cNvPr id="47" name="Rectangle 4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54102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dirty="0"/>
            </a:p>
          </p:txBody>
        </p:sp>
      </p:grpSp>
      <p:grpSp>
        <p:nvGrpSpPr>
          <p:cNvPr id="16" name="Group 57"/>
          <p:cNvGrpSpPr/>
          <p:nvPr/>
        </p:nvGrpSpPr>
        <p:grpSpPr>
          <a:xfrm>
            <a:off x="228600" y="1600200"/>
            <a:ext cx="1828800" cy="457200"/>
            <a:chOff x="304800" y="5334000"/>
            <a:chExt cx="1828800" cy="457200"/>
          </a:xfrm>
        </p:grpSpPr>
        <p:sp>
          <p:nvSpPr>
            <p:cNvPr id="59" name="Rectangle 58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54102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  <a:endParaRPr lang="en-US" dirty="0"/>
            </a:p>
          </p:txBody>
        </p:sp>
      </p:grpSp>
      <p:cxnSp>
        <p:nvCxnSpPr>
          <p:cNvPr id="64" name="Shape 63"/>
          <p:cNvCxnSpPr>
            <a:stCxn id="11" idx="2"/>
          </p:cNvCxnSpPr>
          <p:nvPr/>
        </p:nvCxnSpPr>
        <p:spPr>
          <a:xfrm rot="16200000" flipH="1">
            <a:off x="2628900" y="38100"/>
            <a:ext cx="4572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endCxn id="47" idx="3"/>
          </p:cNvCxnSpPr>
          <p:nvPr/>
        </p:nvCxnSpPr>
        <p:spPr>
          <a:xfrm rot="16200000" flipV="1">
            <a:off x="4991100" y="800100"/>
            <a:ext cx="838200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0"/>
            <a:endCxn id="59" idx="3"/>
          </p:cNvCxnSpPr>
          <p:nvPr/>
        </p:nvCxnSpPr>
        <p:spPr>
          <a:xfrm rot="16200000" flipV="1">
            <a:off x="2286000" y="1600200"/>
            <a:ext cx="3810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0" idx="0"/>
            <a:endCxn id="44" idx="2"/>
          </p:cNvCxnSpPr>
          <p:nvPr/>
        </p:nvCxnSpPr>
        <p:spPr>
          <a:xfrm rot="5400000" flipH="1" flipV="1">
            <a:off x="1066800" y="2590800"/>
            <a:ext cx="8382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5"/>
          <p:cNvGrpSpPr/>
          <p:nvPr/>
        </p:nvGrpSpPr>
        <p:grpSpPr>
          <a:xfrm>
            <a:off x="228600" y="5181600"/>
            <a:ext cx="1828800" cy="457200"/>
            <a:chOff x="304800" y="5334000"/>
            <a:chExt cx="1828800" cy="457200"/>
          </a:xfrm>
        </p:grpSpPr>
        <p:sp>
          <p:nvSpPr>
            <p:cNvPr id="77" name="Rectangle 7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2000" y="54102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  <a:endParaRPr lang="en-US" dirty="0"/>
            </a:p>
          </p:txBody>
        </p:sp>
      </p:grpSp>
      <p:cxnSp>
        <p:nvCxnSpPr>
          <p:cNvPr id="82" name="Shape 81"/>
          <p:cNvCxnSpPr>
            <a:stCxn id="42" idx="2"/>
            <a:endCxn id="77" idx="0"/>
          </p:cNvCxnSpPr>
          <p:nvPr/>
        </p:nvCxnSpPr>
        <p:spPr>
          <a:xfrm rot="10800000" flipV="1">
            <a:off x="1143000" y="4876800"/>
            <a:ext cx="12192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5400000" flipH="1" flipV="1">
            <a:off x="2782094" y="5752306"/>
            <a:ext cx="838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 flipH="1" flipV="1">
            <a:off x="6514306" y="5828506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00"/>
          <p:cNvGrpSpPr/>
          <p:nvPr/>
        </p:nvGrpSpPr>
        <p:grpSpPr>
          <a:xfrm>
            <a:off x="7162800" y="4038600"/>
            <a:ext cx="1981200" cy="523220"/>
            <a:chOff x="304800" y="5334000"/>
            <a:chExt cx="1981200" cy="523220"/>
          </a:xfrm>
        </p:grpSpPr>
        <p:sp>
          <p:nvSpPr>
            <p:cNvPr id="102" name="Rectangle 101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5800" y="5334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dirty="0"/>
            </a:p>
          </p:txBody>
        </p:sp>
      </p:grpSp>
      <p:grpSp>
        <p:nvGrpSpPr>
          <p:cNvPr id="23" name="Group 116"/>
          <p:cNvGrpSpPr/>
          <p:nvPr/>
        </p:nvGrpSpPr>
        <p:grpSpPr>
          <a:xfrm>
            <a:off x="7162800" y="2971800"/>
            <a:ext cx="1828800" cy="457200"/>
            <a:chOff x="304800" y="5334000"/>
            <a:chExt cx="1828800" cy="457200"/>
          </a:xfrm>
        </p:grpSpPr>
        <p:sp>
          <p:nvSpPr>
            <p:cNvPr id="118" name="Rectangle 117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2000" y="5410200"/>
              <a:ext cx="1363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 Details</a:t>
              </a:r>
              <a:endParaRPr lang="en-US" dirty="0"/>
            </a:p>
          </p:txBody>
        </p:sp>
      </p:grpSp>
      <p:cxnSp>
        <p:nvCxnSpPr>
          <p:cNvPr id="124" name="Shape 123"/>
          <p:cNvCxnSpPr/>
          <p:nvPr/>
        </p:nvCxnSpPr>
        <p:spPr>
          <a:xfrm flipV="1">
            <a:off x="7315200" y="4495800"/>
            <a:ext cx="1028700" cy="5435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8" idx="1"/>
            <a:endCxn id="45" idx="1"/>
          </p:cNvCxnSpPr>
          <p:nvPr/>
        </p:nvCxnSpPr>
        <p:spPr>
          <a:xfrm rot="10800000" flipV="1">
            <a:off x="6440022" y="687289"/>
            <a:ext cx="341778" cy="9706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45" idx="6"/>
          </p:cNvCxnSpPr>
          <p:nvPr/>
        </p:nvCxnSpPr>
        <p:spPr>
          <a:xfrm>
            <a:off x="8001000" y="1981200"/>
            <a:ext cx="3048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6"/>
          <p:cNvGrpSpPr/>
          <p:nvPr/>
        </p:nvGrpSpPr>
        <p:grpSpPr>
          <a:xfrm>
            <a:off x="3733800" y="990600"/>
            <a:ext cx="1828800" cy="914400"/>
            <a:chOff x="3733800" y="990600"/>
            <a:chExt cx="1828800" cy="914400"/>
          </a:xfrm>
        </p:grpSpPr>
        <p:sp>
          <p:nvSpPr>
            <p:cNvPr id="43" name="Oval 42"/>
            <p:cNvSpPr/>
            <p:nvPr/>
          </p:nvSpPr>
          <p:spPr>
            <a:xfrm>
              <a:off x="3733800" y="990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135"/>
            <p:cNvGrpSpPr/>
            <p:nvPr/>
          </p:nvGrpSpPr>
          <p:grpSpPr>
            <a:xfrm>
              <a:off x="4114800" y="990600"/>
              <a:ext cx="1165768" cy="828020"/>
              <a:chOff x="4114800" y="990600"/>
              <a:chExt cx="1165768" cy="82802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114800" y="12954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User </a:t>
                </a:r>
              </a:p>
              <a:p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495800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grpSp>
        <p:nvGrpSpPr>
          <p:cNvPr id="26" name="Group 140"/>
          <p:cNvGrpSpPr/>
          <p:nvPr/>
        </p:nvGrpSpPr>
        <p:grpSpPr>
          <a:xfrm>
            <a:off x="1981200" y="2209800"/>
            <a:ext cx="1828800" cy="914400"/>
            <a:chOff x="1981200" y="2209800"/>
            <a:chExt cx="1828800" cy="914400"/>
          </a:xfrm>
        </p:grpSpPr>
        <p:sp>
          <p:nvSpPr>
            <p:cNvPr id="44" name="Oval 43"/>
            <p:cNvSpPr/>
            <p:nvPr/>
          </p:nvSpPr>
          <p:spPr>
            <a:xfrm>
              <a:off x="1981200" y="22098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86000" y="24384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7" name="Group 139"/>
          <p:cNvGrpSpPr/>
          <p:nvPr/>
        </p:nvGrpSpPr>
        <p:grpSpPr>
          <a:xfrm>
            <a:off x="4038600" y="2819400"/>
            <a:ext cx="1905000" cy="1412796"/>
            <a:chOff x="4038600" y="2819400"/>
            <a:chExt cx="1905000" cy="1412796"/>
          </a:xfrm>
        </p:grpSpPr>
        <p:grpSp>
          <p:nvGrpSpPr>
            <p:cNvPr id="28" name="Group 5"/>
            <p:cNvGrpSpPr/>
            <p:nvPr/>
          </p:nvGrpSpPr>
          <p:grpSpPr>
            <a:xfrm>
              <a:off x="4038600" y="2819400"/>
              <a:ext cx="1905000" cy="1412796"/>
              <a:chOff x="3581400" y="3048000"/>
              <a:chExt cx="1676400" cy="105959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81400" y="3048000"/>
                <a:ext cx="1676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50792" y="3276600"/>
                <a:ext cx="1056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Child </a:t>
                </a:r>
              </a:p>
              <a:p>
                <a:r>
                  <a:rPr lang="en-US" sz="1600" dirty="0" smtClean="0"/>
                  <a:t>Education </a:t>
                </a:r>
              </a:p>
              <a:p>
                <a:r>
                  <a:rPr lang="en-US" sz="1600" dirty="0" smtClean="0"/>
                  <a:t>System</a:t>
                </a:r>
                <a:endParaRPr lang="en-US" sz="1600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48768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142"/>
          <p:cNvGrpSpPr/>
          <p:nvPr/>
        </p:nvGrpSpPr>
        <p:grpSpPr>
          <a:xfrm>
            <a:off x="2362200" y="4419600"/>
            <a:ext cx="1828800" cy="914400"/>
            <a:chOff x="2362200" y="4419600"/>
            <a:chExt cx="1828800" cy="914400"/>
          </a:xfrm>
        </p:grpSpPr>
        <p:sp>
          <p:nvSpPr>
            <p:cNvPr id="42" name="Oval 41"/>
            <p:cNvSpPr/>
            <p:nvPr/>
          </p:nvSpPr>
          <p:spPr>
            <a:xfrm>
              <a:off x="2362200" y="4419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67000" y="46482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242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145"/>
          <p:cNvGrpSpPr/>
          <p:nvPr/>
        </p:nvGrpSpPr>
        <p:grpSpPr>
          <a:xfrm>
            <a:off x="5486400" y="4648200"/>
            <a:ext cx="1828800" cy="914400"/>
            <a:chOff x="5486400" y="4648200"/>
            <a:chExt cx="1828800" cy="914400"/>
          </a:xfrm>
        </p:grpSpPr>
        <p:sp>
          <p:nvSpPr>
            <p:cNvPr id="46" name="Oval 45"/>
            <p:cNvSpPr/>
            <p:nvPr/>
          </p:nvSpPr>
          <p:spPr>
            <a:xfrm>
              <a:off x="5486400" y="46482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67400" y="4876800"/>
              <a:ext cx="1414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484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1" name="Group 146"/>
          <p:cNvGrpSpPr/>
          <p:nvPr/>
        </p:nvGrpSpPr>
        <p:grpSpPr>
          <a:xfrm>
            <a:off x="6172200" y="1524000"/>
            <a:ext cx="1828800" cy="914400"/>
            <a:chOff x="6172200" y="1524000"/>
            <a:chExt cx="1828800" cy="914400"/>
          </a:xfrm>
        </p:grpSpPr>
        <p:sp>
          <p:nvSpPr>
            <p:cNvPr id="45" name="Oval 44"/>
            <p:cNvSpPr/>
            <p:nvPr/>
          </p:nvSpPr>
          <p:spPr>
            <a:xfrm>
              <a:off x="6172200" y="15240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77000" y="18288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34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133600" y="914400"/>
            <a:ext cx="142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57200" y="2362200"/>
            <a:ext cx="160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Lesson details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200400" y="5638800"/>
            <a:ext cx="1697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details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858000" y="5562600"/>
            <a:ext cx="181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0800" y="1066800"/>
            <a:ext cx="17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Payment details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267200" y="685800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user details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1524000"/>
            <a:ext cx="15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details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85800" y="4572000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Exercise details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438" y="5029200"/>
            <a:ext cx="17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69786" y="1905000"/>
            <a:ext cx="865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59" name="Elbow Connector 158"/>
          <p:cNvCxnSpPr/>
          <p:nvPr/>
        </p:nvCxnSpPr>
        <p:spPr>
          <a:xfrm rot="5400000">
            <a:off x="4000500" y="2400300"/>
            <a:ext cx="990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495801" y="2362199"/>
            <a:ext cx="9144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45" idx="2"/>
          </p:cNvCxnSpPr>
          <p:nvPr/>
        </p:nvCxnSpPr>
        <p:spPr>
          <a:xfrm rot="10800000" flipV="1">
            <a:off x="5486400" y="1981200"/>
            <a:ext cx="685800" cy="914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>
            <a:stCxn id="4" idx="6"/>
          </p:cNvCxnSpPr>
          <p:nvPr/>
        </p:nvCxnSpPr>
        <p:spPr>
          <a:xfrm flipV="1">
            <a:off x="5943600" y="2362200"/>
            <a:ext cx="609600" cy="1066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169"/>
          <p:cNvCxnSpPr/>
          <p:nvPr/>
        </p:nvCxnSpPr>
        <p:spPr>
          <a:xfrm rot="16200000" flipV="1">
            <a:off x="5695769" y="3829231"/>
            <a:ext cx="970002" cy="626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5181600" y="434340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hape 197"/>
          <p:cNvCxnSpPr>
            <a:endCxn id="42" idx="6"/>
          </p:cNvCxnSpPr>
          <p:nvPr/>
        </p:nvCxnSpPr>
        <p:spPr>
          <a:xfrm rot="5400000">
            <a:off x="4191000" y="4038600"/>
            <a:ext cx="8382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99"/>
          <p:cNvCxnSpPr/>
          <p:nvPr/>
        </p:nvCxnSpPr>
        <p:spPr>
          <a:xfrm rot="5400000" flipH="1" flipV="1">
            <a:off x="3620279" y="3694921"/>
            <a:ext cx="533400" cy="915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4" idx="2"/>
            <a:endCxn id="44" idx="4"/>
          </p:cNvCxnSpPr>
          <p:nvPr/>
        </p:nvCxnSpPr>
        <p:spPr>
          <a:xfrm rot="10800000">
            <a:off x="2895600" y="3124200"/>
            <a:ext cx="11430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rot="16200000" flipH="1">
            <a:off x="3162300" y="2247900"/>
            <a:ext cx="990600" cy="914400"/>
          </a:xfrm>
          <a:prstGeom prst="bentConnector3">
            <a:avLst>
              <a:gd name="adj1" fmla="val 4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905000" y="4038600"/>
            <a:ext cx="151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exercise 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191000" y="4114800"/>
            <a:ext cx="92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exercise </a:t>
            </a:r>
          </a:p>
          <a:p>
            <a:r>
              <a:rPr lang="en-US" sz="1400" dirty="0" smtClean="0"/>
              <a:t>Response 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6477000" y="3581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</a:p>
          <a:p>
            <a:r>
              <a:rPr lang="en-US" sz="1400" dirty="0" smtClean="0"/>
              <a:t>Resource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638800" y="3962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</a:t>
            </a:r>
          </a:p>
          <a:p>
            <a:r>
              <a:rPr lang="en-US" sz="1400" dirty="0" smtClean="0"/>
              <a:t>Response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486400" y="2133600"/>
            <a:ext cx="82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</a:t>
            </a:r>
          </a:p>
          <a:p>
            <a:r>
              <a:rPr lang="en-US" sz="1400" dirty="0" smtClean="0"/>
              <a:t>Payment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53200" y="2514600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</a:t>
            </a:r>
          </a:p>
          <a:p>
            <a:r>
              <a:rPr lang="en-US" sz="1400" dirty="0" smtClean="0"/>
              <a:t>notice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048000" y="1905000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Lesson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2971800" y="3429000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3996100" y="20999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4752753" y="2105247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6600" y="3581400"/>
            <a:ext cx="1676400" cy="457200"/>
            <a:chOff x="304800" y="1676400"/>
            <a:chExt cx="1676400" cy="457200"/>
          </a:xfrm>
        </p:grpSpPr>
        <p:sp>
          <p:nvSpPr>
            <p:cNvPr id="11" name="Rectangle 10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7526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sz="1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1828800" y="4572000"/>
            <a:ext cx="990600" cy="838200"/>
            <a:chOff x="1219200" y="5029200"/>
            <a:chExt cx="990600" cy="838200"/>
          </a:xfrm>
        </p:grpSpPr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Free User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5105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2.3</a:t>
              </a:r>
              <a:endParaRPr lang="en-US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962400" y="19812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Apply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1981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2.2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95600" y="838200"/>
            <a:ext cx="156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resource </a:t>
            </a:r>
            <a:endParaRPr lang="en-US" dirty="0"/>
          </a:p>
        </p:txBody>
      </p:sp>
      <p:cxnSp>
        <p:nvCxnSpPr>
          <p:cNvPr id="33" name="Shape 32"/>
          <p:cNvCxnSpPr>
            <a:stCxn id="8" idx="3"/>
            <a:endCxn id="19" idx="0"/>
          </p:cNvCxnSpPr>
          <p:nvPr/>
        </p:nvCxnSpPr>
        <p:spPr>
          <a:xfrm>
            <a:off x="2895600" y="876300"/>
            <a:ext cx="1562100" cy="1104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7"/>
            <a:endCxn id="22" idx="1"/>
          </p:cNvCxnSpPr>
          <p:nvPr/>
        </p:nvCxnSpPr>
        <p:spPr>
          <a:xfrm rot="5400000" flipH="1" flipV="1">
            <a:off x="5753100" y="1158781"/>
            <a:ext cx="1588" cy="1890340"/>
          </a:xfrm>
          <a:prstGeom prst="bentConnector3">
            <a:avLst>
              <a:gd name="adj1" fmla="val 22125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4478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29718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6647096" y="3440160"/>
            <a:ext cx="1495145" cy="8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2" idx="3"/>
          </p:cNvCxnSpPr>
          <p:nvPr/>
        </p:nvCxnSpPr>
        <p:spPr>
          <a:xfrm rot="16200000" flipH="1">
            <a:off x="5916660" y="3478259"/>
            <a:ext cx="1570553" cy="73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19800" y="3048000"/>
            <a:ext cx="681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rot="5400000">
            <a:off x="533400" y="2819400"/>
            <a:ext cx="3505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1569651" y="2271306"/>
            <a:ext cx="174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Free User details</a:t>
            </a:r>
            <a:endParaRPr lang="en-US" sz="1400" dirty="0"/>
          </a:p>
        </p:txBody>
      </p:sp>
      <p:cxnSp>
        <p:nvCxnSpPr>
          <p:cNvPr id="78" name="Shape 77"/>
          <p:cNvCxnSpPr>
            <a:stCxn id="9" idx="6"/>
            <a:endCxn id="11" idx="2"/>
          </p:cNvCxnSpPr>
          <p:nvPr/>
        </p:nvCxnSpPr>
        <p:spPr>
          <a:xfrm flipV="1">
            <a:off x="2819400" y="4038600"/>
            <a:ext cx="1295400" cy="952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95600" y="5029200"/>
            <a:ext cx="171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Free User details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034566" y="2481973"/>
            <a:ext cx="143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Free User</a:t>
            </a:r>
          </a:p>
        </p:txBody>
      </p:sp>
      <p:cxnSp>
        <p:nvCxnSpPr>
          <p:cNvPr id="84" name="Elbow Connector 83"/>
          <p:cNvCxnSpPr>
            <a:stCxn id="9" idx="2"/>
            <a:endCxn id="8" idx="1"/>
          </p:cNvCxnSpPr>
          <p:nvPr/>
        </p:nvCxnSpPr>
        <p:spPr>
          <a:xfrm rot="10800000">
            <a:off x="1828800" y="876300"/>
            <a:ext cx="1588" cy="4114800"/>
          </a:xfrm>
          <a:prstGeom prst="bent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9" idx="2"/>
          </p:cNvCxnSpPr>
          <p:nvPr/>
        </p:nvCxnSpPr>
        <p:spPr>
          <a:xfrm rot="10800000">
            <a:off x="2743200" y="1066800"/>
            <a:ext cx="1219200" cy="1333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43200" y="20574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92" name="Elbow Connector 91"/>
          <p:cNvCxnSpPr/>
          <p:nvPr/>
        </p:nvCxnSpPr>
        <p:spPr>
          <a:xfrm rot="16200000" flipV="1">
            <a:off x="4095750" y="3181351"/>
            <a:ext cx="762000" cy="38100"/>
          </a:xfrm>
          <a:prstGeom prst="bentConnector3">
            <a:avLst>
              <a:gd name="adj1" fmla="val 2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800" y="3048000"/>
            <a:ext cx="10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Details</a:t>
            </a:r>
          </a:p>
        </p:txBody>
      </p:sp>
      <p:grpSp>
        <p:nvGrpSpPr>
          <p:cNvPr id="21" name="Group 99"/>
          <p:cNvGrpSpPr/>
          <p:nvPr/>
        </p:nvGrpSpPr>
        <p:grpSpPr>
          <a:xfrm>
            <a:off x="838200" y="5334000"/>
            <a:ext cx="1066800" cy="914400"/>
            <a:chOff x="1219200" y="5105400"/>
            <a:chExt cx="1066800" cy="914400"/>
          </a:xfrm>
        </p:grpSpPr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219200" y="5105400"/>
              <a:ext cx="10668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 Paid User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5257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2.4</a:t>
              </a:r>
              <a:endParaRPr lang="en-US" dirty="0"/>
            </a:p>
          </p:txBody>
        </p:sp>
      </p:grpSp>
      <p:cxnSp>
        <p:nvCxnSpPr>
          <p:cNvPr id="104" name="Elbow Connector 103"/>
          <p:cNvCxnSpPr>
            <a:stCxn id="8" idx="0"/>
            <a:endCxn id="101" idx="1"/>
          </p:cNvCxnSpPr>
          <p:nvPr/>
        </p:nvCxnSpPr>
        <p:spPr>
          <a:xfrm rot="16200000" flipH="1" flipV="1">
            <a:off x="-712741" y="2392969"/>
            <a:ext cx="4782111" cy="1367771"/>
          </a:xfrm>
          <a:prstGeom prst="bentConnector3">
            <a:avLst>
              <a:gd name="adj1" fmla="val -47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241864" y="2499906"/>
            <a:ext cx="19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details</a:t>
            </a:r>
            <a:endParaRPr lang="en-US" sz="1400" dirty="0"/>
          </a:p>
        </p:txBody>
      </p:sp>
      <p:cxnSp>
        <p:nvCxnSpPr>
          <p:cNvPr id="113" name="Shape 112"/>
          <p:cNvCxnSpPr/>
          <p:nvPr/>
        </p:nvCxnSpPr>
        <p:spPr>
          <a:xfrm flipV="1">
            <a:off x="2438400" y="4038600"/>
            <a:ext cx="2209800" cy="1752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1" idx="6"/>
          </p:cNvCxnSpPr>
          <p:nvPr/>
        </p:nvCxnSpPr>
        <p:spPr>
          <a:xfrm rot="10800000">
            <a:off x="1905000" y="57912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590800" y="5791200"/>
            <a:ext cx="170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Paid User details</a:t>
            </a:r>
            <a:endParaRPr lang="en-US" sz="1400" dirty="0"/>
          </a:p>
        </p:txBody>
      </p:sp>
      <p:cxnSp>
        <p:nvCxnSpPr>
          <p:cNvPr id="119" name="Shape 118"/>
          <p:cNvCxnSpPr/>
          <p:nvPr/>
        </p:nvCxnSpPr>
        <p:spPr>
          <a:xfrm rot="5400000" flipH="1" flipV="1">
            <a:off x="-876300" y="2171700"/>
            <a:ext cx="5029200" cy="2057400"/>
          </a:xfrm>
          <a:prstGeom prst="bentConnector3">
            <a:avLst>
              <a:gd name="adj1" fmla="val 1081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09600" y="5715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16200000">
            <a:off x="-169710" y="2558171"/>
            <a:ext cx="186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Adding Paid user result</a:t>
            </a:r>
            <a:endParaRPr lang="en-US" sz="1400" dirty="0"/>
          </a:p>
        </p:txBody>
      </p:sp>
      <p:cxnSp>
        <p:nvCxnSpPr>
          <p:cNvPr id="188" name="Elbow Connector 187"/>
          <p:cNvCxnSpPr>
            <a:stCxn id="11" idx="3"/>
          </p:cNvCxnSpPr>
          <p:nvPr/>
        </p:nvCxnSpPr>
        <p:spPr>
          <a:xfrm>
            <a:off x="4953000" y="3810000"/>
            <a:ext cx="13716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638800" y="41148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22" idx="2"/>
            <a:endCxn id="19" idx="6"/>
          </p:cNvCxnSpPr>
          <p:nvPr/>
        </p:nvCxnSpPr>
        <p:spPr>
          <a:xfrm rot="10800000">
            <a:off x="4953000" y="2400300"/>
            <a:ext cx="1600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81600" y="2438400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response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6781800" y="6096000"/>
            <a:ext cx="1697232" cy="523220"/>
            <a:chOff x="304800" y="1676400"/>
            <a:chExt cx="1697232" cy="52322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600" y="1676400"/>
              <a:ext cx="139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sz="1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>
            <a:stCxn id="76" idx="0"/>
          </p:cNvCxnSpPr>
          <p:nvPr/>
        </p:nvCxnSpPr>
        <p:spPr>
          <a:xfrm rot="16200000" flipV="1">
            <a:off x="7358508" y="5671692"/>
            <a:ext cx="838200" cy="10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772400" y="54102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724400" y="914400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43600" y="2286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Video 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3.1</a:t>
              </a:r>
              <a:endParaRPr lang="en-US" dirty="0"/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6553200" y="2743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request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3.5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228600"/>
            <a:ext cx="1833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video lesson </a:t>
            </a:r>
            <a:endParaRPr lang="en-US" dirty="0"/>
          </a:p>
        </p:txBody>
      </p:sp>
      <p:cxnSp>
        <p:nvCxnSpPr>
          <p:cNvPr id="33" name="Shape 32"/>
          <p:cNvCxnSpPr>
            <a:stCxn id="8" idx="0"/>
          </p:cNvCxnSpPr>
          <p:nvPr/>
        </p:nvCxnSpPr>
        <p:spPr>
          <a:xfrm rot="5400000" flipH="1" flipV="1">
            <a:off x="4076700" y="-1181100"/>
            <a:ext cx="152400" cy="3581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6"/>
            <a:endCxn id="23" idx="0"/>
          </p:cNvCxnSpPr>
          <p:nvPr/>
        </p:nvCxnSpPr>
        <p:spPr>
          <a:xfrm>
            <a:off x="6934200" y="647700"/>
            <a:ext cx="85806" cy="2095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348680" y="1576119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34290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7028891" y="3821161"/>
            <a:ext cx="732351" cy="7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6533592" y="3905811"/>
            <a:ext cx="656151" cy="7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3581400"/>
            <a:ext cx="720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Lesson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86000" y="34290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71" name="Elbow Connector 70"/>
          <p:cNvCxnSpPr>
            <a:stCxn id="68" idx="6"/>
            <a:endCxn id="22" idx="1"/>
          </p:cNvCxnSpPr>
          <p:nvPr/>
        </p:nvCxnSpPr>
        <p:spPr>
          <a:xfrm>
            <a:off x="5410200" y="1409700"/>
            <a:ext cx="1288070" cy="14562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72"/>
          <p:cNvGrpSpPr/>
          <p:nvPr/>
        </p:nvGrpSpPr>
        <p:grpSpPr>
          <a:xfrm>
            <a:off x="6781800" y="6172200"/>
            <a:ext cx="1676400" cy="457200"/>
            <a:chOff x="304800" y="1676400"/>
            <a:chExt cx="1676400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2000" y="17526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7201694" y="5752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56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67" name="Group 17"/>
          <p:cNvGrpSpPr/>
          <p:nvPr/>
        </p:nvGrpSpPr>
        <p:grpSpPr>
          <a:xfrm>
            <a:off x="4419600" y="990600"/>
            <a:ext cx="990600" cy="838200"/>
            <a:chOff x="1219200" y="5029200"/>
            <a:chExt cx="990600" cy="838200"/>
          </a:xfrm>
        </p:grpSpPr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Audio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3.2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1200" y="13716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info check</a:t>
            </a:r>
            <a:endParaRPr lang="en-US" dirty="0"/>
          </a:p>
        </p:txBody>
      </p:sp>
      <p:cxnSp>
        <p:nvCxnSpPr>
          <p:cNvPr id="89" name="Shape 88"/>
          <p:cNvCxnSpPr>
            <a:stCxn id="8" idx="3"/>
            <a:endCxn id="69" idx="0"/>
          </p:cNvCxnSpPr>
          <p:nvPr/>
        </p:nvCxnSpPr>
        <p:spPr>
          <a:xfrm>
            <a:off x="2895600" y="876300"/>
            <a:ext cx="1990806" cy="1143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895600" y="609600"/>
            <a:ext cx="1843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audio lesson </a:t>
            </a:r>
            <a:endParaRPr lang="en-US" dirty="0"/>
          </a:p>
        </p:txBody>
      </p:sp>
      <p:grpSp>
        <p:nvGrpSpPr>
          <p:cNvPr id="122" name="Group 17"/>
          <p:cNvGrpSpPr/>
          <p:nvPr/>
        </p:nvGrpSpPr>
        <p:grpSpPr>
          <a:xfrm>
            <a:off x="4724400" y="1981200"/>
            <a:ext cx="990600" cy="838200"/>
            <a:chOff x="1219200" y="5029200"/>
            <a:chExt cx="990600" cy="838200"/>
          </a:xfrm>
        </p:grpSpPr>
        <p:sp>
          <p:nvSpPr>
            <p:cNvPr id="123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Drawing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3.4</a:t>
              </a:r>
              <a:endParaRPr lang="en-US" dirty="0"/>
            </a:p>
          </p:txBody>
        </p:sp>
      </p:grpSp>
      <p:grpSp>
        <p:nvGrpSpPr>
          <p:cNvPr id="125" name="Group 17"/>
          <p:cNvGrpSpPr/>
          <p:nvPr/>
        </p:nvGrpSpPr>
        <p:grpSpPr>
          <a:xfrm>
            <a:off x="2895600" y="2438400"/>
            <a:ext cx="990600" cy="838200"/>
            <a:chOff x="1219200" y="5029200"/>
            <a:chExt cx="990600" cy="838200"/>
          </a:xfrm>
        </p:grpSpPr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Text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3.3</a:t>
              </a:r>
              <a:endParaRPr lang="en-US" dirty="0"/>
            </a:p>
          </p:txBody>
        </p:sp>
      </p:grpSp>
      <p:cxnSp>
        <p:nvCxnSpPr>
          <p:cNvPr id="138" name="Elbow Connector 137"/>
          <p:cNvCxnSpPr/>
          <p:nvPr/>
        </p:nvCxnSpPr>
        <p:spPr>
          <a:xfrm>
            <a:off x="2743200" y="1066800"/>
            <a:ext cx="2057400" cy="1143000"/>
          </a:xfrm>
          <a:prstGeom prst="bentConnector3">
            <a:avLst>
              <a:gd name="adj1" fmla="val 24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5400000" flipH="1" flipV="1">
            <a:off x="724694" y="2247106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3"/>
          </p:cNvCxnSpPr>
          <p:nvPr/>
        </p:nvCxnSpPr>
        <p:spPr>
          <a:xfrm rot="5400000" flipH="1">
            <a:off x="4286810" y="1047190"/>
            <a:ext cx="29649" cy="47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8" idx="2"/>
            <a:endCxn id="126" idx="2"/>
          </p:cNvCxnSpPr>
          <p:nvPr/>
        </p:nvCxnSpPr>
        <p:spPr>
          <a:xfrm rot="16200000" flipH="1">
            <a:off x="1733550" y="1695450"/>
            <a:ext cx="1790700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>
            <a:off x="3886200" y="3048000"/>
            <a:ext cx="2667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16200000">
            <a:off x="1352657" y="1905901"/>
            <a:ext cx="1717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text lesson 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2895600" y="1905000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drawing lesson 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5791200" y="2133600"/>
            <a:ext cx="96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         info </a:t>
            </a:r>
          </a:p>
          <a:p>
            <a:r>
              <a:rPr lang="en-US" sz="1400" dirty="0" smtClean="0"/>
              <a:t>         check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114800" y="30480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cxnSp>
        <p:nvCxnSpPr>
          <p:cNvPr id="175" name="Elbow Connector 174"/>
          <p:cNvCxnSpPr>
            <a:stCxn id="123" idx="6"/>
          </p:cNvCxnSpPr>
          <p:nvPr/>
        </p:nvCxnSpPr>
        <p:spPr>
          <a:xfrm>
            <a:off x="5715000" y="2400300"/>
            <a:ext cx="914400" cy="57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6324600" y="4191000"/>
            <a:ext cx="2438400" cy="1219200"/>
            <a:chOff x="3962400" y="3505200"/>
            <a:chExt cx="2438400" cy="1219200"/>
          </a:xfrm>
        </p:grpSpPr>
        <p:sp>
          <p:nvSpPr>
            <p:cNvPr id="2" name="Oval 1"/>
            <p:cNvSpPr/>
            <p:nvPr/>
          </p:nvSpPr>
          <p:spPr>
            <a:xfrm>
              <a:off x="3962400" y="3505200"/>
              <a:ext cx="1828800" cy="1219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0" y="3886200"/>
              <a:ext cx="1828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Child </a:t>
              </a:r>
            </a:p>
            <a:p>
              <a:r>
                <a:rPr lang="en-US" sz="1400" dirty="0" smtClean="0"/>
                <a:t>Education 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24400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28800" y="685800"/>
            <a:ext cx="1066800" cy="381000"/>
            <a:chOff x="4495800" y="914400"/>
            <a:chExt cx="1066800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914400"/>
              <a:ext cx="773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914400"/>
              <a:ext cx="10668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5943600" y="228600"/>
            <a:ext cx="990600" cy="838200"/>
            <a:chOff x="1219200" y="5029200"/>
            <a:chExt cx="990600" cy="838200"/>
          </a:xfrm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Easy level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4.1</a:t>
              </a:r>
              <a:endParaRPr lang="en-US" dirty="0"/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6553200" y="2743200"/>
            <a:ext cx="990600" cy="838200"/>
            <a:chOff x="1219200" y="5029200"/>
            <a:chExt cx="990600" cy="838200"/>
          </a:xfrm>
        </p:grpSpPr>
        <p:sp>
          <p:nvSpPr>
            <p:cNvPr id="22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Verify 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4.4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48000" y="228600"/>
            <a:ext cx="222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easy level Exercise</a:t>
            </a:r>
            <a:endParaRPr lang="en-US" dirty="0"/>
          </a:p>
        </p:txBody>
      </p:sp>
      <p:cxnSp>
        <p:nvCxnSpPr>
          <p:cNvPr id="33" name="Shape 32"/>
          <p:cNvCxnSpPr>
            <a:stCxn id="8" idx="0"/>
          </p:cNvCxnSpPr>
          <p:nvPr/>
        </p:nvCxnSpPr>
        <p:spPr>
          <a:xfrm rot="5400000" flipH="1" flipV="1">
            <a:off x="4076700" y="-1181100"/>
            <a:ext cx="152400" cy="3581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6"/>
            <a:endCxn id="23" idx="0"/>
          </p:cNvCxnSpPr>
          <p:nvPr/>
        </p:nvCxnSpPr>
        <p:spPr>
          <a:xfrm>
            <a:off x="6934200" y="647700"/>
            <a:ext cx="85806" cy="20955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6348680" y="1576119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91400" y="3429000"/>
            <a:ext cx="1297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</a:t>
            </a:r>
          </a:p>
          <a:p>
            <a:r>
              <a:rPr lang="en-US" sz="1400" dirty="0" smtClean="0"/>
              <a:t>authentication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endCxn id="22" idx="5"/>
          </p:cNvCxnSpPr>
          <p:nvPr/>
        </p:nvCxnSpPr>
        <p:spPr>
          <a:xfrm rot="5400000" flipH="1" flipV="1">
            <a:off x="7028891" y="3821161"/>
            <a:ext cx="732351" cy="7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6533592" y="3905811"/>
            <a:ext cx="656151" cy="7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72200" y="3581400"/>
            <a:ext cx="720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Lesson </a:t>
            </a:r>
          </a:p>
          <a:p>
            <a:r>
              <a:rPr lang="en-US" sz="1400" dirty="0" smtClean="0"/>
              <a:t>Status </a:t>
            </a:r>
          </a:p>
          <a:p>
            <a:r>
              <a:rPr lang="en-US" sz="1400" dirty="0" smtClean="0"/>
              <a:t>Info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286000" y="3429000"/>
            <a:ext cx="12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result</a:t>
            </a:r>
            <a:endParaRPr lang="en-US" dirty="0"/>
          </a:p>
        </p:txBody>
      </p:sp>
      <p:cxnSp>
        <p:nvCxnSpPr>
          <p:cNvPr id="71" name="Elbow Connector 70"/>
          <p:cNvCxnSpPr>
            <a:stCxn id="68" idx="6"/>
            <a:endCxn id="22" idx="1"/>
          </p:cNvCxnSpPr>
          <p:nvPr/>
        </p:nvCxnSpPr>
        <p:spPr>
          <a:xfrm>
            <a:off x="5257800" y="1866900"/>
            <a:ext cx="1440470" cy="9990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2"/>
          <p:cNvGrpSpPr/>
          <p:nvPr/>
        </p:nvGrpSpPr>
        <p:grpSpPr>
          <a:xfrm>
            <a:off x="6781800" y="6172200"/>
            <a:ext cx="1693282" cy="457200"/>
            <a:chOff x="304800" y="1676400"/>
            <a:chExt cx="1693282" cy="457200"/>
          </a:xfrm>
        </p:grpSpPr>
        <p:sp>
          <p:nvSpPr>
            <p:cNvPr id="74" name="Rectangle 73"/>
            <p:cNvSpPr/>
            <p:nvPr/>
          </p:nvSpPr>
          <p:spPr>
            <a:xfrm>
              <a:off x="304800" y="1676400"/>
              <a:ext cx="1676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85800" y="17526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57994" y="1904206"/>
              <a:ext cx="4564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04800" y="17526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rot="5400000" flipH="1" flipV="1">
            <a:off x="7201694" y="5752306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0" y="5562600"/>
            <a:ext cx="66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details</a:t>
            </a:r>
            <a:endParaRPr lang="en-US" sz="1400" dirty="0"/>
          </a:p>
        </p:txBody>
      </p:sp>
      <p:grpSp>
        <p:nvGrpSpPr>
          <p:cNvPr id="12" name="Group 17"/>
          <p:cNvGrpSpPr/>
          <p:nvPr/>
        </p:nvGrpSpPr>
        <p:grpSpPr>
          <a:xfrm>
            <a:off x="4267200" y="1447800"/>
            <a:ext cx="990600" cy="838200"/>
            <a:chOff x="1219200" y="5029200"/>
            <a:chExt cx="990600" cy="838200"/>
          </a:xfrm>
        </p:grpSpPr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Hard level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7800" y="50292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4.2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791200" y="137160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</a:t>
            </a:r>
          </a:p>
          <a:p>
            <a:r>
              <a:rPr lang="en-US" sz="1400" dirty="0" smtClean="0"/>
              <a:t>info check</a:t>
            </a:r>
            <a:endParaRPr lang="en-US" dirty="0"/>
          </a:p>
        </p:txBody>
      </p:sp>
      <p:cxnSp>
        <p:nvCxnSpPr>
          <p:cNvPr id="89" name="Shape 88"/>
          <p:cNvCxnSpPr/>
          <p:nvPr/>
        </p:nvCxnSpPr>
        <p:spPr>
          <a:xfrm>
            <a:off x="2743200" y="1066800"/>
            <a:ext cx="1533606" cy="723900"/>
          </a:xfrm>
          <a:prstGeom prst="bentConnector3">
            <a:avLst>
              <a:gd name="adj1" fmla="val 105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43200" y="1143000"/>
            <a:ext cx="920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</a:t>
            </a:r>
          </a:p>
          <a:p>
            <a:r>
              <a:rPr lang="en-US" sz="1400" dirty="0" smtClean="0"/>
              <a:t>Hard level</a:t>
            </a:r>
          </a:p>
          <a:p>
            <a:r>
              <a:rPr lang="en-US" sz="1400" dirty="0" smtClean="0"/>
              <a:t>Exercise</a:t>
            </a:r>
            <a:endParaRPr lang="en-US" dirty="0"/>
          </a:p>
        </p:txBody>
      </p:sp>
      <p:grpSp>
        <p:nvGrpSpPr>
          <p:cNvPr id="14" name="Group 17"/>
          <p:cNvGrpSpPr/>
          <p:nvPr/>
        </p:nvGrpSpPr>
        <p:grpSpPr>
          <a:xfrm>
            <a:off x="3200400" y="2286000"/>
            <a:ext cx="1066800" cy="838200"/>
            <a:chOff x="1219200" y="5029200"/>
            <a:chExt cx="990600" cy="838200"/>
          </a:xfrm>
        </p:grpSpPr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1219200" y="5029200"/>
              <a:ext cx="9906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>Medium level</a:t>
              </a:r>
            </a:p>
            <a:p>
              <a:pPr algn="ctr"/>
              <a:r>
                <a:rPr lang="en-US" sz="1400" dirty="0" smtClean="0"/>
                <a:t>process</a:t>
              </a:r>
              <a:endParaRPr lang="en-US" sz="1400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47800" y="5029200"/>
              <a:ext cx="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4.3</a:t>
              </a:r>
              <a:endParaRPr lang="en-US" dirty="0"/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 rot="5400000" flipH="1" flipV="1">
            <a:off x="724694" y="2247106"/>
            <a:ext cx="2362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22" idx="3"/>
          </p:cNvCxnSpPr>
          <p:nvPr/>
        </p:nvCxnSpPr>
        <p:spPr>
          <a:xfrm rot="5400000" flipH="1">
            <a:off x="4286810" y="1047190"/>
            <a:ext cx="29649" cy="479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156"/>
          <p:cNvCxnSpPr>
            <a:stCxn id="8" idx="2"/>
            <a:endCxn id="126" idx="2"/>
          </p:cNvCxnSpPr>
          <p:nvPr/>
        </p:nvCxnSpPr>
        <p:spPr>
          <a:xfrm rot="16200000" flipH="1">
            <a:off x="1962150" y="1466850"/>
            <a:ext cx="16383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26" idx="6"/>
          </p:cNvCxnSpPr>
          <p:nvPr/>
        </p:nvCxnSpPr>
        <p:spPr>
          <a:xfrm>
            <a:off x="4267200" y="2705100"/>
            <a:ext cx="2286000" cy="344488"/>
          </a:xfrm>
          <a:prstGeom prst="bentConnector3">
            <a:avLst>
              <a:gd name="adj1" fmla="val 691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362200" y="1905000"/>
            <a:ext cx="1546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Medium </a:t>
            </a:r>
          </a:p>
          <a:p>
            <a:r>
              <a:rPr lang="en-US" sz="1400" dirty="0" smtClean="0"/>
              <a:t>level Exercise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4267200" y="2438400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 info check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48200" y="23622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Validate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Hard level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</a:rPr>
              <a:t>.2.1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0" y="4419600"/>
            <a:ext cx="10668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Update 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smtClean="0">
                <a:solidFill>
                  <a:schemeClr val="tx1"/>
                </a:solidFill>
              </a:rPr>
              <a:t>exercise details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4.2.3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33800" y="4419600"/>
            <a:ext cx="990600" cy="9906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Allow Access to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Hard level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</a:t>
            </a:r>
            <a:r>
              <a:rPr lang="en-US" sz="1600" b="1" dirty="0" smtClean="0">
                <a:solidFill>
                  <a:schemeClr val="tx1"/>
                </a:solidFill>
              </a:rPr>
              <a:t>.2.2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>
          <a:xfrm rot="16200000" flipH="1">
            <a:off x="4076700" y="1790700"/>
            <a:ext cx="907070" cy="5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3578673">
            <a:off x="4189065" y="1838798"/>
            <a:ext cx="9108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Exercise 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8" name="Straight Arrow Connector 7"/>
          <p:cNvCxnSpPr>
            <a:stCxn id="2" idx="6"/>
          </p:cNvCxnSpPr>
          <p:nvPr/>
        </p:nvCxnSpPr>
        <p:spPr>
          <a:xfrm>
            <a:off x="5638800" y="28575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0081" y="266384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Query </a:t>
            </a:r>
            <a:r>
              <a:rPr lang="en-US" sz="800" kern="0" dirty="0" smtClean="0">
                <a:solidFill>
                  <a:srgbClr val="262626"/>
                </a:solidFill>
              </a:rPr>
              <a:t>user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7162800" y="2740042"/>
            <a:ext cx="1371600" cy="228600"/>
            <a:chOff x="275492" y="2361935"/>
            <a:chExt cx="1371600" cy="228603"/>
          </a:xfrm>
        </p:grpSpPr>
        <p:sp>
          <p:nvSpPr>
            <p:cNvPr id="11" name="Rectangle 1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D1</a:t>
              </a:r>
              <a:r>
                <a:rPr kumimoji="0" lang="en-US" sz="800" b="0" i="0" u="none" strike="noStrike" kern="0" cap="none" spc="0" normalizeH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          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  User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4" idx="2"/>
            <a:endCxn id="3" idx="6"/>
          </p:cNvCxnSpPr>
          <p:nvPr/>
        </p:nvCxnSpPr>
        <p:spPr>
          <a:xfrm flipH="1">
            <a:off x="2590800" y="49149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7"/>
          </p:cNvCxnSpPr>
          <p:nvPr/>
        </p:nvCxnSpPr>
        <p:spPr>
          <a:xfrm flipH="1">
            <a:off x="4579330" y="3349642"/>
            <a:ext cx="487970" cy="1215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19400" y="4661356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Request details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597323">
            <a:off x="4112225" y="3767789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Authenticate Request</a:t>
            </a:r>
            <a:endParaRPr lang="en-US" sz="800" kern="0" dirty="0">
              <a:solidFill>
                <a:srgbClr val="262626"/>
              </a:solidFill>
            </a:endParaRPr>
          </a:p>
        </p:txBody>
      </p:sp>
      <p:cxnSp>
        <p:nvCxnSpPr>
          <p:cNvPr id="19" name="Straight Arrow Connector 18"/>
          <p:cNvCxnSpPr>
            <a:stCxn id="3" idx="1"/>
          </p:cNvCxnSpPr>
          <p:nvPr/>
        </p:nvCxnSpPr>
        <p:spPr>
          <a:xfrm rot="16200000" flipV="1">
            <a:off x="1415279" y="4299719"/>
            <a:ext cx="373673" cy="156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15"/>
          <p:cNvGrpSpPr/>
          <p:nvPr/>
        </p:nvGrpSpPr>
        <p:grpSpPr>
          <a:xfrm>
            <a:off x="838200" y="3962400"/>
            <a:ext cx="1905000" cy="228600"/>
            <a:chOff x="275492" y="2361935"/>
            <a:chExt cx="1371600" cy="228603"/>
          </a:xfrm>
        </p:grpSpPr>
        <p:sp>
          <p:nvSpPr>
            <p:cNvPr id="21" name="Rectangle 20"/>
            <p:cNvSpPr/>
            <p:nvPr/>
          </p:nvSpPr>
          <p:spPr>
            <a:xfrm>
              <a:off x="275492" y="2361935"/>
              <a:ext cx="1371600" cy="228600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D4D4D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   D3                             </a:t>
              </a:r>
              <a:r>
                <a: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Ubuntu Condensed"/>
                  <a:ea typeface="+mn-ea"/>
                  <a:cs typeface="+mn-cs"/>
                </a:rPr>
                <a:t>E</a:t>
              </a:r>
              <a:r>
                <a:rPr lang="en-US" sz="800" dirty="0" err="1" smtClean="0"/>
                <a:t>xercise</a:t>
              </a:r>
              <a:r>
                <a:rPr lang="en-US" sz="800" dirty="0" smtClean="0"/>
                <a:t> details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Ubuntu Condensed"/>
                <a:ea typeface="+mn-ea"/>
                <a:cs typeface="+mn-cs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465198" y="2475444"/>
              <a:ext cx="228601" cy="1588"/>
            </a:xfrm>
            <a:prstGeom prst="line">
              <a:avLst/>
            </a:prstGeom>
            <a:noFill/>
            <a:ln w="9525" cap="flat" cmpd="sng" algn="ctr">
              <a:solidFill>
                <a:srgbClr val="373737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cxnSp>
        <p:nvCxnSpPr>
          <p:cNvPr id="26" name="Straight Arrow Connector 25"/>
          <p:cNvCxnSpPr/>
          <p:nvPr/>
        </p:nvCxnSpPr>
        <p:spPr>
          <a:xfrm rot="10800000" flipV="1">
            <a:off x="3352799" y="5372099"/>
            <a:ext cx="6096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268963">
            <a:off x="3100369" y="5568410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kern="0" dirty="0" smtClean="0">
                <a:solidFill>
                  <a:srgbClr val="262626"/>
                </a:solidFill>
              </a:rPr>
              <a:t>Accessible Features</a:t>
            </a:r>
            <a:endParaRPr lang="en-US" sz="800" kern="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1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357</Words>
  <Application>Microsoft Office PowerPoint</Application>
  <PresentationFormat>On-screen Show (4:3)</PresentationFormat>
  <Paragraphs>240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13</cp:revision>
  <dcterms:created xsi:type="dcterms:W3CDTF">2012-12-29T06:22:32Z</dcterms:created>
  <dcterms:modified xsi:type="dcterms:W3CDTF">2012-12-29T10:15:14Z</dcterms:modified>
</cp:coreProperties>
</file>