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E6CAD-E44B-47CA-902C-3E943E2AE032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F2893-11F5-468B-9C2E-B99862B91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3581400" y="2971800"/>
            <a:ext cx="1905000" cy="1336596"/>
            <a:chOff x="3581400" y="3048000"/>
            <a:chExt cx="1676400" cy="1002447"/>
          </a:xfrm>
        </p:grpSpPr>
        <p:sp>
          <p:nvSpPr>
            <p:cNvPr id="4" name="Oval 3"/>
            <p:cNvSpPr/>
            <p:nvPr/>
          </p:nvSpPr>
          <p:spPr>
            <a:xfrm>
              <a:off x="3581400" y="3048000"/>
              <a:ext cx="1676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83736" y="3219450"/>
              <a:ext cx="10564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Child </a:t>
              </a:r>
            </a:p>
            <a:p>
              <a:r>
                <a:rPr lang="en-US" sz="1600" dirty="0" smtClean="0"/>
                <a:t>Education </a:t>
              </a:r>
            </a:p>
            <a:p>
              <a:r>
                <a:rPr lang="en-US" sz="1600" dirty="0" smtClean="0"/>
                <a:t>System</a:t>
              </a:r>
              <a:endParaRPr lang="en-US" sz="1600" dirty="0"/>
            </a:p>
          </p:txBody>
        </p:sp>
      </p:grpSp>
      <p:grpSp>
        <p:nvGrpSpPr>
          <p:cNvPr id="3" name="Group 8"/>
          <p:cNvGrpSpPr/>
          <p:nvPr/>
        </p:nvGrpSpPr>
        <p:grpSpPr>
          <a:xfrm>
            <a:off x="5715000" y="5943600"/>
            <a:ext cx="1524000" cy="457200"/>
            <a:chOff x="1219200" y="1371600"/>
            <a:chExt cx="1524000" cy="457200"/>
          </a:xfrm>
        </p:grpSpPr>
        <p:sp>
          <p:nvSpPr>
            <p:cNvPr id="7" name="Rectangle 6"/>
            <p:cNvSpPr/>
            <p:nvPr/>
          </p:nvSpPr>
          <p:spPr>
            <a:xfrm>
              <a:off x="1219200" y="1371600"/>
              <a:ext cx="1524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95400" y="1447800"/>
              <a:ext cx="1414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Online Resource </a:t>
              </a:r>
              <a:endParaRPr lang="en-US" sz="1400" dirty="0"/>
            </a:p>
          </p:txBody>
        </p:sp>
      </p:grpSp>
      <p:grpSp>
        <p:nvGrpSpPr>
          <p:cNvPr id="6" name="Group 9"/>
          <p:cNvGrpSpPr/>
          <p:nvPr/>
        </p:nvGrpSpPr>
        <p:grpSpPr>
          <a:xfrm>
            <a:off x="3733800" y="381000"/>
            <a:ext cx="1524000" cy="457200"/>
            <a:chOff x="1219200" y="1371600"/>
            <a:chExt cx="1524000" cy="457200"/>
          </a:xfrm>
        </p:grpSpPr>
        <p:sp>
          <p:nvSpPr>
            <p:cNvPr id="11" name="Rectangle 10"/>
            <p:cNvSpPr/>
            <p:nvPr/>
          </p:nvSpPr>
          <p:spPr>
            <a:xfrm>
              <a:off x="1219200" y="1371600"/>
              <a:ext cx="1524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95400" y="144780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User</a:t>
              </a:r>
              <a:endParaRPr lang="en-US" sz="1400" dirty="0"/>
            </a:p>
          </p:txBody>
        </p:sp>
      </p:grpSp>
      <p:grpSp>
        <p:nvGrpSpPr>
          <p:cNvPr id="9" name="Group 12"/>
          <p:cNvGrpSpPr/>
          <p:nvPr/>
        </p:nvGrpSpPr>
        <p:grpSpPr>
          <a:xfrm>
            <a:off x="1295400" y="5791200"/>
            <a:ext cx="1524000" cy="457200"/>
            <a:chOff x="1219200" y="1371600"/>
            <a:chExt cx="1524000" cy="457200"/>
          </a:xfrm>
        </p:grpSpPr>
        <p:sp>
          <p:nvSpPr>
            <p:cNvPr id="14" name="Rectangle 13"/>
            <p:cNvSpPr/>
            <p:nvPr/>
          </p:nvSpPr>
          <p:spPr>
            <a:xfrm>
              <a:off x="1219200" y="1371600"/>
              <a:ext cx="1524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95400" y="144780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Exercise</a:t>
              </a:r>
              <a:endParaRPr lang="en-US" sz="1400" dirty="0"/>
            </a:p>
          </p:txBody>
        </p:sp>
      </p:grpSp>
      <p:grpSp>
        <p:nvGrpSpPr>
          <p:cNvPr id="10" name="Group 15"/>
          <p:cNvGrpSpPr/>
          <p:nvPr/>
        </p:nvGrpSpPr>
        <p:grpSpPr>
          <a:xfrm>
            <a:off x="7010400" y="2514600"/>
            <a:ext cx="1676400" cy="457200"/>
            <a:chOff x="1143000" y="1371600"/>
            <a:chExt cx="1676400" cy="457200"/>
          </a:xfrm>
        </p:grpSpPr>
        <p:sp>
          <p:nvSpPr>
            <p:cNvPr id="17" name="Rectangle 16"/>
            <p:cNvSpPr/>
            <p:nvPr/>
          </p:nvSpPr>
          <p:spPr>
            <a:xfrm>
              <a:off x="1219200" y="1371600"/>
              <a:ext cx="1524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43000" y="1447800"/>
              <a:ext cx="1676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Payment gateway</a:t>
              </a:r>
              <a:endParaRPr lang="en-US" sz="1400" dirty="0"/>
            </a:p>
          </p:txBody>
        </p:sp>
      </p:grpSp>
      <p:grpSp>
        <p:nvGrpSpPr>
          <p:cNvPr id="13" name="Group 18"/>
          <p:cNvGrpSpPr/>
          <p:nvPr/>
        </p:nvGrpSpPr>
        <p:grpSpPr>
          <a:xfrm>
            <a:off x="609600" y="3352800"/>
            <a:ext cx="1524000" cy="457200"/>
            <a:chOff x="1219200" y="1371600"/>
            <a:chExt cx="1524000" cy="457200"/>
          </a:xfrm>
        </p:grpSpPr>
        <p:sp>
          <p:nvSpPr>
            <p:cNvPr id="20" name="Rectangle 19"/>
            <p:cNvSpPr/>
            <p:nvPr/>
          </p:nvSpPr>
          <p:spPr>
            <a:xfrm>
              <a:off x="1219200" y="1371600"/>
              <a:ext cx="1524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95400" y="144780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Lesson  </a:t>
              </a:r>
              <a:endParaRPr lang="en-US" sz="1400" dirty="0"/>
            </a:p>
          </p:txBody>
        </p:sp>
      </p:grpSp>
      <p:cxnSp>
        <p:nvCxnSpPr>
          <p:cNvPr id="25" name="Elbow Connector 24"/>
          <p:cNvCxnSpPr>
            <a:stCxn id="20" idx="3"/>
          </p:cNvCxnSpPr>
          <p:nvPr/>
        </p:nvCxnSpPr>
        <p:spPr>
          <a:xfrm>
            <a:off x="2133600" y="3581400"/>
            <a:ext cx="14478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9"/>
          <p:cNvCxnSpPr/>
          <p:nvPr/>
        </p:nvCxnSpPr>
        <p:spPr>
          <a:xfrm rot="5400000">
            <a:off x="2873424" y="4136976"/>
            <a:ext cx="1711404" cy="181945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flipV="1">
            <a:off x="2133600" y="4114800"/>
            <a:ext cx="1828800" cy="1657914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48"/>
          <p:cNvCxnSpPr/>
          <p:nvPr/>
        </p:nvCxnSpPr>
        <p:spPr>
          <a:xfrm rot="10800000">
            <a:off x="4953000" y="4114800"/>
            <a:ext cx="762000" cy="19050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hape 50"/>
          <p:cNvCxnSpPr/>
          <p:nvPr/>
        </p:nvCxnSpPr>
        <p:spPr>
          <a:xfrm rot="10800000" flipV="1">
            <a:off x="5486400" y="2971800"/>
            <a:ext cx="1676400" cy="457200"/>
          </a:xfrm>
          <a:prstGeom prst="bentConnector3">
            <a:avLst>
              <a:gd name="adj1" fmla="val -47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/>
          <p:nvPr/>
        </p:nvCxnSpPr>
        <p:spPr>
          <a:xfrm rot="5400000">
            <a:off x="3734594" y="1904206"/>
            <a:ext cx="21336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/>
          <p:nvPr/>
        </p:nvCxnSpPr>
        <p:spPr>
          <a:xfrm rot="5400000">
            <a:off x="3200400" y="1905000"/>
            <a:ext cx="21336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hape 91"/>
          <p:cNvCxnSpPr>
            <a:stCxn id="4" idx="1"/>
            <a:endCxn id="11" idx="1"/>
          </p:cNvCxnSpPr>
          <p:nvPr/>
        </p:nvCxnSpPr>
        <p:spPr>
          <a:xfrm rot="16200000" flipV="1">
            <a:off x="2526717" y="1816683"/>
            <a:ext cx="2540748" cy="126581"/>
          </a:xfrm>
          <a:prstGeom prst="bentConnector4">
            <a:avLst>
              <a:gd name="adj1" fmla="val 90"/>
              <a:gd name="adj2" fmla="val 74601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hape 97"/>
          <p:cNvCxnSpPr>
            <a:stCxn id="4" idx="7"/>
            <a:endCxn id="11" idx="3"/>
          </p:cNvCxnSpPr>
          <p:nvPr/>
        </p:nvCxnSpPr>
        <p:spPr>
          <a:xfrm rot="5400000" flipH="1" flipV="1">
            <a:off x="3962235" y="1854784"/>
            <a:ext cx="2540748" cy="50381"/>
          </a:xfrm>
          <a:prstGeom prst="bentConnector4">
            <a:avLst>
              <a:gd name="adj1" fmla="val 90"/>
              <a:gd name="adj2" fmla="val 217909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hape 105"/>
          <p:cNvCxnSpPr/>
          <p:nvPr/>
        </p:nvCxnSpPr>
        <p:spPr>
          <a:xfrm flipV="1">
            <a:off x="5486400" y="2971800"/>
            <a:ext cx="2133600" cy="762000"/>
          </a:xfrm>
          <a:prstGeom prst="bentConnector3">
            <a:avLst>
              <a:gd name="adj1" fmla="val 9989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362200" y="3276600"/>
            <a:ext cx="990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lesson </a:t>
            </a:r>
            <a:endParaRPr lang="en-US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971800" y="5562600"/>
            <a:ext cx="1490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Receive response </a:t>
            </a:r>
            <a:endParaRPr lang="en-US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2438400" y="4114800"/>
            <a:ext cx="1213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exercise </a:t>
            </a:r>
            <a:endParaRPr lang="en-US" sz="1400" dirty="0"/>
          </a:p>
        </p:txBody>
      </p:sp>
      <p:sp>
        <p:nvSpPr>
          <p:cNvPr id="110" name="TextBox 109"/>
          <p:cNvSpPr txBox="1"/>
          <p:nvPr/>
        </p:nvSpPr>
        <p:spPr>
          <a:xfrm rot="16200000">
            <a:off x="2384916" y="1729884"/>
            <a:ext cx="1329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Receive lesson </a:t>
            </a:r>
            <a:endParaRPr lang="en-US" sz="1400" dirty="0"/>
          </a:p>
        </p:txBody>
      </p:sp>
      <p:sp>
        <p:nvSpPr>
          <p:cNvPr id="111" name="TextBox 110"/>
          <p:cNvSpPr txBox="1"/>
          <p:nvPr/>
        </p:nvSpPr>
        <p:spPr>
          <a:xfrm rot="16200000">
            <a:off x="5466862" y="1729885"/>
            <a:ext cx="14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Receive exercise </a:t>
            </a:r>
            <a:endParaRPr lang="en-US" sz="1400" dirty="0"/>
          </a:p>
        </p:txBody>
      </p:sp>
      <p:sp>
        <p:nvSpPr>
          <p:cNvPr id="112" name="TextBox 111"/>
          <p:cNvSpPr txBox="1"/>
          <p:nvPr/>
        </p:nvSpPr>
        <p:spPr>
          <a:xfrm rot="16200000">
            <a:off x="3498333" y="1806086"/>
            <a:ext cx="123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Give payment </a:t>
            </a:r>
            <a:endParaRPr lang="en-US" sz="1400" dirty="0"/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3995540" y="1719460"/>
            <a:ext cx="1917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exercise response </a:t>
            </a:r>
            <a:endParaRPr lang="en-US" sz="1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5486400" y="3733800"/>
            <a:ext cx="1944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Online Payment request</a:t>
            </a:r>
            <a:endParaRPr lang="en-US" sz="1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5791200" y="3124200"/>
            <a:ext cx="1354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Authentication  </a:t>
            </a:r>
            <a:endParaRPr lang="en-US" sz="1400" dirty="0"/>
          </a:p>
        </p:txBody>
      </p:sp>
      <p:sp>
        <p:nvSpPr>
          <p:cNvPr id="116" name="TextBox 115"/>
          <p:cNvSpPr txBox="1"/>
          <p:nvPr/>
        </p:nvSpPr>
        <p:spPr>
          <a:xfrm rot="16200000">
            <a:off x="4376689" y="4995911"/>
            <a:ext cx="1460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Receive resource </a:t>
            </a:r>
            <a:endParaRPr lang="en-US" sz="1400" dirty="0"/>
          </a:p>
        </p:txBody>
      </p:sp>
      <p:cxnSp>
        <p:nvCxnSpPr>
          <p:cNvPr id="122" name="Shape 121"/>
          <p:cNvCxnSpPr/>
          <p:nvPr/>
        </p:nvCxnSpPr>
        <p:spPr>
          <a:xfrm flipV="1">
            <a:off x="5181600" y="2971800"/>
            <a:ext cx="3200400" cy="1066800"/>
          </a:xfrm>
          <a:prstGeom prst="bentConnector3">
            <a:avLst>
              <a:gd name="adj1" fmla="val 9989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6477000" y="4038600"/>
            <a:ext cx="1584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Transaction status  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6477000" y="6172200"/>
            <a:ext cx="1524000" cy="457200"/>
            <a:chOff x="1219200" y="1371600"/>
            <a:chExt cx="1524000" cy="457200"/>
          </a:xfrm>
        </p:grpSpPr>
        <p:sp>
          <p:nvSpPr>
            <p:cNvPr id="7" name="Rectangle 6"/>
            <p:cNvSpPr/>
            <p:nvPr/>
          </p:nvSpPr>
          <p:spPr>
            <a:xfrm>
              <a:off x="1219200" y="1371600"/>
              <a:ext cx="1524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95400" y="1447800"/>
              <a:ext cx="1414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Online Resource </a:t>
              </a:r>
              <a:endParaRPr lang="en-US" sz="1400" dirty="0"/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1143000" y="304800"/>
            <a:ext cx="1524000" cy="457200"/>
            <a:chOff x="1219200" y="1371600"/>
            <a:chExt cx="1524000" cy="457200"/>
          </a:xfrm>
        </p:grpSpPr>
        <p:sp>
          <p:nvSpPr>
            <p:cNvPr id="11" name="Rectangle 10"/>
            <p:cNvSpPr/>
            <p:nvPr/>
          </p:nvSpPr>
          <p:spPr>
            <a:xfrm>
              <a:off x="1219200" y="1371600"/>
              <a:ext cx="1524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95400" y="144780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User</a:t>
              </a:r>
              <a:endParaRPr lang="en-US" sz="1400" dirty="0"/>
            </a:p>
          </p:txBody>
        </p:sp>
      </p:grpSp>
      <p:grpSp>
        <p:nvGrpSpPr>
          <p:cNvPr id="6" name="Group 12"/>
          <p:cNvGrpSpPr/>
          <p:nvPr/>
        </p:nvGrpSpPr>
        <p:grpSpPr>
          <a:xfrm>
            <a:off x="2209800" y="6172200"/>
            <a:ext cx="1524000" cy="457200"/>
            <a:chOff x="1219200" y="1371600"/>
            <a:chExt cx="1524000" cy="457200"/>
          </a:xfrm>
        </p:grpSpPr>
        <p:sp>
          <p:nvSpPr>
            <p:cNvPr id="14" name="Rectangle 13"/>
            <p:cNvSpPr/>
            <p:nvPr/>
          </p:nvSpPr>
          <p:spPr>
            <a:xfrm>
              <a:off x="1219200" y="1371600"/>
              <a:ext cx="1524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95400" y="144780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Exercise</a:t>
              </a:r>
              <a:endParaRPr lang="en-US" sz="1400" dirty="0"/>
            </a:p>
          </p:txBody>
        </p:sp>
      </p:grpSp>
      <p:grpSp>
        <p:nvGrpSpPr>
          <p:cNvPr id="9" name="Group 15"/>
          <p:cNvGrpSpPr/>
          <p:nvPr/>
        </p:nvGrpSpPr>
        <p:grpSpPr>
          <a:xfrm>
            <a:off x="6781800" y="457200"/>
            <a:ext cx="1676400" cy="457200"/>
            <a:chOff x="1143000" y="1371600"/>
            <a:chExt cx="1676400" cy="457200"/>
          </a:xfrm>
        </p:grpSpPr>
        <p:sp>
          <p:nvSpPr>
            <p:cNvPr id="17" name="Rectangle 16"/>
            <p:cNvSpPr/>
            <p:nvPr/>
          </p:nvSpPr>
          <p:spPr>
            <a:xfrm>
              <a:off x="1219200" y="1371600"/>
              <a:ext cx="1524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43000" y="1447800"/>
              <a:ext cx="1676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Payment gateway</a:t>
              </a:r>
              <a:endParaRPr lang="en-US" sz="1400" dirty="0"/>
            </a:p>
          </p:txBody>
        </p:sp>
      </p:grpSp>
      <p:grpSp>
        <p:nvGrpSpPr>
          <p:cNvPr id="10" name="Group 18"/>
          <p:cNvGrpSpPr/>
          <p:nvPr/>
        </p:nvGrpSpPr>
        <p:grpSpPr>
          <a:xfrm>
            <a:off x="228600" y="3505200"/>
            <a:ext cx="1524000" cy="457200"/>
            <a:chOff x="1219200" y="1371600"/>
            <a:chExt cx="1524000" cy="457200"/>
          </a:xfrm>
        </p:grpSpPr>
        <p:sp>
          <p:nvSpPr>
            <p:cNvPr id="20" name="Rectangle 19"/>
            <p:cNvSpPr/>
            <p:nvPr/>
          </p:nvSpPr>
          <p:spPr>
            <a:xfrm>
              <a:off x="1219200" y="1371600"/>
              <a:ext cx="1524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95400" y="144780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Lesson  </a:t>
              </a:r>
              <a:endParaRPr lang="en-US" sz="1400" dirty="0"/>
            </a:p>
          </p:txBody>
        </p:sp>
      </p:grpSp>
      <p:grpSp>
        <p:nvGrpSpPr>
          <p:cNvPr id="13" name="Group 55"/>
          <p:cNvGrpSpPr/>
          <p:nvPr/>
        </p:nvGrpSpPr>
        <p:grpSpPr>
          <a:xfrm>
            <a:off x="3505200" y="228600"/>
            <a:ext cx="1828800" cy="457200"/>
            <a:chOff x="304800" y="5334000"/>
            <a:chExt cx="1828800" cy="457200"/>
          </a:xfrm>
        </p:grpSpPr>
        <p:sp>
          <p:nvSpPr>
            <p:cNvPr id="47" name="Rectangle 46"/>
            <p:cNvSpPr/>
            <p:nvPr/>
          </p:nvSpPr>
          <p:spPr>
            <a:xfrm>
              <a:off x="304800" y="5334000"/>
              <a:ext cx="18288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 rot="5400000">
              <a:off x="457994" y="5561806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04800" y="54102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D1</a:t>
              </a:r>
              <a:endParaRPr lang="en-US" sz="1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14400" y="5410200"/>
              <a:ext cx="10615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User Details</a:t>
              </a:r>
              <a:endParaRPr lang="en-US" dirty="0"/>
            </a:p>
          </p:txBody>
        </p:sp>
      </p:grpSp>
      <p:grpSp>
        <p:nvGrpSpPr>
          <p:cNvPr id="16" name="Group 57"/>
          <p:cNvGrpSpPr/>
          <p:nvPr/>
        </p:nvGrpSpPr>
        <p:grpSpPr>
          <a:xfrm>
            <a:off x="228600" y="1600200"/>
            <a:ext cx="1828800" cy="457200"/>
            <a:chOff x="304800" y="5334000"/>
            <a:chExt cx="1828800" cy="457200"/>
          </a:xfrm>
        </p:grpSpPr>
        <p:sp>
          <p:nvSpPr>
            <p:cNvPr id="59" name="Rectangle 58"/>
            <p:cNvSpPr/>
            <p:nvPr/>
          </p:nvSpPr>
          <p:spPr>
            <a:xfrm>
              <a:off x="304800" y="5334000"/>
              <a:ext cx="18288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/>
            <p:nvPr/>
          </p:nvCxnSpPr>
          <p:spPr>
            <a:xfrm rot="5400000">
              <a:off x="457994" y="5561806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304800" y="54102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D2</a:t>
              </a:r>
              <a:endParaRPr lang="en-US" sz="14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38200" y="5410200"/>
              <a:ext cx="12186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Lesson Details</a:t>
              </a:r>
              <a:endParaRPr lang="en-US" dirty="0"/>
            </a:p>
          </p:txBody>
        </p:sp>
      </p:grpSp>
      <p:cxnSp>
        <p:nvCxnSpPr>
          <p:cNvPr id="64" name="Shape 63"/>
          <p:cNvCxnSpPr>
            <a:stCxn id="11" idx="2"/>
          </p:cNvCxnSpPr>
          <p:nvPr/>
        </p:nvCxnSpPr>
        <p:spPr>
          <a:xfrm rot="16200000" flipH="1">
            <a:off x="2628900" y="38100"/>
            <a:ext cx="457200" cy="19050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hape 65"/>
          <p:cNvCxnSpPr>
            <a:endCxn id="47" idx="3"/>
          </p:cNvCxnSpPr>
          <p:nvPr/>
        </p:nvCxnSpPr>
        <p:spPr>
          <a:xfrm rot="16200000" flipV="1">
            <a:off x="4991100" y="800100"/>
            <a:ext cx="838200" cy="1524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44" idx="0"/>
            <a:endCxn id="59" idx="3"/>
          </p:cNvCxnSpPr>
          <p:nvPr/>
        </p:nvCxnSpPr>
        <p:spPr>
          <a:xfrm rot="16200000" flipV="1">
            <a:off x="2286000" y="1600200"/>
            <a:ext cx="381000" cy="8382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74"/>
          <p:cNvCxnSpPr>
            <a:stCxn id="20" idx="0"/>
            <a:endCxn id="44" idx="2"/>
          </p:cNvCxnSpPr>
          <p:nvPr/>
        </p:nvCxnSpPr>
        <p:spPr>
          <a:xfrm rot="5400000" flipH="1" flipV="1">
            <a:off x="1066800" y="2590800"/>
            <a:ext cx="838200" cy="990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75"/>
          <p:cNvGrpSpPr/>
          <p:nvPr/>
        </p:nvGrpSpPr>
        <p:grpSpPr>
          <a:xfrm>
            <a:off x="228600" y="5181600"/>
            <a:ext cx="1828800" cy="457200"/>
            <a:chOff x="304800" y="5334000"/>
            <a:chExt cx="1828800" cy="457200"/>
          </a:xfrm>
        </p:grpSpPr>
        <p:sp>
          <p:nvSpPr>
            <p:cNvPr id="77" name="Rectangle 76"/>
            <p:cNvSpPr/>
            <p:nvPr/>
          </p:nvSpPr>
          <p:spPr>
            <a:xfrm>
              <a:off x="304800" y="5334000"/>
              <a:ext cx="18288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/>
            <p:nvPr/>
          </p:nvCxnSpPr>
          <p:spPr>
            <a:xfrm rot="5400000">
              <a:off x="457994" y="5561806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304800" y="54102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D3</a:t>
              </a:r>
              <a:endParaRPr lang="en-US" sz="14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62000" y="5410200"/>
              <a:ext cx="13122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Exercise Details</a:t>
              </a:r>
              <a:endParaRPr lang="en-US" dirty="0"/>
            </a:p>
          </p:txBody>
        </p:sp>
      </p:grpSp>
      <p:cxnSp>
        <p:nvCxnSpPr>
          <p:cNvPr id="82" name="Shape 81"/>
          <p:cNvCxnSpPr>
            <a:stCxn id="42" idx="2"/>
            <a:endCxn id="77" idx="0"/>
          </p:cNvCxnSpPr>
          <p:nvPr/>
        </p:nvCxnSpPr>
        <p:spPr>
          <a:xfrm rot="10800000" flipV="1">
            <a:off x="1143000" y="4876800"/>
            <a:ext cx="1219200" cy="3048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83"/>
          <p:cNvCxnSpPr/>
          <p:nvPr/>
        </p:nvCxnSpPr>
        <p:spPr>
          <a:xfrm rot="5400000" flipH="1" flipV="1">
            <a:off x="2782094" y="5752306"/>
            <a:ext cx="8382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 rot="5400000" flipH="1" flipV="1">
            <a:off x="6514306" y="5828506"/>
            <a:ext cx="6858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100"/>
          <p:cNvGrpSpPr/>
          <p:nvPr/>
        </p:nvGrpSpPr>
        <p:grpSpPr>
          <a:xfrm>
            <a:off x="7162800" y="4038600"/>
            <a:ext cx="1981200" cy="523220"/>
            <a:chOff x="304800" y="5334000"/>
            <a:chExt cx="1981200" cy="523220"/>
          </a:xfrm>
        </p:grpSpPr>
        <p:sp>
          <p:nvSpPr>
            <p:cNvPr id="102" name="Rectangle 101"/>
            <p:cNvSpPr/>
            <p:nvPr/>
          </p:nvSpPr>
          <p:spPr>
            <a:xfrm>
              <a:off x="304800" y="5334000"/>
              <a:ext cx="18288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Connector 102"/>
            <p:cNvCxnSpPr/>
            <p:nvPr/>
          </p:nvCxnSpPr>
          <p:spPr>
            <a:xfrm rot="5400000">
              <a:off x="457994" y="5561806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304800" y="54102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D4</a:t>
              </a:r>
              <a:endParaRPr lang="en-US" sz="14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85800" y="5334000"/>
              <a:ext cx="160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Online </a:t>
              </a:r>
            </a:p>
            <a:p>
              <a:r>
                <a:rPr lang="en-US" sz="1400" dirty="0" smtClean="0"/>
                <a:t>Resource Details</a:t>
              </a:r>
              <a:endParaRPr lang="en-US" dirty="0"/>
            </a:p>
          </p:txBody>
        </p:sp>
      </p:grpSp>
      <p:grpSp>
        <p:nvGrpSpPr>
          <p:cNvPr id="23" name="Group 116"/>
          <p:cNvGrpSpPr/>
          <p:nvPr/>
        </p:nvGrpSpPr>
        <p:grpSpPr>
          <a:xfrm>
            <a:off x="7162800" y="2971800"/>
            <a:ext cx="1828800" cy="457200"/>
            <a:chOff x="304800" y="5334000"/>
            <a:chExt cx="1828800" cy="457200"/>
          </a:xfrm>
        </p:grpSpPr>
        <p:sp>
          <p:nvSpPr>
            <p:cNvPr id="118" name="Rectangle 117"/>
            <p:cNvSpPr/>
            <p:nvPr/>
          </p:nvSpPr>
          <p:spPr>
            <a:xfrm>
              <a:off x="304800" y="5334000"/>
              <a:ext cx="18288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" name="Straight Connector 118"/>
            <p:cNvCxnSpPr/>
            <p:nvPr/>
          </p:nvCxnSpPr>
          <p:spPr>
            <a:xfrm rot="5400000">
              <a:off x="457994" y="5561806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304800" y="54102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D5</a:t>
              </a:r>
              <a:endParaRPr lang="en-US" sz="14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62000" y="5410200"/>
              <a:ext cx="13637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Payment Details</a:t>
              </a:r>
              <a:endParaRPr lang="en-US" dirty="0"/>
            </a:p>
          </p:txBody>
        </p:sp>
      </p:grpSp>
      <p:cxnSp>
        <p:nvCxnSpPr>
          <p:cNvPr id="124" name="Shape 123"/>
          <p:cNvCxnSpPr/>
          <p:nvPr/>
        </p:nvCxnSpPr>
        <p:spPr>
          <a:xfrm flipV="1">
            <a:off x="7315200" y="4495800"/>
            <a:ext cx="1028700" cy="54358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hape 125"/>
          <p:cNvCxnSpPr>
            <a:stCxn id="18" idx="1"/>
            <a:endCxn id="45" idx="1"/>
          </p:cNvCxnSpPr>
          <p:nvPr/>
        </p:nvCxnSpPr>
        <p:spPr>
          <a:xfrm rot="10800000" flipV="1">
            <a:off x="6440022" y="687289"/>
            <a:ext cx="341778" cy="97062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hape 127"/>
          <p:cNvCxnSpPr>
            <a:stCxn id="45" idx="6"/>
          </p:cNvCxnSpPr>
          <p:nvPr/>
        </p:nvCxnSpPr>
        <p:spPr>
          <a:xfrm>
            <a:off x="8001000" y="1981200"/>
            <a:ext cx="304800" cy="990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136"/>
          <p:cNvGrpSpPr/>
          <p:nvPr/>
        </p:nvGrpSpPr>
        <p:grpSpPr>
          <a:xfrm>
            <a:off x="3733800" y="990600"/>
            <a:ext cx="1828800" cy="914400"/>
            <a:chOff x="3733800" y="990600"/>
            <a:chExt cx="1828800" cy="914400"/>
          </a:xfrm>
        </p:grpSpPr>
        <p:sp>
          <p:nvSpPr>
            <p:cNvPr id="43" name="Oval 42"/>
            <p:cNvSpPr/>
            <p:nvPr/>
          </p:nvSpPr>
          <p:spPr>
            <a:xfrm>
              <a:off x="3733800" y="990600"/>
              <a:ext cx="18288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135"/>
            <p:cNvGrpSpPr/>
            <p:nvPr/>
          </p:nvGrpSpPr>
          <p:grpSpPr>
            <a:xfrm>
              <a:off x="4114800" y="990600"/>
              <a:ext cx="1165768" cy="828020"/>
              <a:chOff x="4114800" y="990600"/>
              <a:chExt cx="1165768" cy="828020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4114800" y="1295400"/>
                <a:ext cx="11657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User </a:t>
                </a:r>
              </a:p>
              <a:p>
                <a:r>
                  <a:rPr lang="en-US" sz="1400" dirty="0" smtClean="0"/>
                  <a:t>Management</a:t>
                </a:r>
                <a:endParaRPr lang="en-US" sz="1400" dirty="0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4495800" y="9906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</p:grpSp>
      </p:grpSp>
      <p:grpSp>
        <p:nvGrpSpPr>
          <p:cNvPr id="26" name="Group 140"/>
          <p:cNvGrpSpPr/>
          <p:nvPr/>
        </p:nvGrpSpPr>
        <p:grpSpPr>
          <a:xfrm>
            <a:off x="1981200" y="2209800"/>
            <a:ext cx="1828800" cy="914400"/>
            <a:chOff x="1981200" y="2209800"/>
            <a:chExt cx="1828800" cy="914400"/>
          </a:xfrm>
        </p:grpSpPr>
        <p:sp>
          <p:nvSpPr>
            <p:cNvPr id="44" name="Oval 43"/>
            <p:cNvSpPr/>
            <p:nvPr/>
          </p:nvSpPr>
          <p:spPr>
            <a:xfrm>
              <a:off x="1981200" y="2209800"/>
              <a:ext cx="18288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286000" y="2438400"/>
              <a:ext cx="11657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Lesson</a:t>
              </a:r>
            </a:p>
            <a:p>
              <a:r>
                <a:rPr lang="en-US" sz="1400" dirty="0" smtClean="0"/>
                <a:t>Management</a:t>
              </a:r>
              <a:endParaRPr lang="en-US" sz="14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743200" y="2209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27" name="Group 139"/>
          <p:cNvGrpSpPr/>
          <p:nvPr/>
        </p:nvGrpSpPr>
        <p:grpSpPr>
          <a:xfrm>
            <a:off x="4038600" y="2819400"/>
            <a:ext cx="1905000" cy="1412796"/>
            <a:chOff x="4038600" y="2819400"/>
            <a:chExt cx="1905000" cy="1412796"/>
          </a:xfrm>
        </p:grpSpPr>
        <p:grpSp>
          <p:nvGrpSpPr>
            <p:cNvPr id="28" name="Group 5"/>
            <p:cNvGrpSpPr/>
            <p:nvPr/>
          </p:nvGrpSpPr>
          <p:grpSpPr>
            <a:xfrm>
              <a:off x="4038600" y="2819400"/>
              <a:ext cx="1905000" cy="1412796"/>
              <a:chOff x="3581400" y="3048000"/>
              <a:chExt cx="1676400" cy="1059597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3581400" y="3048000"/>
                <a:ext cx="1676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050792" y="3276600"/>
                <a:ext cx="105644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Child </a:t>
                </a:r>
              </a:p>
              <a:p>
                <a:r>
                  <a:rPr lang="en-US" sz="1600" dirty="0" smtClean="0"/>
                  <a:t>Education </a:t>
                </a:r>
              </a:p>
              <a:p>
                <a:r>
                  <a:rPr lang="en-US" sz="1600" dirty="0" smtClean="0"/>
                  <a:t>System</a:t>
                </a:r>
                <a:endParaRPr lang="en-US" sz="1600" dirty="0"/>
              </a:p>
            </p:txBody>
          </p:sp>
        </p:grpSp>
        <p:sp>
          <p:nvSpPr>
            <p:cNvPr id="139" name="TextBox 138"/>
            <p:cNvSpPr txBox="1"/>
            <p:nvPr/>
          </p:nvSpPr>
          <p:spPr>
            <a:xfrm>
              <a:off x="4876800" y="2819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29" name="Group 142"/>
          <p:cNvGrpSpPr/>
          <p:nvPr/>
        </p:nvGrpSpPr>
        <p:grpSpPr>
          <a:xfrm>
            <a:off x="2362200" y="4419600"/>
            <a:ext cx="1828800" cy="914400"/>
            <a:chOff x="2362200" y="4419600"/>
            <a:chExt cx="1828800" cy="914400"/>
          </a:xfrm>
        </p:grpSpPr>
        <p:sp>
          <p:nvSpPr>
            <p:cNvPr id="42" name="Oval 41"/>
            <p:cNvSpPr/>
            <p:nvPr/>
          </p:nvSpPr>
          <p:spPr>
            <a:xfrm>
              <a:off x="2362200" y="4419600"/>
              <a:ext cx="18288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667000" y="4648200"/>
              <a:ext cx="11657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Exercise</a:t>
              </a:r>
            </a:p>
            <a:p>
              <a:r>
                <a:rPr lang="en-US" sz="1400" dirty="0" smtClean="0"/>
                <a:t>Management</a:t>
              </a:r>
              <a:endParaRPr lang="en-US" sz="14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124200" y="4419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30" name="Group 145"/>
          <p:cNvGrpSpPr/>
          <p:nvPr/>
        </p:nvGrpSpPr>
        <p:grpSpPr>
          <a:xfrm>
            <a:off x="5486400" y="4648200"/>
            <a:ext cx="1828800" cy="914400"/>
            <a:chOff x="5486400" y="4648200"/>
            <a:chExt cx="1828800" cy="914400"/>
          </a:xfrm>
        </p:grpSpPr>
        <p:sp>
          <p:nvSpPr>
            <p:cNvPr id="46" name="Oval 45"/>
            <p:cNvSpPr/>
            <p:nvPr/>
          </p:nvSpPr>
          <p:spPr>
            <a:xfrm>
              <a:off x="5486400" y="4648200"/>
              <a:ext cx="18288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867400" y="4876800"/>
              <a:ext cx="1414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Online Resource </a:t>
              </a:r>
            </a:p>
            <a:p>
              <a:r>
                <a:rPr lang="en-US" sz="1400" dirty="0" smtClean="0"/>
                <a:t>Management</a:t>
              </a:r>
              <a:endParaRPr lang="en-US" sz="1400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248400" y="4648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</p:grpSp>
      <p:grpSp>
        <p:nvGrpSpPr>
          <p:cNvPr id="31" name="Group 146"/>
          <p:cNvGrpSpPr/>
          <p:nvPr/>
        </p:nvGrpSpPr>
        <p:grpSpPr>
          <a:xfrm>
            <a:off x="6172200" y="1524000"/>
            <a:ext cx="1828800" cy="914400"/>
            <a:chOff x="6172200" y="1524000"/>
            <a:chExt cx="1828800" cy="914400"/>
          </a:xfrm>
        </p:grpSpPr>
        <p:sp>
          <p:nvSpPr>
            <p:cNvPr id="45" name="Oval 44"/>
            <p:cNvSpPr/>
            <p:nvPr/>
          </p:nvSpPr>
          <p:spPr>
            <a:xfrm>
              <a:off x="6172200" y="1524000"/>
              <a:ext cx="18288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477000" y="1828800"/>
              <a:ext cx="11657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Payment</a:t>
              </a:r>
            </a:p>
            <a:p>
              <a:r>
                <a:rPr lang="en-US" sz="1400" dirty="0" smtClean="0"/>
                <a:t>Management</a:t>
              </a:r>
              <a:endParaRPr lang="en-US" sz="14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934200" y="1524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2133600" y="914400"/>
            <a:ext cx="1425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user details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457200" y="2362200"/>
            <a:ext cx="1603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Lesson details</a:t>
            </a:r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3200400" y="5638800"/>
            <a:ext cx="1697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Exercise details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6858000" y="5562600"/>
            <a:ext cx="1815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Online Resource </a:t>
            </a:r>
          </a:p>
          <a:p>
            <a:r>
              <a:rPr lang="en-US" sz="1400" dirty="0" smtClean="0"/>
              <a:t>details</a:t>
            </a:r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6400800" y="1066800"/>
            <a:ext cx="1748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Payment details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4267200" y="685800"/>
            <a:ext cx="1328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user details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2057400" y="1524000"/>
            <a:ext cx="1506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Lesson details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685800" y="4572000"/>
            <a:ext cx="1599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Exercise details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7328438" y="5029200"/>
            <a:ext cx="1718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Online Resource </a:t>
            </a:r>
          </a:p>
          <a:p>
            <a:r>
              <a:rPr lang="en-US" sz="1400" dirty="0" smtClean="0"/>
              <a:t>details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8269786" y="1905000"/>
            <a:ext cx="8651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</a:t>
            </a:r>
          </a:p>
          <a:p>
            <a:r>
              <a:rPr lang="en-US" sz="1400" dirty="0" smtClean="0"/>
              <a:t>Payment </a:t>
            </a:r>
          </a:p>
          <a:p>
            <a:r>
              <a:rPr lang="en-US" sz="1400" dirty="0" smtClean="0"/>
              <a:t>details</a:t>
            </a:r>
            <a:endParaRPr lang="en-US" dirty="0"/>
          </a:p>
        </p:txBody>
      </p:sp>
      <p:cxnSp>
        <p:nvCxnSpPr>
          <p:cNvPr id="159" name="Elbow Connector 158"/>
          <p:cNvCxnSpPr/>
          <p:nvPr/>
        </p:nvCxnSpPr>
        <p:spPr>
          <a:xfrm rot="5400000">
            <a:off x="4000500" y="2400300"/>
            <a:ext cx="9906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rot="5400000" flipH="1" flipV="1">
            <a:off x="4495801" y="2362199"/>
            <a:ext cx="9144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hape 165"/>
          <p:cNvCxnSpPr>
            <a:stCxn id="45" idx="2"/>
          </p:cNvCxnSpPr>
          <p:nvPr/>
        </p:nvCxnSpPr>
        <p:spPr>
          <a:xfrm rot="10800000" flipV="1">
            <a:off x="5486400" y="1981200"/>
            <a:ext cx="685800" cy="9144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hape 167"/>
          <p:cNvCxnSpPr>
            <a:stCxn id="4" idx="6"/>
          </p:cNvCxnSpPr>
          <p:nvPr/>
        </p:nvCxnSpPr>
        <p:spPr>
          <a:xfrm flipV="1">
            <a:off x="5943600" y="2362200"/>
            <a:ext cx="609600" cy="10668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hape 169"/>
          <p:cNvCxnSpPr/>
          <p:nvPr/>
        </p:nvCxnSpPr>
        <p:spPr>
          <a:xfrm rot="16200000" flipV="1">
            <a:off x="5695769" y="3829231"/>
            <a:ext cx="970002" cy="62674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/>
          <p:cNvCxnSpPr/>
          <p:nvPr/>
        </p:nvCxnSpPr>
        <p:spPr>
          <a:xfrm rot="5400000">
            <a:off x="5181600" y="4343400"/>
            <a:ext cx="9144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hape 197"/>
          <p:cNvCxnSpPr>
            <a:endCxn id="42" idx="6"/>
          </p:cNvCxnSpPr>
          <p:nvPr/>
        </p:nvCxnSpPr>
        <p:spPr>
          <a:xfrm rot="5400000">
            <a:off x="4191000" y="4038600"/>
            <a:ext cx="838200" cy="8382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hape 199"/>
          <p:cNvCxnSpPr/>
          <p:nvPr/>
        </p:nvCxnSpPr>
        <p:spPr>
          <a:xfrm rot="5400000" flipH="1" flipV="1">
            <a:off x="3620279" y="3694921"/>
            <a:ext cx="533400" cy="91595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hape 201"/>
          <p:cNvCxnSpPr>
            <a:stCxn id="4" idx="2"/>
            <a:endCxn id="44" idx="4"/>
          </p:cNvCxnSpPr>
          <p:nvPr/>
        </p:nvCxnSpPr>
        <p:spPr>
          <a:xfrm rot="10800000">
            <a:off x="2895600" y="3124200"/>
            <a:ext cx="1143000" cy="3048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Elbow Connector 203"/>
          <p:cNvCxnSpPr/>
          <p:nvPr/>
        </p:nvCxnSpPr>
        <p:spPr>
          <a:xfrm rot="16200000" flipH="1">
            <a:off x="3162300" y="2247900"/>
            <a:ext cx="990600" cy="914400"/>
          </a:xfrm>
          <a:prstGeom prst="bentConnector3">
            <a:avLst>
              <a:gd name="adj1" fmla="val 40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1905000" y="4038600"/>
            <a:ext cx="1517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Apply for exercise </a:t>
            </a:r>
            <a:endParaRPr lang="en-US" dirty="0"/>
          </a:p>
        </p:txBody>
      </p:sp>
      <p:sp>
        <p:nvSpPr>
          <p:cNvPr id="212" name="TextBox 211"/>
          <p:cNvSpPr txBox="1"/>
          <p:nvPr/>
        </p:nvSpPr>
        <p:spPr>
          <a:xfrm>
            <a:off x="4191000" y="4114800"/>
            <a:ext cx="9237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</a:t>
            </a:r>
          </a:p>
          <a:p>
            <a:r>
              <a:rPr lang="en-US" sz="1400" dirty="0" smtClean="0"/>
              <a:t>exercise </a:t>
            </a:r>
          </a:p>
          <a:p>
            <a:r>
              <a:rPr lang="en-US" sz="1400" dirty="0" smtClean="0"/>
              <a:t>Response </a:t>
            </a:r>
            <a:endParaRPr lang="en-US" dirty="0"/>
          </a:p>
        </p:txBody>
      </p:sp>
      <p:sp>
        <p:nvSpPr>
          <p:cNvPr id="213" name="TextBox 212"/>
          <p:cNvSpPr txBox="1"/>
          <p:nvPr/>
        </p:nvSpPr>
        <p:spPr>
          <a:xfrm>
            <a:off x="6477000" y="3581400"/>
            <a:ext cx="893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</a:t>
            </a:r>
          </a:p>
          <a:p>
            <a:r>
              <a:rPr lang="en-US" sz="1400" dirty="0" smtClean="0"/>
              <a:t>Resource 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5638800" y="3962400"/>
            <a:ext cx="893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System </a:t>
            </a:r>
          </a:p>
          <a:p>
            <a:r>
              <a:rPr lang="en-US" sz="1400" dirty="0" smtClean="0"/>
              <a:t>Response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5486400" y="2133600"/>
            <a:ext cx="825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Ask for</a:t>
            </a:r>
          </a:p>
          <a:p>
            <a:r>
              <a:rPr lang="en-US" sz="1400" dirty="0" smtClean="0"/>
              <a:t>Payment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6553200" y="2514600"/>
            <a:ext cx="8250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</a:t>
            </a:r>
          </a:p>
          <a:p>
            <a:r>
              <a:rPr lang="en-US" sz="1400" dirty="0" smtClean="0"/>
              <a:t>Payment</a:t>
            </a:r>
          </a:p>
          <a:p>
            <a:r>
              <a:rPr lang="en-US" sz="1400" dirty="0" smtClean="0"/>
              <a:t>notice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3048000" y="1905000"/>
            <a:ext cx="1224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Ask for Lesson</a:t>
            </a:r>
            <a:endParaRPr lang="en-US" dirty="0"/>
          </a:p>
        </p:txBody>
      </p:sp>
      <p:sp>
        <p:nvSpPr>
          <p:cNvPr id="221" name="TextBox 220"/>
          <p:cNvSpPr txBox="1"/>
          <p:nvPr/>
        </p:nvSpPr>
        <p:spPr>
          <a:xfrm>
            <a:off x="2971800" y="3429000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Lesson</a:t>
            </a:r>
            <a:endParaRPr lang="en-US" dirty="0"/>
          </a:p>
        </p:txBody>
      </p:sp>
      <p:sp>
        <p:nvSpPr>
          <p:cNvPr id="227" name="TextBox 226"/>
          <p:cNvSpPr txBox="1"/>
          <p:nvPr/>
        </p:nvSpPr>
        <p:spPr>
          <a:xfrm rot="16200000">
            <a:off x="3996100" y="2099900"/>
            <a:ext cx="1065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 for </a:t>
            </a:r>
          </a:p>
          <a:p>
            <a:r>
              <a:rPr lang="en-US" sz="1400" dirty="0" smtClean="0"/>
              <a:t>participant  </a:t>
            </a:r>
          </a:p>
        </p:txBody>
      </p:sp>
      <p:sp>
        <p:nvSpPr>
          <p:cNvPr id="229" name="TextBox 228"/>
          <p:cNvSpPr txBox="1"/>
          <p:nvPr/>
        </p:nvSpPr>
        <p:spPr>
          <a:xfrm rot="16200000">
            <a:off x="4752753" y="2105247"/>
            <a:ext cx="92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Response </a:t>
            </a:r>
          </a:p>
          <a:p>
            <a:r>
              <a:rPr lang="en-US" sz="1400" dirty="0" smtClean="0"/>
              <a:t>request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4"/>
          <p:cNvGrpSpPr/>
          <p:nvPr/>
        </p:nvGrpSpPr>
        <p:grpSpPr>
          <a:xfrm>
            <a:off x="6324600" y="4191000"/>
            <a:ext cx="2438400" cy="1219200"/>
            <a:chOff x="3962400" y="3505200"/>
            <a:chExt cx="2438400" cy="1219200"/>
          </a:xfrm>
        </p:grpSpPr>
        <p:sp>
          <p:nvSpPr>
            <p:cNvPr id="2" name="Oval 1"/>
            <p:cNvSpPr/>
            <p:nvPr/>
          </p:nvSpPr>
          <p:spPr>
            <a:xfrm>
              <a:off x="3962400" y="3505200"/>
              <a:ext cx="1828800" cy="1219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572000" y="3886200"/>
              <a:ext cx="182880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Child </a:t>
              </a:r>
            </a:p>
            <a:p>
              <a:r>
                <a:rPr lang="en-US" sz="1400" dirty="0" smtClean="0"/>
                <a:t>Education </a:t>
              </a:r>
            </a:p>
            <a:p>
              <a:r>
                <a:rPr lang="en-US" sz="1400" dirty="0" smtClean="0"/>
                <a:t>System</a:t>
              </a:r>
              <a:endParaRPr lang="en-US" sz="14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24400" y="3581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28800" y="685800"/>
            <a:ext cx="1066800" cy="381000"/>
            <a:chOff x="4495800" y="914400"/>
            <a:chExt cx="1066800" cy="381000"/>
          </a:xfrm>
        </p:grpSpPr>
        <p:sp>
          <p:nvSpPr>
            <p:cNvPr id="7" name="TextBox 6"/>
            <p:cNvSpPr txBox="1"/>
            <p:nvPr/>
          </p:nvSpPr>
          <p:spPr>
            <a:xfrm>
              <a:off x="4724400" y="91440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User</a:t>
              </a:r>
              <a:endParaRPr lang="en-US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95800" y="9144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276600" y="3581400"/>
            <a:ext cx="1676400" cy="457200"/>
            <a:chOff x="304800" y="1676400"/>
            <a:chExt cx="1676400" cy="457200"/>
          </a:xfrm>
        </p:grpSpPr>
        <p:sp>
          <p:nvSpPr>
            <p:cNvPr id="11" name="Rectangle 10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2000" y="1752600"/>
              <a:ext cx="10615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User Details</a:t>
              </a:r>
              <a:endParaRPr lang="en-US" sz="14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04800" y="17526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D1</a:t>
              </a:r>
              <a:endParaRPr lang="en-US" sz="1400" dirty="0"/>
            </a:p>
          </p:txBody>
        </p:sp>
      </p:grpSp>
      <p:grpSp>
        <p:nvGrpSpPr>
          <p:cNvPr id="15" name="Group 16"/>
          <p:cNvGrpSpPr/>
          <p:nvPr/>
        </p:nvGrpSpPr>
        <p:grpSpPr>
          <a:xfrm>
            <a:off x="1828800" y="4572000"/>
            <a:ext cx="990600" cy="838200"/>
            <a:chOff x="1219200" y="5029200"/>
            <a:chExt cx="990600" cy="838200"/>
          </a:xfrm>
        </p:grpSpPr>
        <p:sp>
          <p:nvSpPr>
            <p:cNvPr id="9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Free User</a:t>
              </a:r>
              <a:endParaRPr lang="en-US" sz="1400" dirty="0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47800" y="51054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2.3</a:t>
              </a:r>
              <a:endParaRPr lang="en-US" dirty="0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962400" y="1981200"/>
            <a:ext cx="990600" cy="838200"/>
            <a:chOff x="1219200" y="5029200"/>
            <a:chExt cx="990600" cy="838200"/>
          </a:xfrm>
        </p:grpSpPr>
        <p:sp>
          <p:nvSpPr>
            <p:cNvPr id="19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Apply</a:t>
              </a:r>
            </a:p>
            <a:p>
              <a:pPr algn="ctr"/>
              <a:r>
                <a:rPr lang="en-US" sz="1400" dirty="0" smtClean="0"/>
                <a:t>request</a:t>
              </a:r>
              <a:endParaRPr lang="en-US" sz="1400" dirty="0" smtClean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47800" y="50292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2.1</a:t>
              </a:r>
              <a:endParaRPr lang="en-US" dirty="0"/>
            </a:p>
          </p:txBody>
        </p:sp>
      </p:grpSp>
      <p:grpSp>
        <p:nvGrpSpPr>
          <p:cNvPr id="18" name="Group 20"/>
          <p:cNvGrpSpPr/>
          <p:nvPr/>
        </p:nvGrpSpPr>
        <p:grpSpPr>
          <a:xfrm>
            <a:off x="6553200" y="1981200"/>
            <a:ext cx="990600" cy="838200"/>
            <a:chOff x="1219200" y="5029200"/>
            <a:chExt cx="990600" cy="838200"/>
          </a:xfrm>
        </p:grpSpPr>
        <p:sp>
          <p:nvSpPr>
            <p:cNvPr id="22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Verify </a:t>
              </a:r>
              <a:endParaRPr lang="en-US" sz="1400" dirty="0" smtClean="0"/>
            </a:p>
            <a:p>
              <a:pPr algn="ctr"/>
              <a:r>
                <a:rPr lang="en-US" sz="1400" dirty="0" smtClean="0"/>
                <a:t>request</a:t>
              </a:r>
              <a:endParaRPr lang="en-US" sz="1400" dirty="0" smtClean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47800" y="50292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2.2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895600" y="838200"/>
            <a:ext cx="1564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Apply for resource </a:t>
            </a:r>
            <a:endParaRPr lang="en-US" dirty="0"/>
          </a:p>
        </p:txBody>
      </p:sp>
      <p:cxnSp>
        <p:nvCxnSpPr>
          <p:cNvPr id="33" name="Shape 32"/>
          <p:cNvCxnSpPr>
            <a:stCxn id="8" idx="3"/>
            <a:endCxn id="19" idx="0"/>
          </p:cNvCxnSpPr>
          <p:nvPr/>
        </p:nvCxnSpPr>
        <p:spPr>
          <a:xfrm>
            <a:off x="2895600" y="876300"/>
            <a:ext cx="1562100" cy="11049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9" idx="7"/>
            <a:endCxn id="22" idx="1"/>
          </p:cNvCxnSpPr>
          <p:nvPr/>
        </p:nvCxnSpPr>
        <p:spPr>
          <a:xfrm rot="5400000" flipH="1" flipV="1">
            <a:off x="5753100" y="1158781"/>
            <a:ext cx="1588" cy="1890340"/>
          </a:xfrm>
          <a:prstGeom prst="bentConnector3">
            <a:avLst>
              <a:gd name="adj1" fmla="val 2212537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953000" y="1447800"/>
            <a:ext cx="1631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Resource info check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391400" y="2971800"/>
            <a:ext cx="12971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 </a:t>
            </a:r>
          </a:p>
          <a:p>
            <a:r>
              <a:rPr lang="en-US" sz="1400" dirty="0" smtClean="0"/>
              <a:t>authentication </a:t>
            </a:r>
          </a:p>
          <a:p>
            <a:r>
              <a:rPr lang="en-US" sz="1400" dirty="0" smtClean="0"/>
              <a:t>info</a:t>
            </a:r>
            <a:endParaRPr lang="en-US" sz="1400" dirty="0"/>
          </a:p>
        </p:txBody>
      </p:sp>
      <p:cxnSp>
        <p:nvCxnSpPr>
          <p:cNvPr id="45" name="Straight Arrow Connector 44"/>
          <p:cNvCxnSpPr>
            <a:endCxn id="22" idx="5"/>
          </p:cNvCxnSpPr>
          <p:nvPr/>
        </p:nvCxnSpPr>
        <p:spPr>
          <a:xfrm rot="5400000" flipH="1" flipV="1">
            <a:off x="6647096" y="3440160"/>
            <a:ext cx="1495145" cy="81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2" idx="3"/>
          </p:cNvCxnSpPr>
          <p:nvPr/>
        </p:nvCxnSpPr>
        <p:spPr>
          <a:xfrm rot="16200000" flipH="1">
            <a:off x="5916660" y="3478259"/>
            <a:ext cx="1570553" cy="73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19800" y="3048000"/>
            <a:ext cx="6815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</a:t>
            </a:r>
            <a:endParaRPr lang="en-US" sz="1400" dirty="0" smtClean="0"/>
          </a:p>
          <a:p>
            <a:r>
              <a:rPr lang="en-US" sz="1400" dirty="0" smtClean="0"/>
              <a:t>Status </a:t>
            </a:r>
          </a:p>
          <a:p>
            <a:r>
              <a:rPr lang="en-US" sz="1400" dirty="0" smtClean="0"/>
              <a:t>Info</a:t>
            </a:r>
            <a:endParaRPr lang="en-US" sz="1400" dirty="0"/>
          </a:p>
        </p:txBody>
      </p:sp>
      <p:cxnSp>
        <p:nvCxnSpPr>
          <p:cNvPr id="55" name="Straight Arrow Connector 54"/>
          <p:cNvCxnSpPr/>
          <p:nvPr/>
        </p:nvCxnSpPr>
        <p:spPr>
          <a:xfrm rot="5400000">
            <a:off x="533400" y="2819400"/>
            <a:ext cx="3505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 rot="16200000">
            <a:off x="1569651" y="2271306"/>
            <a:ext cx="1740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 </a:t>
            </a:r>
            <a:r>
              <a:rPr lang="en-US" sz="1400" dirty="0" smtClean="0"/>
              <a:t>Free </a:t>
            </a:r>
            <a:r>
              <a:rPr lang="en-US" sz="1400" dirty="0" smtClean="0"/>
              <a:t>User </a:t>
            </a:r>
            <a:r>
              <a:rPr lang="en-US" sz="1400" dirty="0" smtClean="0"/>
              <a:t>details</a:t>
            </a:r>
            <a:endParaRPr lang="en-US" sz="1400" dirty="0"/>
          </a:p>
        </p:txBody>
      </p:sp>
      <p:cxnSp>
        <p:nvCxnSpPr>
          <p:cNvPr id="78" name="Shape 77"/>
          <p:cNvCxnSpPr>
            <a:stCxn id="9" idx="6"/>
            <a:endCxn id="11" idx="2"/>
          </p:cNvCxnSpPr>
          <p:nvPr/>
        </p:nvCxnSpPr>
        <p:spPr>
          <a:xfrm flipV="1">
            <a:off x="2819400" y="4038600"/>
            <a:ext cx="1295400" cy="9525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895600" y="5029200"/>
            <a:ext cx="1710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</a:t>
            </a:r>
            <a:r>
              <a:rPr lang="en-US" sz="1400" dirty="0" smtClean="0"/>
              <a:t>Free </a:t>
            </a:r>
            <a:r>
              <a:rPr lang="en-US" sz="1400" dirty="0" smtClean="0"/>
              <a:t>User </a:t>
            </a:r>
            <a:r>
              <a:rPr lang="en-US" sz="1400" dirty="0" smtClean="0"/>
              <a:t>details</a:t>
            </a:r>
            <a:endParaRPr lang="en-US" sz="1400" dirty="0"/>
          </a:p>
        </p:txBody>
      </p:sp>
      <p:sp>
        <p:nvSpPr>
          <p:cNvPr id="82" name="TextBox 81"/>
          <p:cNvSpPr txBox="1"/>
          <p:nvPr/>
        </p:nvSpPr>
        <p:spPr>
          <a:xfrm rot="16200000">
            <a:off x="1034566" y="2481973"/>
            <a:ext cx="14390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Adding </a:t>
            </a:r>
            <a:r>
              <a:rPr lang="en-US" sz="1400" dirty="0" smtClean="0"/>
              <a:t>Free </a:t>
            </a:r>
            <a:r>
              <a:rPr lang="en-US" sz="1400" dirty="0" smtClean="0"/>
              <a:t>User</a:t>
            </a:r>
            <a:endParaRPr lang="en-US" sz="1400" dirty="0" smtClean="0"/>
          </a:p>
        </p:txBody>
      </p:sp>
      <p:cxnSp>
        <p:nvCxnSpPr>
          <p:cNvPr id="84" name="Elbow Connector 83"/>
          <p:cNvCxnSpPr>
            <a:stCxn id="9" idx="2"/>
            <a:endCxn id="8" idx="1"/>
          </p:cNvCxnSpPr>
          <p:nvPr/>
        </p:nvCxnSpPr>
        <p:spPr>
          <a:xfrm rot="10800000">
            <a:off x="1828800" y="876300"/>
            <a:ext cx="1588" cy="4114800"/>
          </a:xfrm>
          <a:prstGeom prst="bent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hape 85"/>
          <p:cNvCxnSpPr>
            <a:stCxn id="19" idx="2"/>
          </p:cNvCxnSpPr>
          <p:nvPr/>
        </p:nvCxnSpPr>
        <p:spPr>
          <a:xfrm rot="10800000">
            <a:off x="2743200" y="1066800"/>
            <a:ext cx="1219200" cy="13335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743200" y="2057400"/>
            <a:ext cx="1235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 result</a:t>
            </a:r>
            <a:endParaRPr lang="en-US" dirty="0"/>
          </a:p>
        </p:txBody>
      </p:sp>
      <p:cxnSp>
        <p:nvCxnSpPr>
          <p:cNvPr id="92" name="Elbow Connector 91"/>
          <p:cNvCxnSpPr/>
          <p:nvPr/>
        </p:nvCxnSpPr>
        <p:spPr>
          <a:xfrm rot="16200000" flipV="1">
            <a:off x="4095750" y="3181351"/>
            <a:ext cx="762000" cy="38100"/>
          </a:xfrm>
          <a:prstGeom prst="bentConnector3">
            <a:avLst>
              <a:gd name="adj1" fmla="val 255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352800" y="3048000"/>
            <a:ext cx="1061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Details</a:t>
            </a:r>
            <a:endParaRPr lang="en-US" sz="1400" dirty="0" smtClean="0"/>
          </a:p>
        </p:txBody>
      </p:sp>
      <p:grpSp>
        <p:nvGrpSpPr>
          <p:cNvPr id="21" name="Group 99"/>
          <p:cNvGrpSpPr/>
          <p:nvPr/>
        </p:nvGrpSpPr>
        <p:grpSpPr>
          <a:xfrm>
            <a:off x="838200" y="5334000"/>
            <a:ext cx="1066800" cy="914400"/>
            <a:chOff x="1219200" y="5105400"/>
            <a:chExt cx="1066800" cy="914400"/>
          </a:xfrm>
        </p:grpSpPr>
        <p:sp>
          <p:nvSpPr>
            <p:cNvPr id="101" name="Oval 31"/>
            <p:cNvSpPr>
              <a:spLocks noChangeArrowheads="1"/>
            </p:cNvSpPr>
            <p:nvPr/>
          </p:nvSpPr>
          <p:spPr bwMode="auto">
            <a:xfrm>
              <a:off x="1219200" y="5105400"/>
              <a:ext cx="1066800" cy="914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 </a:t>
              </a:r>
              <a:r>
                <a:rPr lang="en-US" sz="1400" dirty="0" smtClean="0"/>
                <a:t>Paid User</a:t>
              </a:r>
              <a:endParaRPr lang="en-US" sz="1400" dirty="0" smtClean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524000" y="52578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2.4</a:t>
              </a:r>
              <a:endParaRPr lang="en-US" dirty="0"/>
            </a:p>
          </p:txBody>
        </p:sp>
      </p:grpSp>
      <p:cxnSp>
        <p:nvCxnSpPr>
          <p:cNvPr id="104" name="Elbow Connector 103"/>
          <p:cNvCxnSpPr>
            <a:stCxn id="8" idx="0"/>
            <a:endCxn id="101" idx="1"/>
          </p:cNvCxnSpPr>
          <p:nvPr/>
        </p:nvCxnSpPr>
        <p:spPr>
          <a:xfrm rot="16200000" flipH="1" flipV="1">
            <a:off x="-712741" y="2392969"/>
            <a:ext cx="4782111" cy="1367771"/>
          </a:xfrm>
          <a:prstGeom prst="bentConnector3">
            <a:avLst>
              <a:gd name="adj1" fmla="val -478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 rot="16200000">
            <a:off x="241864" y="2499906"/>
            <a:ext cx="195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Adding </a:t>
            </a:r>
            <a:r>
              <a:rPr lang="en-US" sz="1400" dirty="0" smtClean="0"/>
              <a:t>paid User </a:t>
            </a:r>
            <a:r>
              <a:rPr lang="en-US" sz="1400" dirty="0" smtClean="0"/>
              <a:t>details</a:t>
            </a:r>
            <a:endParaRPr lang="en-US" sz="1400" dirty="0"/>
          </a:p>
        </p:txBody>
      </p:sp>
      <p:cxnSp>
        <p:nvCxnSpPr>
          <p:cNvPr id="113" name="Shape 112"/>
          <p:cNvCxnSpPr/>
          <p:nvPr/>
        </p:nvCxnSpPr>
        <p:spPr>
          <a:xfrm flipV="1">
            <a:off x="2438400" y="4038600"/>
            <a:ext cx="2209800" cy="1752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endCxn id="101" idx="6"/>
          </p:cNvCxnSpPr>
          <p:nvPr/>
        </p:nvCxnSpPr>
        <p:spPr>
          <a:xfrm rot="10800000">
            <a:off x="1905000" y="5791200"/>
            <a:ext cx="533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590800" y="5791200"/>
            <a:ext cx="1701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Paid </a:t>
            </a:r>
            <a:r>
              <a:rPr lang="en-US" sz="1400" dirty="0" smtClean="0"/>
              <a:t>User details</a:t>
            </a:r>
            <a:endParaRPr lang="en-US" sz="1400" dirty="0"/>
          </a:p>
        </p:txBody>
      </p:sp>
      <p:cxnSp>
        <p:nvCxnSpPr>
          <p:cNvPr id="119" name="Shape 118"/>
          <p:cNvCxnSpPr/>
          <p:nvPr/>
        </p:nvCxnSpPr>
        <p:spPr>
          <a:xfrm rot="5400000" flipH="1" flipV="1">
            <a:off x="-876300" y="2171700"/>
            <a:ext cx="5029200" cy="2057400"/>
          </a:xfrm>
          <a:prstGeom prst="bentConnector3">
            <a:avLst>
              <a:gd name="adj1" fmla="val 10814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609600" y="5715000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 rot="16200000">
            <a:off x="-169710" y="2558171"/>
            <a:ext cx="1866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Adding Paid user result</a:t>
            </a:r>
            <a:endParaRPr lang="en-US" sz="1400" dirty="0"/>
          </a:p>
        </p:txBody>
      </p:sp>
      <p:cxnSp>
        <p:nvCxnSpPr>
          <p:cNvPr id="188" name="Elbow Connector 187"/>
          <p:cNvCxnSpPr>
            <a:stCxn id="11" idx="3"/>
          </p:cNvCxnSpPr>
          <p:nvPr/>
        </p:nvCxnSpPr>
        <p:spPr>
          <a:xfrm>
            <a:off x="4953000" y="3810000"/>
            <a:ext cx="1371600" cy="1143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5638800" y="4114800"/>
            <a:ext cx="667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</a:t>
            </a:r>
          </a:p>
          <a:p>
            <a:r>
              <a:rPr lang="en-US" sz="1400" dirty="0" smtClean="0"/>
              <a:t>details</a:t>
            </a:r>
            <a:endParaRPr lang="en-US" sz="1400" dirty="0"/>
          </a:p>
        </p:txBody>
      </p:sp>
      <p:cxnSp>
        <p:nvCxnSpPr>
          <p:cNvPr id="71" name="Elbow Connector 70"/>
          <p:cNvCxnSpPr>
            <a:stCxn id="22" idx="2"/>
            <a:endCxn id="19" idx="6"/>
          </p:cNvCxnSpPr>
          <p:nvPr/>
        </p:nvCxnSpPr>
        <p:spPr>
          <a:xfrm rot="10800000">
            <a:off x="4953000" y="2400300"/>
            <a:ext cx="16002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181600" y="2438400"/>
            <a:ext cx="1254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response</a:t>
            </a:r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6781800" y="6096000"/>
            <a:ext cx="1697232" cy="523220"/>
            <a:chOff x="304800" y="1676400"/>
            <a:chExt cx="1697232" cy="523220"/>
          </a:xfrm>
        </p:grpSpPr>
        <p:sp>
          <p:nvSpPr>
            <p:cNvPr id="74" name="Rectangle 73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09600" y="1676400"/>
              <a:ext cx="13924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Online </a:t>
              </a:r>
            </a:p>
            <a:p>
              <a:r>
                <a:rPr lang="en-US" sz="1400" dirty="0" smtClean="0"/>
                <a:t>Resource Details</a:t>
              </a:r>
              <a:endParaRPr lang="en-US" sz="1400" dirty="0"/>
            </a:p>
          </p:txBody>
        </p:sp>
        <p:cxnSp>
          <p:nvCxnSpPr>
            <p:cNvPr id="77" name="Straight Connector 76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304800" y="17526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D4</a:t>
              </a:r>
              <a:endParaRPr lang="en-US" sz="1400" dirty="0"/>
            </a:p>
          </p:txBody>
        </p:sp>
      </p:grpSp>
      <p:cxnSp>
        <p:nvCxnSpPr>
          <p:cNvPr id="83" name="Straight Arrow Connector 82"/>
          <p:cNvCxnSpPr>
            <a:stCxn id="76" idx="0"/>
          </p:cNvCxnSpPr>
          <p:nvPr/>
        </p:nvCxnSpPr>
        <p:spPr>
          <a:xfrm rot="16200000" flipV="1">
            <a:off x="7358508" y="5671692"/>
            <a:ext cx="838200" cy="104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772400" y="5410200"/>
            <a:ext cx="667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</a:t>
            </a:r>
          </a:p>
          <a:p>
            <a:r>
              <a:rPr lang="en-US" sz="1400" dirty="0" smtClean="0"/>
              <a:t>details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4"/>
          <p:cNvGrpSpPr/>
          <p:nvPr/>
        </p:nvGrpSpPr>
        <p:grpSpPr>
          <a:xfrm>
            <a:off x="6324600" y="4191000"/>
            <a:ext cx="2438400" cy="1219200"/>
            <a:chOff x="3962400" y="3505200"/>
            <a:chExt cx="2438400" cy="1219200"/>
          </a:xfrm>
        </p:grpSpPr>
        <p:sp>
          <p:nvSpPr>
            <p:cNvPr id="2" name="Oval 1"/>
            <p:cNvSpPr/>
            <p:nvPr/>
          </p:nvSpPr>
          <p:spPr>
            <a:xfrm>
              <a:off x="3962400" y="3505200"/>
              <a:ext cx="1828800" cy="1219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572000" y="3886200"/>
              <a:ext cx="182880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Child </a:t>
              </a:r>
            </a:p>
            <a:p>
              <a:r>
                <a:rPr lang="en-US" sz="1400" dirty="0" smtClean="0"/>
                <a:t>Education </a:t>
              </a:r>
            </a:p>
            <a:p>
              <a:r>
                <a:rPr lang="en-US" sz="1400" dirty="0" smtClean="0"/>
                <a:t>System</a:t>
              </a:r>
              <a:endParaRPr lang="en-US" sz="14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24400" y="3581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28800" y="685800"/>
            <a:ext cx="1066800" cy="381000"/>
            <a:chOff x="4495800" y="914400"/>
            <a:chExt cx="1066800" cy="381000"/>
          </a:xfrm>
        </p:grpSpPr>
        <p:sp>
          <p:nvSpPr>
            <p:cNvPr id="7" name="TextBox 6"/>
            <p:cNvSpPr txBox="1"/>
            <p:nvPr/>
          </p:nvSpPr>
          <p:spPr>
            <a:xfrm>
              <a:off x="4724400" y="914400"/>
              <a:ext cx="7200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Lesson 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495800" y="9144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5943600" y="228600"/>
            <a:ext cx="990600" cy="838200"/>
            <a:chOff x="1219200" y="5029200"/>
            <a:chExt cx="990600" cy="838200"/>
          </a:xfrm>
        </p:grpSpPr>
        <p:sp>
          <p:nvSpPr>
            <p:cNvPr id="19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V</a:t>
              </a:r>
              <a:r>
                <a:rPr lang="en-US" sz="1400" dirty="0" smtClean="0"/>
                <a:t>ideo </a:t>
              </a:r>
            </a:p>
            <a:p>
              <a:pPr algn="ctr"/>
              <a:r>
                <a:rPr lang="en-US" sz="1400" dirty="0" smtClean="0"/>
                <a:t>request</a:t>
              </a:r>
              <a:endParaRPr lang="en-US" sz="1400" dirty="0" smtClean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47800" y="50292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r>
                <a:rPr lang="en-US" dirty="0" smtClean="0"/>
                <a:t>.1</a:t>
              </a:r>
              <a:endParaRPr lang="en-US" dirty="0"/>
            </a:p>
          </p:txBody>
        </p:sp>
      </p:grpSp>
      <p:grpSp>
        <p:nvGrpSpPr>
          <p:cNvPr id="18" name="Group 20"/>
          <p:cNvGrpSpPr/>
          <p:nvPr/>
        </p:nvGrpSpPr>
        <p:grpSpPr>
          <a:xfrm>
            <a:off x="6553200" y="2743200"/>
            <a:ext cx="990600" cy="838200"/>
            <a:chOff x="1219200" y="5029200"/>
            <a:chExt cx="990600" cy="838200"/>
          </a:xfrm>
        </p:grpSpPr>
        <p:sp>
          <p:nvSpPr>
            <p:cNvPr id="22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Verify </a:t>
              </a:r>
              <a:endParaRPr lang="en-US" sz="1400" dirty="0" smtClean="0"/>
            </a:p>
            <a:p>
              <a:pPr algn="ctr"/>
              <a:r>
                <a:rPr lang="en-US" sz="1400" dirty="0" smtClean="0"/>
                <a:t>request</a:t>
              </a:r>
              <a:endParaRPr lang="en-US" sz="1400" dirty="0" smtClean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47800" y="50292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3.3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048000" y="228600"/>
            <a:ext cx="1833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Apply for video lesson </a:t>
            </a:r>
            <a:endParaRPr lang="en-US" dirty="0"/>
          </a:p>
        </p:txBody>
      </p:sp>
      <p:cxnSp>
        <p:nvCxnSpPr>
          <p:cNvPr id="33" name="Shape 32"/>
          <p:cNvCxnSpPr>
            <a:stCxn id="8" idx="0"/>
          </p:cNvCxnSpPr>
          <p:nvPr/>
        </p:nvCxnSpPr>
        <p:spPr>
          <a:xfrm rot="5400000" flipH="1" flipV="1">
            <a:off x="4076700" y="-1181100"/>
            <a:ext cx="152400" cy="35814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9" idx="6"/>
            <a:endCxn id="23" idx="0"/>
          </p:cNvCxnSpPr>
          <p:nvPr/>
        </p:nvCxnSpPr>
        <p:spPr>
          <a:xfrm>
            <a:off x="6934200" y="647700"/>
            <a:ext cx="85806" cy="20955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6200000">
            <a:off x="6348680" y="1576119"/>
            <a:ext cx="1631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Resource info check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391400" y="3429000"/>
            <a:ext cx="12971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 </a:t>
            </a:r>
          </a:p>
          <a:p>
            <a:r>
              <a:rPr lang="en-US" sz="1400" dirty="0" smtClean="0"/>
              <a:t>authentication </a:t>
            </a:r>
          </a:p>
          <a:p>
            <a:r>
              <a:rPr lang="en-US" sz="1400" dirty="0" smtClean="0"/>
              <a:t>info</a:t>
            </a:r>
            <a:endParaRPr lang="en-US" sz="1400" dirty="0"/>
          </a:p>
        </p:txBody>
      </p:sp>
      <p:cxnSp>
        <p:nvCxnSpPr>
          <p:cNvPr id="45" name="Straight Arrow Connector 44"/>
          <p:cNvCxnSpPr>
            <a:endCxn id="22" idx="5"/>
          </p:cNvCxnSpPr>
          <p:nvPr/>
        </p:nvCxnSpPr>
        <p:spPr>
          <a:xfrm rot="5400000" flipH="1" flipV="1">
            <a:off x="7028891" y="3821161"/>
            <a:ext cx="732351" cy="73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2" idx="3"/>
          </p:cNvCxnSpPr>
          <p:nvPr/>
        </p:nvCxnSpPr>
        <p:spPr>
          <a:xfrm rot="16200000" flipH="1">
            <a:off x="6297660" y="3859259"/>
            <a:ext cx="808553" cy="73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19800" y="3505200"/>
            <a:ext cx="7200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Lesson </a:t>
            </a:r>
            <a:endParaRPr lang="en-US" sz="1400" dirty="0" smtClean="0"/>
          </a:p>
          <a:p>
            <a:r>
              <a:rPr lang="en-US" sz="1400" dirty="0" smtClean="0"/>
              <a:t>Status </a:t>
            </a:r>
          </a:p>
          <a:p>
            <a:r>
              <a:rPr lang="en-US" sz="1400" dirty="0" smtClean="0"/>
              <a:t>Info</a:t>
            </a:r>
            <a:endParaRPr 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2286000" y="3429000"/>
            <a:ext cx="1235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 result</a:t>
            </a:r>
            <a:endParaRPr lang="en-US" dirty="0"/>
          </a:p>
        </p:txBody>
      </p:sp>
      <p:cxnSp>
        <p:nvCxnSpPr>
          <p:cNvPr id="71" name="Elbow Connector 70"/>
          <p:cNvCxnSpPr>
            <a:stCxn id="68" idx="6"/>
            <a:endCxn id="22" idx="1"/>
          </p:cNvCxnSpPr>
          <p:nvPr/>
        </p:nvCxnSpPr>
        <p:spPr>
          <a:xfrm>
            <a:off x="5410200" y="1409700"/>
            <a:ext cx="1288070" cy="145625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72"/>
          <p:cNvGrpSpPr/>
          <p:nvPr/>
        </p:nvGrpSpPr>
        <p:grpSpPr>
          <a:xfrm>
            <a:off x="6781800" y="6172200"/>
            <a:ext cx="1676400" cy="457200"/>
            <a:chOff x="304800" y="1676400"/>
            <a:chExt cx="1676400" cy="457200"/>
          </a:xfrm>
        </p:grpSpPr>
        <p:sp>
          <p:nvSpPr>
            <p:cNvPr id="74" name="Rectangle 73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62000" y="1752600"/>
              <a:ext cx="12186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Lesson Details</a:t>
              </a:r>
            </a:p>
          </p:txBody>
        </p:sp>
        <p:cxnSp>
          <p:nvCxnSpPr>
            <p:cNvPr id="77" name="Straight Connector 76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304800" y="17526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D2</a:t>
              </a:r>
              <a:endParaRPr lang="en-US" sz="1400" dirty="0"/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 rot="5400000" flipH="1" flipV="1">
            <a:off x="7201694" y="5752306"/>
            <a:ext cx="838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620000" y="5562600"/>
            <a:ext cx="667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</a:t>
            </a:r>
          </a:p>
          <a:p>
            <a:r>
              <a:rPr lang="en-US" sz="1400" dirty="0" smtClean="0"/>
              <a:t>details</a:t>
            </a:r>
            <a:endParaRPr lang="en-US" sz="1400" dirty="0"/>
          </a:p>
        </p:txBody>
      </p:sp>
      <p:grpSp>
        <p:nvGrpSpPr>
          <p:cNvPr id="67" name="Group 17"/>
          <p:cNvGrpSpPr/>
          <p:nvPr/>
        </p:nvGrpSpPr>
        <p:grpSpPr>
          <a:xfrm>
            <a:off x="4419600" y="990600"/>
            <a:ext cx="990600" cy="838200"/>
            <a:chOff x="1219200" y="5029200"/>
            <a:chExt cx="990600" cy="838200"/>
          </a:xfrm>
        </p:grpSpPr>
        <p:sp>
          <p:nvSpPr>
            <p:cNvPr id="68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Audio</a:t>
              </a:r>
              <a:endParaRPr lang="en-US" sz="1400" dirty="0" smtClean="0"/>
            </a:p>
            <a:p>
              <a:pPr algn="ctr"/>
              <a:r>
                <a:rPr lang="en-US" sz="1400" dirty="0" smtClean="0"/>
                <a:t>request</a:t>
              </a:r>
              <a:endParaRPr lang="en-US" sz="1400" dirty="0" smtClean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447800" y="50292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r>
                <a:rPr lang="en-US" dirty="0" smtClean="0"/>
                <a:t>.2</a:t>
              </a:r>
              <a:endParaRPr lang="en-US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5791200" y="1371600"/>
            <a:ext cx="922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Resource </a:t>
            </a:r>
          </a:p>
          <a:p>
            <a:r>
              <a:rPr lang="en-US" sz="1400" dirty="0" smtClean="0"/>
              <a:t>info check</a:t>
            </a:r>
            <a:endParaRPr lang="en-US" dirty="0"/>
          </a:p>
        </p:txBody>
      </p:sp>
      <p:cxnSp>
        <p:nvCxnSpPr>
          <p:cNvPr id="89" name="Shape 88"/>
          <p:cNvCxnSpPr>
            <a:stCxn id="8" idx="3"/>
            <a:endCxn id="69" idx="0"/>
          </p:cNvCxnSpPr>
          <p:nvPr/>
        </p:nvCxnSpPr>
        <p:spPr>
          <a:xfrm>
            <a:off x="2895600" y="876300"/>
            <a:ext cx="1990806" cy="1143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895600" y="609600"/>
            <a:ext cx="1843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Apply for audio lesson </a:t>
            </a:r>
            <a:endParaRPr lang="en-US" dirty="0"/>
          </a:p>
        </p:txBody>
      </p:sp>
      <p:grpSp>
        <p:nvGrpSpPr>
          <p:cNvPr id="122" name="Group 17"/>
          <p:cNvGrpSpPr/>
          <p:nvPr/>
        </p:nvGrpSpPr>
        <p:grpSpPr>
          <a:xfrm>
            <a:off x="4724400" y="1981200"/>
            <a:ext cx="990600" cy="838200"/>
            <a:chOff x="1219200" y="5029200"/>
            <a:chExt cx="990600" cy="838200"/>
          </a:xfrm>
        </p:grpSpPr>
        <p:sp>
          <p:nvSpPr>
            <p:cNvPr id="123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Drawing</a:t>
              </a:r>
              <a:endParaRPr lang="en-US" sz="1400" dirty="0" smtClean="0"/>
            </a:p>
            <a:p>
              <a:pPr algn="ctr"/>
              <a:r>
                <a:rPr lang="en-US" sz="1400" dirty="0" smtClean="0"/>
                <a:t>request</a:t>
              </a:r>
              <a:endParaRPr lang="en-US" sz="1400" dirty="0" smtClean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447800" y="50292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r>
                <a:rPr lang="en-US" dirty="0" smtClean="0"/>
                <a:t>.4</a:t>
              </a:r>
              <a:endParaRPr lang="en-US" dirty="0"/>
            </a:p>
          </p:txBody>
        </p:sp>
      </p:grpSp>
      <p:grpSp>
        <p:nvGrpSpPr>
          <p:cNvPr id="125" name="Group 17"/>
          <p:cNvGrpSpPr/>
          <p:nvPr/>
        </p:nvGrpSpPr>
        <p:grpSpPr>
          <a:xfrm>
            <a:off x="2895600" y="2438400"/>
            <a:ext cx="990600" cy="838200"/>
            <a:chOff x="1219200" y="5029200"/>
            <a:chExt cx="990600" cy="838200"/>
          </a:xfrm>
        </p:grpSpPr>
        <p:sp>
          <p:nvSpPr>
            <p:cNvPr id="126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Text</a:t>
              </a:r>
              <a:endParaRPr lang="en-US" sz="1400" dirty="0" smtClean="0"/>
            </a:p>
            <a:p>
              <a:pPr algn="ctr"/>
              <a:r>
                <a:rPr lang="en-US" sz="1400" dirty="0" smtClean="0"/>
                <a:t>request</a:t>
              </a:r>
              <a:endParaRPr lang="en-US" sz="1400" dirty="0" smtClean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447800" y="50292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r>
                <a:rPr lang="en-US" dirty="0" smtClean="0"/>
                <a:t>.5</a:t>
              </a:r>
              <a:endParaRPr lang="en-US" dirty="0"/>
            </a:p>
          </p:txBody>
        </p:sp>
      </p:grpSp>
      <p:cxnSp>
        <p:nvCxnSpPr>
          <p:cNvPr id="138" name="Elbow Connector 137"/>
          <p:cNvCxnSpPr/>
          <p:nvPr/>
        </p:nvCxnSpPr>
        <p:spPr>
          <a:xfrm>
            <a:off x="2743200" y="1066800"/>
            <a:ext cx="2057400" cy="1143000"/>
          </a:xfrm>
          <a:prstGeom prst="bentConnector3">
            <a:avLst>
              <a:gd name="adj1" fmla="val 24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rot="5400000" flipH="1" flipV="1">
            <a:off x="724694" y="2247106"/>
            <a:ext cx="2362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22" idx="3"/>
          </p:cNvCxnSpPr>
          <p:nvPr/>
        </p:nvCxnSpPr>
        <p:spPr>
          <a:xfrm rot="5400000" flipH="1">
            <a:off x="4286810" y="1047190"/>
            <a:ext cx="29649" cy="4793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hape 156"/>
          <p:cNvCxnSpPr>
            <a:stCxn id="8" idx="2"/>
            <a:endCxn id="126" idx="2"/>
          </p:cNvCxnSpPr>
          <p:nvPr/>
        </p:nvCxnSpPr>
        <p:spPr>
          <a:xfrm rot="16200000" flipH="1">
            <a:off x="1733550" y="1695450"/>
            <a:ext cx="1790700" cy="5334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58"/>
          <p:cNvCxnSpPr/>
          <p:nvPr/>
        </p:nvCxnSpPr>
        <p:spPr>
          <a:xfrm>
            <a:off x="3886200" y="3048000"/>
            <a:ext cx="26670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 rot="16200000">
            <a:off x="1352657" y="1905901"/>
            <a:ext cx="1717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Apply for text lesson 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2895600" y="1905000"/>
            <a:ext cx="2019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Apply for drawing lesson </a:t>
            </a:r>
            <a:endParaRPr lang="en-US" dirty="0"/>
          </a:p>
        </p:txBody>
      </p:sp>
      <p:sp>
        <p:nvSpPr>
          <p:cNvPr id="167" name="TextBox 166"/>
          <p:cNvSpPr txBox="1"/>
          <p:nvPr/>
        </p:nvSpPr>
        <p:spPr>
          <a:xfrm>
            <a:off x="5791200" y="2133600"/>
            <a:ext cx="9621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Resource </a:t>
            </a:r>
          </a:p>
          <a:p>
            <a:r>
              <a:rPr lang="en-US" sz="1400" dirty="0" smtClean="0"/>
              <a:t>         info </a:t>
            </a:r>
          </a:p>
          <a:p>
            <a:r>
              <a:rPr lang="en-US" sz="1400" dirty="0" smtClean="0"/>
              <a:t>         check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4114800" y="3048000"/>
            <a:ext cx="1631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Resource info check</a:t>
            </a:r>
            <a:endParaRPr lang="en-US" dirty="0"/>
          </a:p>
        </p:txBody>
      </p:sp>
      <p:cxnSp>
        <p:nvCxnSpPr>
          <p:cNvPr id="175" name="Elbow Connector 174"/>
          <p:cNvCxnSpPr>
            <a:stCxn id="123" idx="6"/>
          </p:cNvCxnSpPr>
          <p:nvPr/>
        </p:nvCxnSpPr>
        <p:spPr>
          <a:xfrm>
            <a:off x="5715000" y="2400300"/>
            <a:ext cx="914400" cy="5715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267</Words>
  <Application>Microsoft Office PowerPoint</Application>
  <PresentationFormat>On-screen Show (4:3)</PresentationFormat>
  <Paragraphs>179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SCMIET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Joysankar Sengupta</dc:creator>
  <cp:lastModifiedBy>Joysankar Sengupta</cp:lastModifiedBy>
  <cp:revision>7</cp:revision>
  <dcterms:created xsi:type="dcterms:W3CDTF">2012-12-29T06:22:32Z</dcterms:created>
  <dcterms:modified xsi:type="dcterms:W3CDTF">2012-12-29T09:39:38Z</dcterms:modified>
</cp:coreProperties>
</file>