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390" y="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E6CAD-E44B-47CA-902C-3E943E2AE032}" type="datetimeFigureOut">
              <a:rPr lang="en-US" smtClean="0"/>
              <a:pPr/>
              <a:t>12/29/2012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2893-11F5-468B-9C2E-B99862B913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3581400" y="2971800"/>
            <a:ext cx="1905000" cy="1336596"/>
            <a:chOff x="3581400" y="3048000"/>
            <a:chExt cx="1676400" cy="1002447"/>
          </a:xfrm>
        </p:grpSpPr>
        <p:sp>
          <p:nvSpPr>
            <p:cNvPr id="4" name="Oval 3"/>
            <p:cNvSpPr/>
            <p:nvPr/>
          </p:nvSpPr>
          <p:spPr>
            <a:xfrm>
              <a:off x="3581400" y="3048000"/>
              <a:ext cx="1676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3736" y="3219450"/>
              <a:ext cx="1056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Child </a:t>
              </a:r>
            </a:p>
            <a:p>
              <a:r>
                <a:rPr lang="en-US" sz="1600" dirty="0" smtClean="0"/>
                <a:t>Education </a:t>
              </a:r>
            </a:p>
            <a:p>
              <a:r>
                <a:rPr lang="en-US" sz="1600" dirty="0" smtClean="0"/>
                <a:t>System</a:t>
              </a:r>
              <a:endParaRPr lang="en-US" sz="1600" dirty="0"/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5715000" y="5943600"/>
            <a:ext cx="1524000" cy="457200"/>
            <a:chOff x="1219200" y="1371600"/>
            <a:chExt cx="1524000" cy="457200"/>
          </a:xfrm>
        </p:grpSpPr>
        <p:sp>
          <p:nvSpPr>
            <p:cNvPr id="7" name="Rectangle 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00" y="1447800"/>
              <a:ext cx="1414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Resource </a:t>
              </a:r>
              <a:endParaRPr lang="en-US" sz="1400" dirty="0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3733800" y="381000"/>
            <a:ext cx="1524000" cy="457200"/>
            <a:chOff x="1219200" y="1371600"/>
            <a:chExt cx="1524000" cy="457200"/>
          </a:xfrm>
        </p:grpSpPr>
        <p:sp>
          <p:nvSpPr>
            <p:cNvPr id="11" name="Rectangle 10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User</a:t>
              </a:r>
              <a:endParaRPr lang="en-US" sz="1400" dirty="0"/>
            </a:p>
          </p:txBody>
        </p:sp>
      </p:grpSp>
      <p:grpSp>
        <p:nvGrpSpPr>
          <p:cNvPr id="9" name="Group 12"/>
          <p:cNvGrpSpPr/>
          <p:nvPr/>
        </p:nvGrpSpPr>
        <p:grpSpPr>
          <a:xfrm>
            <a:off x="1295400" y="5791200"/>
            <a:ext cx="1524000" cy="457200"/>
            <a:chOff x="1219200" y="1371600"/>
            <a:chExt cx="1524000" cy="457200"/>
          </a:xfrm>
        </p:grpSpPr>
        <p:sp>
          <p:nvSpPr>
            <p:cNvPr id="14" name="Rectangle 13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Exercise</a:t>
              </a:r>
              <a:endParaRPr lang="en-US" sz="1400" dirty="0"/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7010400" y="2514600"/>
            <a:ext cx="1676400" cy="457200"/>
            <a:chOff x="1143000" y="1371600"/>
            <a:chExt cx="1676400" cy="457200"/>
          </a:xfrm>
        </p:grpSpPr>
        <p:sp>
          <p:nvSpPr>
            <p:cNvPr id="17" name="Rectangle 1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144780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Payment gateway</a:t>
              </a:r>
              <a:endParaRPr lang="en-US" sz="1400" dirty="0"/>
            </a:p>
          </p:txBody>
        </p:sp>
      </p:grpSp>
      <p:grpSp>
        <p:nvGrpSpPr>
          <p:cNvPr id="13" name="Group 18"/>
          <p:cNvGrpSpPr/>
          <p:nvPr/>
        </p:nvGrpSpPr>
        <p:grpSpPr>
          <a:xfrm>
            <a:off x="609600" y="3352800"/>
            <a:ext cx="1524000" cy="457200"/>
            <a:chOff x="1219200" y="1371600"/>
            <a:chExt cx="152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Lesson  </a:t>
              </a:r>
              <a:endParaRPr lang="en-US" sz="1400" dirty="0"/>
            </a:p>
          </p:txBody>
        </p:sp>
      </p:grpSp>
      <p:cxnSp>
        <p:nvCxnSpPr>
          <p:cNvPr id="25" name="Elbow Connector 24"/>
          <p:cNvCxnSpPr>
            <a:stCxn id="20" idx="3"/>
          </p:cNvCxnSpPr>
          <p:nvPr/>
        </p:nvCxnSpPr>
        <p:spPr>
          <a:xfrm>
            <a:off x="2133600" y="3581400"/>
            <a:ext cx="1447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/>
          <p:nvPr/>
        </p:nvCxnSpPr>
        <p:spPr>
          <a:xfrm rot="5400000">
            <a:off x="2873424" y="4136976"/>
            <a:ext cx="1711404" cy="181945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133600" y="4114800"/>
            <a:ext cx="1828800" cy="1657914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/>
          <p:nvPr/>
        </p:nvCxnSpPr>
        <p:spPr>
          <a:xfrm rot="10800000">
            <a:off x="4953000" y="4114800"/>
            <a:ext cx="762000" cy="1905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/>
          <p:nvPr/>
        </p:nvCxnSpPr>
        <p:spPr>
          <a:xfrm rot="10800000" flipV="1">
            <a:off x="5486400" y="2971800"/>
            <a:ext cx="1676400" cy="457200"/>
          </a:xfrm>
          <a:prstGeom prst="bentConnector3">
            <a:avLst>
              <a:gd name="adj1" fmla="val -47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/>
          <p:nvPr/>
        </p:nvCxnSpPr>
        <p:spPr>
          <a:xfrm rot="5400000">
            <a:off x="3734594" y="1904206"/>
            <a:ext cx="2133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5400000">
            <a:off x="3200400" y="1905000"/>
            <a:ext cx="2133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91"/>
          <p:cNvCxnSpPr>
            <a:stCxn id="4" idx="1"/>
            <a:endCxn id="11" idx="1"/>
          </p:cNvCxnSpPr>
          <p:nvPr/>
        </p:nvCxnSpPr>
        <p:spPr>
          <a:xfrm rot="16200000" flipV="1">
            <a:off x="2526717" y="1816683"/>
            <a:ext cx="2540748" cy="126581"/>
          </a:xfrm>
          <a:prstGeom prst="bentConnector4">
            <a:avLst>
              <a:gd name="adj1" fmla="val 90"/>
              <a:gd name="adj2" fmla="val 7460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97"/>
          <p:cNvCxnSpPr>
            <a:stCxn id="4" idx="7"/>
            <a:endCxn id="11" idx="3"/>
          </p:cNvCxnSpPr>
          <p:nvPr/>
        </p:nvCxnSpPr>
        <p:spPr>
          <a:xfrm rot="5400000" flipH="1" flipV="1">
            <a:off x="3962235" y="1854784"/>
            <a:ext cx="2540748" cy="50381"/>
          </a:xfrm>
          <a:prstGeom prst="bentConnector4">
            <a:avLst>
              <a:gd name="adj1" fmla="val 90"/>
              <a:gd name="adj2" fmla="val 217909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105"/>
          <p:cNvCxnSpPr/>
          <p:nvPr/>
        </p:nvCxnSpPr>
        <p:spPr>
          <a:xfrm flipV="1">
            <a:off x="5486400" y="2971800"/>
            <a:ext cx="2133600" cy="762000"/>
          </a:xfrm>
          <a:prstGeom prst="bentConnector3">
            <a:avLst>
              <a:gd name="adj1" fmla="val 998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362200" y="3276600"/>
            <a:ext cx="990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lesson </a:t>
            </a:r>
            <a:endParaRPr lang="en-US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971800" y="5562600"/>
            <a:ext cx="1490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response </a:t>
            </a:r>
            <a:endParaRPr 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438400" y="4114800"/>
            <a:ext cx="121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exercise 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2384916" y="1729884"/>
            <a:ext cx="132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lesson 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5466862" y="1729885"/>
            <a:ext cx="14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exercise 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3498333" y="1806086"/>
            <a:ext cx="123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Give payment 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3995540" y="1719460"/>
            <a:ext cx="1917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exercise response 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486400" y="3733800"/>
            <a:ext cx="1944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Online Payment request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791200" y="3124200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Authentication  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4376689" y="4995911"/>
            <a:ext cx="1460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Receive resource </a:t>
            </a:r>
            <a:endParaRPr lang="en-US" sz="1400" dirty="0"/>
          </a:p>
        </p:txBody>
      </p:sp>
      <p:cxnSp>
        <p:nvCxnSpPr>
          <p:cNvPr id="122" name="Shape 121"/>
          <p:cNvCxnSpPr/>
          <p:nvPr/>
        </p:nvCxnSpPr>
        <p:spPr>
          <a:xfrm flipV="1">
            <a:off x="5181600" y="2971800"/>
            <a:ext cx="3200400" cy="1066800"/>
          </a:xfrm>
          <a:prstGeom prst="bentConnector3">
            <a:avLst>
              <a:gd name="adj1" fmla="val 9989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477000" y="4038600"/>
            <a:ext cx="158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Transaction status  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6477000" y="6172200"/>
            <a:ext cx="1524000" cy="457200"/>
            <a:chOff x="1219200" y="1371600"/>
            <a:chExt cx="1524000" cy="457200"/>
          </a:xfrm>
        </p:grpSpPr>
        <p:sp>
          <p:nvSpPr>
            <p:cNvPr id="7" name="Rectangle 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95400" y="1447800"/>
              <a:ext cx="1414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Resource </a:t>
              </a:r>
              <a:endParaRPr lang="en-US" sz="1400" dirty="0"/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143000" y="304800"/>
            <a:ext cx="1524000" cy="457200"/>
            <a:chOff x="1219200" y="1371600"/>
            <a:chExt cx="1524000" cy="457200"/>
          </a:xfrm>
        </p:grpSpPr>
        <p:sp>
          <p:nvSpPr>
            <p:cNvPr id="11" name="Rectangle 10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User</a:t>
              </a:r>
              <a:endParaRPr lang="en-US" sz="1400" dirty="0"/>
            </a:p>
          </p:txBody>
        </p:sp>
      </p:grpSp>
      <p:grpSp>
        <p:nvGrpSpPr>
          <p:cNvPr id="6" name="Group 12"/>
          <p:cNvGrpSpPr/>
          <p:nvPr/>
        </p:nvGrpSpPr>
        <p:grpSpPr>
          <a:xfrm>
            <a:off x="2209800" y="6172200"/>
            <a:ext cx="1524000" cy="457200"/>
            <a:chOff x="1219200" y="1371600"/>
            <a:chExt cx="1524000" cy="457200"/>
          </a:xfrm>
        </p:grpSpPr>
        <p:sp>
          <p:nvSpPr>
            <p:cNvPr id="14" name="Rectangle 13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Exercise</a:t>
              </a:r>
              <a:endParaRPr lang="en-US" sz="1400" dirty="0"/>
            </a:p>
          </p:txBody>
        </p:sp>
      </p:grpSp>
      <p:grpSp>
        <p:nvGrpSpPr>
          <p:cNvPr id="9" name="Group 15"/>
          <p:cNvGrpSpPr/>
          <p:nvPr/>
        </p:nvGrpSpPr>
        <p:grpSpPr>
          <a:xfrm>
            <a:off x="6781800" y="457200"/>
            <a:ext cx="1676400" cy="457200"/>
            <a:chOff x="1143000" y="1371600"/>
            <a:chExt cx="1676400" cy="457200"/>
          </a:xfrm>
        </p:grpSpPr>
        <p:sp>
          <p:nvSpPr>
            <p:cNvPr id="17" name="Rectangle 16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3000" y="144780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Payment gateway</a:t>
              </a:r>
              <a:endParaRPr lang="en-US" sz="1400" dirty="0"/>
            </a:p>
          </p:txBody>
        </p:sp>
      </p:grpSp>
      <p:grpSp>
        <p:nvGrpSpPr>
          <p:cNvPr id="10" name="Group 18"/>
          <p:cNvGrpSpPr/>
          <p:nvPr/>
        </p:nvGrpSpPr>
        <p:grpSpPr>
          <a:xfrm>
            <a:off x="228600" y="3505200"/>
            <a:ext cx="1524000" cy="457200"/>
            <a:chOff x="1219200" y="1371600"/>
            <a:chExt cx="1524000" cy="457200"/>
          </a:xfrm>
        </p:grpSpPr>
        <p:sp>
          <p:nvSpPr>
            <p:cNvPr id="20" name="Rectangle 19"/>
            <p:cNvSpPr/>
            <p:nvPr/>
          </p:nvSpPr>
          <p:spPr>
            <a:xfrm>
              <a:off x="1219200" y="1371600"/>
              <a:ext cx="15240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95400" y="144780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Lesson  </a:t>
              </a:r>
              <a:endParaRPr lang="en-US" sz="1400" dirty="0"/>
            </a:p>
          </p:txBody>
        </p:sp>
      </p:grpSp>
      <p:grpSp>
        <p:nvGrpSpPr>
          <p:cNvPr id="13" name="Group 55"/>
          <p:cNvGrpSpPr/>
          <p:nvPr/>
        </p:nvGrpSpPr>
        <p:grpSpPr>
          <a:xfrm>
            <a:off x="3505200" y="228600"/>
            <a:ext cx="1828800" cy="457200"/>
            <a:chOff x="304800" y="5334000"/>
            <a:chExt cx="1828800" cy="457200"/>
          </a:xfrm>
        </p:grpSpPr>
        <p:sp>
          <p:nvSpPr>
            <p:cNvPr id="47" name="Rectangle 46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D1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4400" y="5410200"/>
              <a:ext cx="1061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User Details</a:t>
              </a:r>
              <a:endParaRPr lang="en-US" dirty="0"/>
            </a:p>
          </p:txBody>
        </p:sp>
      </p:grpSp>
      <p:grpSp>
        <p:nvGrpSpPr>
          <p:cNvPr id="16" name="Group 57"/>
          <p:cNvGrpSpPr/>
          <p:nvPr/>
        </p:nvGrpSpPr>
        <p:grpSpPr>
          <a:xfrm>
            <a:off x="228600" y="1600200"/>
            <a:ext cx="1828800" cy="457200"/>
            <a:chOff x="304800" y="5334000"/>
            <a:chExt cx="1828800" cy="457200"/>
          </a:xfrm>
        </p:grpSpPr>
        <p:sp>
          <p:nvSpPr>
            <p:cNvPr id="59" name="Rectangle 58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D2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38200" y="5410200"/>
              <a:ext cx="12186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Lesson Details</a:t>
              </a:r>
              <a:endParaRPr lang="en-US" dirty="0"/>
            </a:p>
          </p:txBody>
        </p:sp>
      </p:grpSp>
      <p:cxnSp>
        <p:nvCxnSpPr>
          <p:cNvPr id="64" name="Shape 63"/>
          <p:cNvCxnSpPr>
            <a:stCxn id="11" idx="2"/>
          </p:cNvCxnSpPr>
          <p:nvPr/>
        </p:nvCxnSpPr>
        <p:spPr>
          <a:xfrm rot="16200000" flipH="1">
            <a:off x="2628900" y="38100"/>
            <a:ext cx="457200" cy="1905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endCxn id="47" idx="3"/>
          </p:cNvCxnSpPr>
          <p:nvPr/>
        </p:nvCxnSpPr>
        <p:spPr>
          <a:xfrm rot="16200000" flipV="1">
            <a:off x="4991100" y="800100"/>
            <a:ext cx="838200" cy="152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4" idx="0"/>
            <a:endCxn id="59" idx="3"/>
          </p:cNvCxnSpPr>
          <p:nvPr/>
        </p:nvCxnSpPr>
        <p:spPr>
          <a:xfrm rot="16200000" flipV="1">
            <a:off x="2286000" y="1600200"/>
            <a:ext cx="381000" cy="838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>
            <a:stCxn id="20" idx="0"/>
            <a:endCxn id="44" idx="2"/>
          </p:cNvCxnSpPr>
          <p:nvPr/>
        </p:nvCxnSpPr>
        <p:spPr>
          <a:xfrm rot="5400000" flipH="1" flipV="1">
            <a:off x="1066800" y="2590800"/>
            <a:ext cx="838200" cy="990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75"/>
          <p:cNvGrpSpPr/>
          <p:nvPr/>
        </p:nvGrpSpPr>
        <p:grpSpPr>
          <a:xfrm>
            <a:off x="228600" y="5181600"/>
            <a:ext cx="1828800" cy="457200"/>
            <a:chOff x="304800" y="5334000"/>
            <a:chExt cx="1828800" cy="457200"/>
          </a:xfrm>
        </p:grpSpPr>
        <p:sp>
          <p:nvSpPr>
            <p:cNvPr id="77" name="Rectangle 76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D3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62000" y="5410200"/>
              <a:ext cx="1312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Exercise Details</a:t>
              </a:r>
              <a:endParaRPr lang="en-US" dirty="0"/>
            </a:p>
          </p:txBody>
        </p:sp>
      </p:grpSp>
      <p:cxnSp>
        <p:nvCxnSpPr>
          <p:cNvPr id="82" name="Shape 81"/>
          <p:cNvCxnSpPr>
            <a:stCxn id="42" idx="2"/>
            <a:endCxn id="77" idx="0"/>
          </p:cNvCxnSpPr>
          <p:nvPr/>
        </p:nvCxnSpPr>
        <p:spPr>
          <a:xfrm rot="10800000" flipV="1">
            <a:off x="1143000" y="4876800"/>
            <a:ext cx="1219200" cy="304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/>
          <p:nvPr/>
        </p:nvCxnSpPr>
        <p:spPr>
          <a:xfrm rot="5400000" flipH="1" flipV="1">
            <a:off x="2782094" y="5752306"/>
            <a:ext cx="8382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rot="5400000" flipH="1" flipV="1">
            <a:off x="6514306" y="5828506"/>
            <a:ext cx="685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00"/>
          <p:cNvGrpSpPr/>
          <p:nvPr/>
        </p:nvGrpSpPr>
        <p:grpSpPr>
          <a:xfrm>
            <a:off x="7162800" y="4038600"/>
            <a:ext cx="1981200" cy="523220"/>
            <a:chOff x="304800" y="5334000"/>
            <a:chExt cx="1981200" cy="523220"/>
          </a:xfrm>
        </p:grpSpPr>
        <p:sp>
          <p:nvSpPr>
            <p:cNvPr id="102" name="Rectangle 101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D4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5800" y="5334000"/>
              <a:ext cx="16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Online </a:t>
              </a:r>
            </a:p>
            <a:p>
              <a:r>
                <a:rPr lang="en-US" sz="1400" dirty="0" smtClean="0"/>
                <a:t>Resource Details</a:t>
              </a:r>
              <a:endParaRPr lang="en-US" dirty="0"/>
            </a:p>
          </p:txBody>
        </p:sp>
      </p:grpSp>
      <p:grpSp>
        <p:nvGrpSpPr>
          <p:cNvPr id="23" name="Group 116"/>
          <p:cNvGrpSpPr/>
          <p:nvPr/>
        </p:nvGrpSpPr>
        <p:grpSpPr>
          <a:xfrm>
            <a:off x="7162800" y="2971800"/>
            <a:ext cx="1828800" cy="457200"/>
            <a:chOff x="304800" y="5334000"/>
            <a:chExt cx="1828800" cy="457200"/>
          </a:xfrm>
        </p:grpSpPr>
        <p:sp>
          <p:nvSpPr>
            <p:cNvPr id="118" name="Rectangle 117"/>
            <p:cNvSpPr/>
            <p:nvPr/>
          </p:nvSpPr>
          <p:spPr>
            <a:xfrm>
              <a:off x="304800" y="5334000"/>
              <a:ext cx="18288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/>
            <p:cNvCxnSpPr/>
            <p:nvPr/>
          </p:nvCxnSpPr>
          <p:spPr>
            <a:xfrm rot="5400000">
              <a:off x="457994" y="5561806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04800" y="5410200"/>
              <a:ext cx="386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D5</a:t>
              </a:r>
              <a:endParaRPr lang="en-US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62000" y="5410200"/>
              <a:ext cx="1363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Payment Details</a:t>
              </a:r>
              <a:endParaRPr lang="en-US" dirty="0"/>
            </a:p>
          </p:txBody>
        </p:sp>
      </p:grpSp>
      <p:cxnSp>
        <p:nvCxnSpPr>
          <p:cNvPr id="124" name="Shape 123"/>
          <p:cNvCxnSpPr/>
          <p:nvPr/>
        </p:nvCxnSpPr>
        <p:spPr>
          <a:xfrm flipV="1">
            <a:off x="7315200" y="4495800"/>
            <a:ext cx="1028700" cy="5435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hape 125"/>
          <p:cNvCxnSpPr>
            <a:stCxn id="18" idx="1"/>
            <a:endCxn id="45" idx="1"/>
          </p:cNvCxnSpPr>
          <p:nvPr/>
        </p:nvCxnSpPr>
        <p:spPr>
          <a:xfrm rot="10800000" flipV="1">
            <a:off x="6440022" y="687289"/>
            <a:ext cx="341778" cy="97062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45" idx="6"/>
          </p:cNvCxnSpPr>
          <p:nvPr/>
        </p:nvCxnSpPr>
        <p:spPr>
          <a:xfrm>
            <a:off x="8001000" y="1981200"/>
            <a:ext cx="304800" cy="9906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136"/>
          <p:cNvGrpSpPr/>
          <p:nvPr/>
        </p:nvGrpSpPr>
        <p:grpSpPr>
          <a:xfrm>
            <a:off x="3733800" y="990600"/>
            <a:ext cx="1828800" cy="914400"/>
            <a:chOff x="3733800" y="990600"/>
            <a:chExt cx="1828800" cy="914400"/>
          </a:xfrm>
        </p:grpSpPr>
        <p:sp>
          <p:nvSpPr>
            <p:cNvPr id="43" name="Oval 42"/>
            <p:cNvSpPr/>
            <p:nvPr/>
          </p:nvSpPr>
          <p:spPr>
            <a:xfrm>
              <a:off x="3733800" y="9906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135"/>
            <p:cNvGrpSpPr/>
            <p:nvPr/>
          </p:nvGrpSpPr>
          <p:grpSpPr>
            <a:xfrm>
              <a:off x="4114800" y="990600"/>
              <a:ext cx="1165768" cy="828020"/>
              <a:chOff x="4114800" y="990600"/>
              <a:chExt cx="1165768" cy="828020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4114800" y="1295400"/>
                <a:ext cx="1165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User </a:t>
                </a:r>
              </a:p>
              <a:p>
                <a:r>
                  <a:rPr lang="en-US" sz="1400" dirty="0" smtClean="0"/>
                  <a:t>Management</a:t>
                </a:r>
                <a:endParaRPr lang="en-US" sz="1400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4495800" y="990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</p:grpSp>
      <p:grpSp>
        <p:nvGrpSpPr>
          <p:cNvPr id="26" name="Group 140"/>
          <p:cNvGrpSpPr/>
          <p:nvPr/>
        </p:nvGrpSpPr>
        <p:grpSpPr>
          <a:xfrm>
            <a:off x="1981200" y="2209800"/>
            <a:ext cx="1828800" cy="914400"/>
            <a:chOff x="1981200" y="2209800"/>
            <a:chExt cx="1828800" cy="914400"/>
          </a:xfrm>
        </p:grpSpPr>
        <p:sp>
          <p:nvSpPr>
            <p:cNvPr id="44" name="Oval 43"/>
            <p:cNvSpPr/>
            <p:nvPr/>
          </p:nvSpPr>
          <p:spPr>
            <a:xfrm>
              <a:off x="1981200" y="22098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286000" y="2438400"/>
              <a:ext cx="11657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Lesson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43200" y="2209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27" name="Group 139"/>
          <p:cNvGrpSpPr/>
          <p:nvPr/>
        </p:nvGrpSpPr>
        <p:grpSpPr>
          <a:xfrm>
            <a:off x="4038600" y="2819400"/>
            <a:ext cx="1905000" cy="1412796"/>
            <a:chOff x="4038600" y="2819400"/>
            <a:chExt cx="1905000" cy="1412796"/>
          </a:xfrm>
        </p:grpSpPr>
        <p:grpSp>
          <p:nvGrpSpPr>
            <p:cNvPr id="28" name="Group 5"/>
            <p:cNvGrpSpPr/>
            <p:nvPr/>
          </p:nvGrpSpPr>
          <p:grpSpPr>
            <a:xfrm>
              <a:off x="4038600" y="2819400"/>
              <a:ext cx="1905000" cy="1412796"/>
              <a:chOff x="3581400" y="3048000"/>
              <a:chExt cx="1676400" cy="105959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581400" y="3048000"/>
                <a:ext cx="1676400" cy="914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050792" y="3276600"/>
                <a:ext cx="105644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Child </a:t>
                </a:r>
              </a:p>
              <a:p>
                <a:r>
                  <a:rPr lang="en-US" sz="1600" dirty="0" smtClean="0"/>
                  <a:t>Education </a:t>
                </a:r>
              </a:p>
              <a:p>
                <a:r>
                  <a:rPr lang="en-US" sz="1600" dirty="0" smtClean="0"/>
                  <a:t>System</a:t>
                </a:r>
                <a:endParaRPr lang="en-US" sz="1600" dirty="0"/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48768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9" name="Group 142"/>
          <p:cNvGrpSpPr/>
          <p:nvPr/>
        </p:nvGrpSpPr>
        <p:grpSpPr>
          <a:xfrm>
            <a:off x="2362200" y="4419600"/>
            <a:ext cx="1828800" cy="914400"/>
            <a:chOff x="2362200" y="4419600"/>
            <a:chExt cx="1828800" cy="914400"/>
          </a:xfrm>
        </p:grpSpPr>
        <p:sp>
          <p:nvSpPr>
            <p:cNvPr id="42" name="Oval 41"/>
            <p:cNvSpPr/>
            <p:nvPr/>
          </p:nvSpPr>
          <p:spPr>
            <a:xfrm>
              <a:off x="2362200" y="44196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667000" y="4648200"/>
              <a:ext cx="11657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Exercise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124200" y="441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30" name="Group 145"/>
          <p:cNvGrpSpPr/>
          <p:nvPr/>
        </p:nvGrpSpPr>
        <p:grpSpPr>
          <a:xfrm>
            <a:off x="5486400" y="4648200"/>
            <a:ext cx="1828800" cy="914400"/>
            <a:chOff x="5486400" y="4648200"/>
            <a:chExt cx="1828800" cy="914400"/>
          </a:xfrm>
        </p:grpSpPr>
        <p:sp>
          <p:nvSpPr>
            <p:cNvPr id="46" name="Oval 45"/>
            <p:cNvSpPr/>
            <p:nvPr/>
          </p:nvSpPr>
          <p:spPr>
            <a:xfrm>
              <a:off x="5486400" y="46482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867400" y="4876800"/>
              <a:ext cx="1414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Online Resource 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248400" y="4648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31" name="Group 146"/>
          <p:cNvGrpSpPr/>
          <p:nvPr/>
        </p:nvGrpSpPr>
        <p:grpSpPr>
          <a:xfrm>
            <a:off x="6172200" y="1524000"/>
            <a:ext cx="1828800" cy="914400"/>
            <a:chOff x="6172200" y="1524000"/>
            <a:chExt cx="1828800" cy="914400"/>
          </a:xfrm>
        </p:grpSpPr>
        <p:sp>
          <p:nvSpPr>
            <p:cNvPr id="45" name="Oval 44"/>
            <p:cNvSpPr/>
            <p:nvPr/>
          </p:nvSpPr>
          <p:spPr>
            <a:xfrm>
              <a:off x="6172200" y="1524000"/>
              <a:ext cx="18288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477000" y="1828800"/>
              <a:ext cx="11657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Payment</a:t>
              </a:r>
            </a:p>
            <a:p>
              <a:r>
                <a:rPr lang="en-US" sz="1400" dirty="0" smtClean="0"/>
                <a:t>Management</a:t>
              </a:r>
              <a:endParaRPr lang="en-US" sz="1400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934200" y="152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2133600" y="914400"/>
            <a:ext cx="1425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user details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457200" y="2362200"/>
            <a:ext cx="1603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Lesson details</a:t>
            </a:r>
            <a:endParaRPr 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200400" y="5638800"/>
            <a:ext cx="1697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Exercise details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6858000" y="5562600"/>
            <a:ext cx="181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Online Resource 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6400800" y="1066800"/>
            <a:ext cx="1748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Send Payment details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4267200" y="685800"/>
            <a:ext cx="1328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user details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057400" y="1524000"/>
            <a:ext cx="1506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Lesson details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85800" y="4572000"/>
            <a:ext cx="1599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Exercise details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328438" y="5029200"/>
            <a:ext cx="1718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Online Resource 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8269786" y="1905000"/>
            <a:ext cx="8651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Payment </a:t>
            </a:r>
          </a:p>
          <a:p>
            <a:r>
              <a:rPr lang="en-US" sz="1400" dirty="0" smtClean="0"/>
              <a:t>details</a:t>
            </a:r>
            <a:endParaRPr lang="en-US" dirty="0"/>
          </a:p>
        </p:txBody>
      </p:sp>
      <p:cxnSp>
        <p:nvCxnSpPr>
          <p:cNvPr id="159" name="Elbow Connector 158"/>
          <p:cNvCxnSpPr/>
          <p:nvPr/>
        </p:nvCxnSpPr>
        <p:spPr>
          <a:xfrm rot="5400000">
            <a:off x="4000500" y="2400300"/>
            <a:ext cx="990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5400000" flipH="1" flipV="1">
            <a:off x="4495801" y="2362199"/>
            <a:ext cx="9144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hape 165"/>
          <p:cNvCxnSpPr>
            <a:stCxn id="45" idx="2"/>
          </p:cNvCxnSpPr>
          <p:nvPr/>
        </p:nvCxnSpPr>
        <p:spPr>
          <a:xfrm rot="10800000" flipV="1">
            <a:off x="5486400" y="1981200"/>
            <a:ext cx="685800" cy="9144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167"/>
          <p:cNvCxnSpPr>
            <a:stCxn id="4" idx="6"/>
          </p:cNvCxnSpPr>
          <p:nvPr/>
        </p:nvCxnSpPr>
        <p:spPr>
          <a:xfrm flipV="1">
            <a:off x="5943600" y="2362200"/>
            <a:ext cx="609600" cy="1066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169"/>
          <p:cNvCxnSpPr/>
          <p:nvPr/>
        </p:nvCxnSpPr>
        <p:spPr>
          <a:xfrm rot="16200000" flipV="1">
            <a:off x="5695769" y="3829231"/>
            <a:ext cx="970002" cy="6267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/>
          <p:nvPr/>
        </p:nvCxnSpPr>
        <p:spPr>
          <a:xfrm rot="5400000">
            <a:off x="5181600" y="4343400"/>
            <a:ext cx="9144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hape 197"/>
          <p:cNvCxnSpPr>
            <a:endCxn id="42" idx="6"/>
          </p:cNvCxnSpPr>
          <p:nvPr/>
        </p:nvCxnSpPr>
        <p:spPr>
          <a:xfrm rot="5400000">
            <a:off x="4191000" y="4038600"/>
            <a:ext cx="838200" cy="838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199"/>
          <p:cNvCxnSpPr/>
          <p:nvPr/>
        </p:nvCxnSpPr>
        <p:spPr>
          <a:xfrm rot="5400000" flipH="1" flipV="1">
            <a:off x="3620279" y="3694921"/>
            <a:ext cx="533400" cy="91595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01"/>
          <p:cNvCxnSpPr>
            <a:stCxn id="4" idx="2"/>
            <a:endCxn id="44" idx="4"/>
          </p:cNvCxnSpPr>
          <p:nvPr/>
        </p:nvCxnSpPr>
        <p:spPr>
          <a:xfrm rot="10800000">
            <a:off x="2895600" y="3124200"/>
            <a:ext cx="1143000" cy="304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/>
          <p:cNvCxnSpPr/>
          <p:nvPr/>
        </p:nvCxnSpPr>
        <p:spPr>
          <a:xfrm rot="16200000" flipH="1">
            <a:off x="3162300" y="2247900"/>
            <a:ext cx="990600" cy="914400"/>
          </a:xfrm>
          <a:prstGeom prst="bentConnector3">
            <a:avLst>
              <a:gd name="adj1" fmla="val 4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1905000" y="4038600"/>
            <a:ext cx="1517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 for exercise 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4191000" y="4114800"/>
            <a:ext cx="9237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exercise </a:t>
            </a:r>
          </a:p>
          <a:p>
            <a:r>
              <a:rPr lang="en-US" sz="1400" dirty="0" smtClean="0"/>
              <a:t>Response 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6477000" y="3581400"/>
            <a:ext cx="89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</a:t>
            </a:r>
          </a:p>
          <a:p>
            <a:r>
              <a:rPr lang="en-US" sz="1400" dirty="0" smtClean="0"/>
              <a:t>Resource 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638800" y="3962400"/>
            <a:ext cx="893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System </a:t>
            </a:r>
          </a:p>
          <a:p>
            <a:r>
              <a:rPr lang="en-US" sz="1400" dirty="0" smtClean="0"/>
              <a:t>Response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486400" y="2133600"/>
            <a:ext cx="825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Ask for</a:t>
            </a:r>
          </a:p>
          <a:p>
            <a:r>
              <a:rPr lang="en-US" sz="1400" dirty="0" smtClean="0"/>
              <a:t>Payment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6553200" y="2514600"/>
            <a:ext cx="8250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</a:t>
            </a:r>
          </a:p>
          <a:p>
            <a:r>
              <a:rPr lang="en-US" sz="1400" dirty="0" smtClean="0"/>
              <a:t>Payment</a:t>
            </a:r>
          </a:p>
          <a:p>
            <a:r>
              <a:rPr lang="en-US" sz="1400" dirty="0" smtClean="0"/>
              <a:t>notice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048000" y="1905000"/>
            <a:ext cx="1224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Ask for Lesson</a:t>
            </a:r>
            <a:endParaRPr lang="en-US" dirty="0"/>
          </a:p>
        </p:txBody>
      </p:sp>
      <p:sp>
        <p:nvSpPr>
          <p:cNvPr id="221" name="TextBox 220"/>
          <p:cNvSpPr txBox="1"/>
          <p:nvPr/>
        </p:nvSpPr>
        <p:spPr>
          <a:xfrm>
            <a:off x="2971800" y="3429000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Get Lesson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 rot="16200000">
            <a:off x="3996100" y="2099900"/>
            <a:ext cx="1065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Request for </a:t>
            </a:r>
          </a:p>
          <a:p>
            <a:r>
              <a:rPr lang="en-US" sz="1400" dirty="0" smtClean="0"/>
              <a:t>participant  </a:t>
            </a:r>
          </a:p>
        </p:txBody>
      </p:sp>
      <p:sp>
        <p:nvSpPr>
          <p:cNvPr id="229" name="TextBox 228"/>
          <p:cNvSpPr txBox="1"/>
          <p:nvPr/>
        </p:nvSpPr>
        <p:spPr>
          <a:xfrm rot="16200000">
            <a:off x="4752753" y="2105247"/>
            <a:ext cx="92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Response </a:t>
            </a:r>
          </a:p>
          <a:p>
            <a:r>
              <a:rPr lang="en-US" sz="1400" dirty="0" smtClean="0"/>
              <a:t>request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134</Words>
  <Application>Microsoft Office PowerPoint</Application>
  <PresentationFormat>On-screen Show (4:3)</PresentationFormat>
  <Paragraphs>87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SCMIET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Joysankar Sengupta</dc:creator>
  <cp:lastModifiedBy>Joysankar Sengupta</cp:lastModifiedBy>
  <cp:revision>2</cp:revision>
  <dcterms:created xsi:type="dcterms:W3CDTF">2012-12-29T06:22:32Z</dcterms:created>
  <dcterms:modified xsi:type="dcterms:W3CDTF">2012-12-29T08:49:44Z</dcterms:modified>
</cp:coreProperties>
</file>