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3581400" y="2971800"/>
            <a:ext cx="1905000" cy="1336596"/>
            <a:chOff x="3581400" y="3048000"/>
            <a:chExt cx="1676400" cy="1002447"/>
          </a:xfrm>
        </p:grpSpPr>
        <p:sp>
          <p:nvSpPr>
            <p:cNvPr id="4" name="Oval 3"/>
            <p:cNvSpPr/>
            <p:nvPr/>
          </p:nvSpPr>
          <p:spPr>
            <a:xfrm>
              <a:off x="3581400" y="3048000"/>
              <a:ext cx="1676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3736" y="3219450"/>
              <a:ext cx="1056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 </a:t>
              </a:r>
            </a:p>
            <a:p>
              <a:r>
                <a:rPr lang="en-US" sz="1600" dirty="0" smtClean="0"/>
                <a:t>Education </a:t>
              </a:r>
            </a:p>
            <a:p>
              <a:r>
                <a:rPr lang="en-US" sz="1600" dirty="0" smtClean="0"/>
                <a:t>System</a:t>
              </a:r>
              <a:endParaRPr lang="en-US" sz="16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715000" y="59436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3733800" y="3810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295400" y="5791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7010400" y="25146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609600" y="33528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cxnSp>
        <p:nvCxnSpPr>
          <p:cNvPr id="25" name="Elbow Connector 24"/>
          <p:cNvCxnSpPr>
            <a:stCxn id="20" idx="3"/>
          </p:cNvCxnSpPr>
          <p:nvPr/>
        </p:nvCxnSpPr>
        <p:spPr>
          <a:xfrm>
            <a:off x="2133600" y="3581400"/>
            <a:ext cx="1447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>
            <a:off x="2873424" y="4136976"/>
            <a:ext cx="1711404" cy="1819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133600" y="4114800"/>
            <a:ext cx="1828800" cy="165791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>
            <a:off x="4953000" y="4114800"/>
            <a:ext cx="762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rot="10800000" flipV="1">
            <a:off x="5486400" y="2971800"/>
            <a:ext cx="1676400" cy="457200"/>
          </a:xfrm>
          <a:prstGeom prst="bentConnector3">
            <a:avLst>
              <a:gd name="adj1" fmla="val -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>
            <a:off x="3734594" y="1904206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3200400" y="1905000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4" idx="1"/>
            <a:endCxn id="11" idx="1"/>
          </p:cNvCxnSpPr>
          <p:nvPr/>
        </p:nvCxnSpPr>
        <p:spPr>
          <a:xfrm rot="16200000" flipV="1">
            <a:off x="2526717" y="1816683"/>
            <a:ext cx="2540748" cy="126581"/>
          </a:xfrm>
          <a:prstGeom prst="bentConnector4">
            <a:avLst>
              <a:gd name="adj1" fmla="val 90"/>
              <a:gd name="adj2" fmla="val 746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" idx="7"/>
            <a:endCxn id="11" idx="3"/>
          </p:cNvCxnSpPr>
          <p:nvPr/>
        </p:nvCxnSpPr>
        <p:spPr>
          <a:xfrm rot="5400000" flipH="1" flipV="1">
            <a:off x="3962235" y="1854784"/>
            <a:ext cx="2540748" cy="50381"/>
          </a:xfrm>
          <a:prstGeom prst="bentConnector4">
            <a:avLst>
              <a:gd name="adj1" fmla="val 90"/>
              <a:gd name="adj2" fmla="val 21790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/>
          <p:nvPr/>
        </p:nvCxnSpPr>
        <p:spPr>
          <a:xfrm flipV="1">
            <a:off x="5486400" y="2971800"/>
            <a:ext cx="2133600" cy="7620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2200" y="3276600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71800" y="55626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response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38400" y="4114800"/>
            <a:ext cx="121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84916" y="1729884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lesson 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66862" y="1729885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exercise 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498333" y="1806086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Give payment 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3995540" y="1719460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response 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6400" y="3733800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Online Payment request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1200" y="31242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Authentication  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4376689" y="4995911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resource </a:t>
            </a:r>
            <a:endParaRPr lang="en-US" sz="1400" dirty="0"/>
          </a:p>
        </p:txBody>
      </p:sp>
      <p:cxnSp>
        <p:nvCxnSpPr>
          <p:cNvPr id="122" name="Shape 121"/>
          <p:cNvCxnSpPr/>
          <p:nvPr/>
        </p:nvCxnSpPr>
        <p:spPr>
          <a:xfrm flipV="1">
            <a:off x="5181600" y="2971800"/>
            <a:ext cx="3200400" cy="10668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77000" y="403860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 status 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477000" y="61722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3000" y="3048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209800" y="6172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6781800" y="4572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228600" y="35052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3505200" y="228600"/>
            <a:ext cx="1828800" cy="457200"/>
            <a:chOff x="304800" y="5334000"/>
            <a:chExt cx="1828800" cy="457200"/>
          </a:xfrm>
        </p:grpSpPr>
        <p:sp>
          <p:nvSpPr>
            <p:cNvPr id="47" name="Rectangle 4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54102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dirty="0"/>
            </a:p>
          </p:txBody>
        </p:sp>
      </p:grpSp>
      <p:grpSp>
        <p:nvGrpSpPr>
          <p:cNvPr id="16" name="Group 57"/>
          <p:cNvGrpSpPr/>
          <p:nvPr/>
        </p:nvGrpSpPr>
        <p:grpSpPr>
          <a:xfrm>
            <a:off x="228600" y="1600200"/>
            <a:ext cx="1828800" cy="457200"/>
            <a:chOff x="304800" y="5334000"/>
            <a:chExt cx="1828800" cy="457200"/>
          </a:xfrm>
        </p:grpSpPr>
        <p:sp>
          <p:nvSpPr>
            <p:cNvPr id="59" name="Rectangle 58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54102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  <a:endParaRPr lang="en-US" dirty="0"/>
            </a:p>
          </p:txBody>
        </p:sp>
      </p:grpSp>
      <p:cxnSp>
        <p:nvCxnSpPr>
          <p:cNvPr id="64" name="Shape 63"/>
          <p:cNvCxnSpPr>
            <a:stCxn id="11" idx="2"/>
          </p:cNvCxnSpPr>
          <p:nvPr/>
        </p:nvCxnSpPr>
        <p:spPr>
          <a:xfrm rot="16200000" flipH="1">
            <a:off x="2628900" y="38100"/>
            <a:ext cx="4572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endCxn id="47" idx="3"/>
          </p:cNvCxnSpPr>
          <p:nvPr/>
        </p:nvCxnSpPr>
        <p:spPr>
          <a:xfrm rot="16200000" flipV="1">
            <a:off x="4991100" y="800100"/>
            <a:ext cx="838200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0"/>
            <a:endCxn id="59" idx="3"/>
          </p:cNvCxnSpPr>
          <p:nvPr/>
        </p:nvCxnSpPr>
        <p:spPr>
          <a:xfrm rot="16200000" flipV="1">
            <a:off x="2286000" y="1600200"/>
            <a:ext cx="3810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0" idx="0"/>
            <a:endCxn id="44" idx="2"/>
          </p:cNvCxnSpPr>
          <p:nvPr/>
        </p:nvCxnSpPr>
        <p:spPr>
          <a:xfrm rot="5400000" flipH="1" flipV="1">
            <a:off x="1066800" y="2590800"/>
            <a:ext cx="8382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5"/>
          <p:cNvGrpSpPr/>
          <p:nvPr/>
        </p:nvGrpSpPr>
        <p:grpSpPr>
          <a:xfrm>
            <a:off x="228600" y="5181600"/>
            <a:ext cx="1828800" cy="457200"/>
            <a:chOff x="304800" y="5334000"/>
            <a:chExt cx="1828800" cy="457200"/>
          </a:xfrm>
        </p:grpSpPr>
        <p:sp>
          <p:nvSpPr>
            <p:cNvPr id="77" name="Rectangle 7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2000" y="54102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  <a:endParaRPr lang="en-US" dirty="0"/>
            </a:p>
          </p:txBody>
        </p:sp>
      </p:grpSp>
      <p:cxnSp>
        <p:nvCxnSpPr>
          <p:cNvPr id="82" name="Shape 81"/>
          <p:cNvCxnSpPr>
            <a:stCxn id="42" idx="2"/>
            <a:endCxn id="77" idx="0"/>
          </p:cNvCxnSpPr>
          <p:nvPr/>
        </p:nvCxnSpPr>
        <p:spPr>
          <a:xfrm rot="10800000" flipV="1">
            <a:off x="1143000" y="4876800"/>
            <a:ext cx="12192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5400000" flipH="1" flipV="1">
            <a:off x="2782094" y="5752306"/>
            <a:ext cx="838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 flipH="1" flipV="1">
            <a:off x="6514306" y="5828506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00"/>
          <p:cNvGrpSpPr/>
          <p:nvPr/>
        </p:nvGrpSpPr>
        <p:grpSpPr>
          <a:xfrm>
            <a:off x="7162800" y="4038600"/>
            <a:ext cx="1981200" cy="523220"/>
            <a:chOff x="304800" y="5334000"/>
            <a:chExt cx="1981200" cy="523220"/>
          </a:xfrm>
        </p:grpSpPr>
        <p:sp>
          <p:nvSpPr>
            <p:cNvPr id="102" name="Rectangle 101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5800" y="5334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dirty="0"/>
            </a:p>
          </p:txBody>
        </p:sp>
      </p:grpSp>
      <p:grpSp>
        <p:nvGrpSpPr>
          <p:cNvPr id="23" name="Group 116"/>
          <p:cNvGrpSpPr/>
          <p:nvPr/>
        </p:nvGrpSpPr>
        <p:grpSpPr>
          <a:xfrm>
            <a:off x="7162800" y="2971800"/>
            <a:ext cx="1828800" cy="457200"/>
            <a:chOff x="304800" y="5334000"/>
            <a:chExt cx="1828800" cy="457200"/>
          </a:xfrm>
        </p:grpSpPr>
        <p:sp>
          <p:nvSpPr>
            <p:cNvPr id="118" name="Rectangle 117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2000" y="5410200"/>
              <a:ext cx="1363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 Details</a:t>
              </a:r>
              <a:endParaRPr lang="en-US" dirty="0"/>
            </a:p>
          </p:txBody>
        </p:sp>
      </p:grpSp>
      <p:cxnSp>
        <p:nvCxnSpPr>
          <p:cNvPr id="124" name="Shape 123"/>
          <p:cNvCxnSpPr/>
          <p:nvPr/>
        </p:nvCxnSpPr>
        <p:spPr>
          <a:xfrm flipV="1">
            <a:off x="7315200" y="4495800"/>
            <a:ext cx="1028700" cy="5435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8" idx="1"/>
            <a:endCxn id="45" idx="1"/>
          </p:cNvCxnSpPr>
          <p:nvPr/>
        </p:nvCxnSpPr>
        <p:spPr>
          <a:xfrm rot="10800000" flipV="1">
            <a:off x="6440022" y="687289"/>
            <a:ext cx="341778" cy="9706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45" idx="6"/>
          </p:cNvCxnSpPr>
          <p:nvPr/>
        </p:nvCxnSpPr>
        <p:spPr>
          <a:xfrm>
            <a:off x="8001000" y="1981200"/>
            <a:ext cx="3048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6"/>
          <p:cNvGrpSpPr/>
          <p:nvPr/>
        </p:nvGrpSpPr>
        <p:grpSpPr>
          <a:xfrm>
            <a:off x="3733800" y="990600"/>
            <a:ext cx="1828800" cy="914400"/>
            <a:chOff x="3733800" y="990600"/>
            <a:chExt cx="1828800" cy="914400"/>
          </a:xfrm>
        </p:grpSpPr>
        <p:sp>
          <p:nvSpPr>
            <p:cNvPr id="43" name="Oval 42"/>
            <p:cNvSpPr/>
            <p:nvPr/>
          </p:nvSpPr>
          <p:spPr>
            <a:xfrm>
              <a:off x="3733800" y="990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135"/>
            <p:cNvGrpSpPr/>
            <p:nvPr/>
          </p:nvGrpSpPr>
          <p:grpSpPr>
            <a:xfrm>
              <a:off x="4114800" y="990600"/>
              <a:ext cx="1165768" cy="828020"/>
              <a:chOff x="4114800" y="990600"/>
              <a:chExt cx="1165768" cy="82802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114800" y="12954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User </a:t>
                </a:r>
              </a:p>
              <a:p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495800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grpSp>
        <p:nvGrpSpPr>
          <p:cNvPr id="26" name="Group 140"/>
          <p:cNvGrpSpPr/>
          <p:nvPr/>
        </p:nvGrpSpPr>
        <p:grpSpPr>
          <a:xfrm>
            <a:off x="1981200" y="2209800"/>
            <a:ext cx="1828800" cy="914400"/>
            <a:chOff x="1981200" y="2209800"/>
            <a:chExt cx="1828800" cy="914400"/>
          </a:xfrm>
        </p:grpSpPr>
        <p:sp>
          <p:nvSpPr>
            <p:cNvPr id="44" name="Oval 43"/>
            <p:cNvSpPr/>
            <p:nvPr/>
          </p:nvSpPr>
          <p:spPr>
            <a:xfrm>
              <a:off x="1981200" y="22098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86000" y="24384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7" name="Group 139"/>
          <p:cNvGrpSpPr/>
          <p:nvPr/>
        </p:nvGrpSpPr>
        <p:grpSpPr>
          <a:xfrm>
            <a:off x="4038600" y="2819400"/>
            <a:ext cx="1905000" cy="1412796"/>
            <a:chOff x="4038600" y="2819400"/>
            <a:chExt cx="1905000" cy="1412796"/>
          </a:xfrm>
        </p:grpSpPr>
        <p:grpSp>
          <p:nvGrpSpPr>
            <p:cNvPr id="28" name="Group 5"/>
            <p:cNvGrpSpPr/>
            <p:nvPr/>
          </p:nvGrpSpPr>
          <p:grpSpPr>
            <a:xfrm>
              <a:off x="4038600" y="2819400"/>
              <a:ext cx="1905000" cy="1412796"/>
              <a:chOff x="3581400" y="3048000"/>
              <a:chExt cx="1676400" cy="105959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81400" y="3048000"/>
                <a:ext cx="1676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50792" y="3276600"/>
                <a:ext cx="1056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Child </a:t>
                </a:r>
              </a:p>
              <a:p>
                <a:r>
                  <a:rPr lang="en-US" sz="1600" dirty="0" smtClean="0"/>
                  <a:t>Education </a:t>
                </a:r>
              </a:p>
              <a:p>
                <a:r>
                  <a:rPr lang="en-US" sz="1600" dirty="0" smtClean="0"/>
                  <a:t>System</a:t>
                </a:r>
                <a:endParaRPr lang="en-US" sz="1600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48768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142"/>
          <p:cNvGrpSpPr/>
          <p:nvPr/>
        </p:nvGrpSpPr>
        <p:grpSpPr>
          <a:xfrm>
            <a:off x="2362200" y="4419600"/>
            <a:ext cx="1828800" cy="914400"/>
            <a:chOff x="2362200" y="4419600"/>
            <a:chExt cx="1828800" cy="914400"/>
          </a:xfrm>
        </p:grpSpPr>
        <p:sp>
          <p:nvSpPr>
            <p:cNvPr id="42" name="Oval 41"/>
            <p:cNvSpPr/>
            <p:nvPr/>
          </p:nvSpPr>
          <p:spPr>
            <a:xfrm>
              <a:off x="2362200" y="4419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67000" y="46482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242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145"/>
          <p:cNvGrpSpPr/>
          <p:nvPr/>
        </p:nvGrpSpPr>
        <p:grpSpPr>
          <a:xfrm>
            <a:off x="5486400" y="4648200"/>
            <a:ext cx="1828800" cy="914400"/>
            <a:chOff x="5486400" y="4648200"/>
            <a:chExt cx="1828800" cy="914400"/>
          </a:xfrm>
        </p:grpSpPr>
        <p:sp>
          <p:nvSpPr>
            <p:cNvPr id="46" name="Oval 45"/>
            <p:cNvSpPr/>
            <p:nvPr/>
          </p:nvSpPr>
          <p:spPr>
            <a:xfrm>
              <a:off x="5486400" y="46482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67400" y="4876800"/>
              <a:ext cx="1414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484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1" name="Group 146"/>
          <p:cNvGrpSpPr/>
          <p:nvPr/>
        </p:nvGrpSpPr>
        <p:grpSpPr>
          <a:xfrm>
            <a:off x="6172200" y="1524000"/>
            <a:ext cx="1828800" cy="914400"/>
            <a:chOff x="6172200" y="1524000"/>
            <a:chExt cx="1828800" cy="914400"/>
          </a:xfrm>
        </p:grpSpPr>
        <p:sp>
          <p:nvSpPr>
            <p:cNvPr id="45" name="Oval 44"/>
            <p:cNvSpPr/>
            <p:nvPr/>
          </p:nvSpPr>
          <p:spPr>
            <a:xfrm>
              <a:off x="6172200" y="15240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77000" y="18288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34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133600" y="914400"/>
            <a:ext cx="142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57200" y="2362200"/>
            <a:ext cx="160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Lesson details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200400" y="5638800"/>
            <a:ext cx="1697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details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858000" y="5562600"/>
            <a:ext cx="181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0800" y="1066800"/>
            <a:ext cx="17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Payment details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267200" y="685800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user details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1524000"/>
            <a:ext cx="15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details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85800" y="4572000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Exercise details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438" y="5029200"/>
            <a:ext cx="17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69786" y="1905000"/>
            <a:ext cx="865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59" name="Elbow Connector 158"/>
          <p:cNvCxnSpPr/>
          <p:nvPr/>
        </p:nvCxnSpPr>
        <p:spPr>
          <a:xfrm rot="5400000">
            <a:off x="4000500" y="2400300"/>
            <a:ext cx="990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495801" y="2362199"/>
            <a:ext cx="9144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45" idx="2"/>
          </p:cNvCxnSpPr>
          <p:nvPr/>
        </p:nvCxnSpPr>
        <p:spPr>
          <a:xfrm rot="10800000" flipV="1">
            <a:off x="5486400" y="1981200"/>
            <a:ext cx="685800" cy="914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>
            <a:stCxn id="4" idx="6"/>
          </p:cNvCxnSpPr>
          <p:nvPr/>
        </p:nvCxnSpPr>
        <p:spPr>
          <a:xfrm flipV="1">
            <a:off x="5943600" y="2362200"/>
            <a:ext cx="609600" cy="1066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169"/>
          <p:cNvCxnSpPr/>
          <p:nvPr/>
        </p:nvCxnSpPr>
        <p:spPr>
          <a:xfrm rot="16200000" flipV="1">
            <a:off x="5695769" y="3829231"/>
            <a:ext cx="970002" cy="626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5181600" y="434340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hape 197"/>
          <p:cNvCxnSpPr>
            <a:endCxn id="42" idx="6"/>
          </p:cNvCxnSpPr>
          <p:nvPr/>
        </p:nvCxnSpPr>
        <p:spPr>
          <a:xfrm rot="5400000">
            <a:off x="4191000" y="4038600"/>
            <a:ext cx="8382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99"/>
          <p:cNvCxnSpPr/>
          <p:nvPr/>
        </p:nvCxnSpPr>
        <p:spPr>
          <a:xfrm rot="5400000" flipH="1" flipV="1">
            <a:off x="3620279" y="3694921"/>
            <a:ext cx="533400" cy="915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4" idx="2"/>
            <a:endCxn id="44" idx="4"/>
          </p:cNvCxnSpPr>
          <p:nvPr/>
        </p:nvCxnSpPr>
        <p:spPr>
          <a:xfrm rot="10800000">
            <a:off x="2895600" y="3124200"/>
            <a:ext cx="11430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rot="16200000" flipH="1">
            <a:off x="3162300" y="2247900"/>
            <a:ext cx="990600" cy="914400"/>
          </a:xfrm>
          <a:prstGeom prst="bentConnector3">
            <a:avLst>
              <a:gd name="adj1" fmla="val 4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905000" y="4038600"/>
            <a:ext cx="151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exercise 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191000" y="4114800"/>
            <a:ext cx="92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exercise </a:t>
            </a:r>
          </a:p>
          <a:p>
            <a:r>
              <a:rPr lang="en-US" sz="1400" dirty="0" smtClean="0"/>
              <a:t>Response 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6477000" y="3581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</a:p>
          <a:p>
            <a:r>
              <a:rPr lang="en-US" sz="1400" dirty="0" smtClean="0"/>
              <a:t>Resource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638800" y="3962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</a:t>
            </a:r>
          </a:p>
          <a:p>
            <a:r>
              <a:rPr lang="en-US" sz="1400" dirty="0" smtClean="0"/>
              <a:t>Response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486400" y="2133600"/>
            <a:ext cx="82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</a:t>
            </a:r>
          </a:p>
          <a:p>
            <a:r>
              <a:rPr lang="en-US" sz="1400" dirty="0" smtClean="0"/>
              <a:t>Payment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53200" y="2514600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</a:t>
            </a:r>
          </a:p>
          <a:p>
            <a:r>
              <a:rPr lang="en-US" sz="1400" dirty="0" smtClean="0"/>
              <a:t>notice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048000" y="1905000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Lesson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2971800" y="3429000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3996100" y="20999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4752753" y="2105247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Free User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Apply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838200"/>
            <a:ext cx="156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resource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569651" y="2271306"/>
            <a:ext cx="174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Free User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1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Free User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034566" y="2481973"/>
            <a:ext cx="143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Free User</a:t>
            </a:r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Paid User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241864" y="2499906"/>
            <a:ext cx="19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Paid User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-169710" y="2558171"/>
            <a:ext cx="186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result</a:t>
            </a:r>
            <a:endParaRPr lang="en-US" sz="1400" dirty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2438400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response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6781800" y="6096000"/>
            <a:ext cx="1697232" cy="523220"/>
            <a:chOff x="304800" y="1676400"/>
            <a:chExt cx="1697232" cy="52322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676400"/>
              <a:ext cx="139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>
            <a:stCxn id="76" idx="0"/>
          </p:cNvCxnSpPr>
          <p:nvPr/>
        </p:nvCxnSpPr>
        <p:spPr>
          <a:xfrm rot="16200000" flipV="1">
            <a:off x="7358508" y="5671692"/>
            <a:ext cx="838200" cy="10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72400" y="54102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43600" y="2286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Video 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2743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3.5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228600"/>
            <a:ext cx="1833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video lesson </a:t>
            </a:r>
            <a:endParaRPr lang="en-US" dirty="0"/>
          </a:p>
        </p:txBody>
      </p:sp>
      <p:cxnSp>
        <p:nvCxnSpPr>
          <p:cNvPr id="33" name="Shape 32"/>
          <p:cNvCxnSpPr>
            <a:stCxn id="8" idx="0"/>
          </p:cNvCxnSpPr>
          <p:nvPr/>
        </p:nvCxnSpPr>
        <p:spPr>
          <a:xfrm rot="5400000" flipH="1" flipV="1">
            <a:off x="4076700" y="-1181100"/>
            <a:ext cx="152400" cy="3581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6"/>
            <a:endCxn id="23" idx="0"/>
          </p:cNvCxnSpPr>
          <p:nvPr/>
        </p:nvCxnSpPr>
        <p:spPr>
          <a:xfrm>
            <a:off x="6934200" y="647700"/>
            <a:ext cx="85806" cy="2095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348680" y="1576119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34290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7028891" y="3821161"/>
            <a:ext cx="732351" cy="7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6533592" y="3905811"/>
            <a:ext cx="656151" cy="7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3581400"/>
            <a:ext cx="720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Lesson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86000" y="34290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71" name="Elbow Connector 70"/>
          <p:cNvCxnSpPr>
            <a:stCxn id="68" idx="6"/>
            <a:endCxn id="22" idx="1"/>
          </p:cNvCxnSpPr>
          <p:nvPr/>
        </p:nvCxnSpPr>
        <p:spPr>
          <a:xfrm>
            <a:off x="5410200" y="1409700"/>
            <a:ext cx="1288070" cy="14562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72"/>
          <p:cNvGrpSpPr/>
          <p:nvPr/>
        </p:nvGrpSpPr>
        <p:grpSpPr>
          <a:xfrm>
            <a:off x="6781800" y="6172200"/>
            <a:ext cx="1676400" cy="457200"/>
            <a:chOff x="304800" y="1676400"/>
            <a:chExt cx="1676400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2000" y="17526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7201694" y="5752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56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67" name="Group 17"/>
          <p:cNvGrpSpPr/>
          <p:nvPr/>
        </p:nvGrpSpPr>
        <p:grpSpPr>
          <a:xfrm>
            <a:off x="4419600" y="990600"/>
            <a:ext cx="990600" cy="838200"/>
            <a:chOff x="1219200" y="5029200"/>
            <a:chExt cx="990600" cy="838200"/>
          </a:xfrm>
        </p:grpSpPr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Audio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3.2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1200" y="13716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info check</a:t>
            </a:r>
            <a:endParaRPr lang="en-US" dirty="0"/>
          </a:p>
        </p:txBody>
      </p:sp>
      <p:cxnSp>
        <p:nvCxnSpPr>
          <p:cNvPr id="89" name="Shape 88"/>
          <p:cNvCxnSpPr>
            <a:stCxn id="8" idx="3"/>
            <a:endCxn id="69" idx="0"/>
          </p:cNvCxnSpPr>
          <p:nvPr/>
        </p:nvCxnSpPr>
        <p:spPr>
          <a:xfrm>
            <a:off x="2895600" y="876300"/>
            <a:ext cx="1990806" cy="1143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95600" y="609600"/>
            <a:ext cx="184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audio lesson </a:t>
            </a:r>
            <a:endParaRPr lang="en-US" dirty="0"/>
          </a:p>
        </p:txBody>
      </p:sp>
      <p:grpSp>
        <p:nvGrpSpPr>
          <p:cNvPr id="122" name="Group 17"/>
          <p:cNvGrpSpPr/>
          <p:nvPr/>
        </p:nvGrpSpPr>
        <p:grpSpPr>
          <a:xfrm>
            <a:off x="4724400" y="1981200"/>
            <a:ext cx="990600" cy="838200"/>
            <a:chOff x="1219200" y="5029200"/>
            <a:chExt cx="990600" cy="838200"/>
          </a:xfrm>
        </p:grpSpPr>
        <p:sp>
          <p:nvSpPr>
            <p:cNvPr id="123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Drawing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3.4</a:t>
              </a:r>
              <a:endParaRPr lang="en-US" dirty="0"/>
            </a:p>
          </p:txBody>
        </p:sp>
      </p:grpSp>
      <p:grpSp>
        <p:nvGrpSpPr>
          <p:cNvPr id="125" name="Group 17"/>
          <p:cNvGrpSpPr/>
          <p:nvPr/>
        </p:nvGrpSpPr>
        <p:grpSpPr>
          <a:xfrm>
            <a:off x="2895600" y="2438400"/>
            <a:ext cx="990600" cy="838200"/>
            <a:chOff x="1219200" y="5029200"/>
            <a:chExt cx="990600" cy="838200"/>
          </a:xfrm>
        </p:grpSpPr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Text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3.3</a:t>
              </a:r>
              <a:endParaRPr lang="en-US" dirty="0"/>
            </a:p>
          </p:txBody>
        </p:sp>
      </p:grpSp>
      <p:cxnSp>
        <p:nvCxnSpPr>
          <p:cNvPr id="138" name="Elbow Connector 137"/>
          <p:cNvCxnSpPr/>
          <p:nvPr/>
        </p:nvCxnSpPr>
        <p:spPr>
          <a:xfrm>
            <a:off x="2743200" y="1066800"/>
            <a:ext cx="2057400" cy="1143000"/>
          </a:xfrm>
          <a:prstGeom prst="bentConnector3">
            <a:avLst>
              <a:gd name="adj1" fmla="val 2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24694" y="2247106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3"/>
          </p:cNvCxnSpPr>
          <p:nvPr/>
        </p:nvCxnSpPr>
        <p:spPr>
          <a:xfrm rot="5400000" flipH="1">
            <a:off x="4286810" y="1047190"/>
            <a:ext cx="29649" cy="47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8" idx="2"/>
            <a:endCxn id="126" idx="2"/>
          </p:cNvCxnSpPr>
          <p:nvPr/>
        </p:nvCxnSpPr>
        <p:spPr>
          <a:xfrm rot="16200000" flipH="1">
            <a:off x="1733550" y="1695450"/>
            <a:ext cx="1790700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>
            <a:off x="3886200" y="3048000"/>
            <a:ext cx="2667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16200000">
            <a:off x="1352657" y="1905901"/>
            <a:ext cx="1717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text lesson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95600" y="1905000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drawing lesson 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91200" y="2133600"/>
            <a:ext cx="96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         info </a:t>
            </a:r>
          </a:p>
          <a:p>
            <a:r>
              <a:rPr lang="en-US" sz="1400" dirty="0" smtClean="0"/>
              <a:t>         check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114800" y="30480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cxnSp>
        <p:nvCxnSpPr>
          <p:cNvPr id="175" name="Elbow Connector 174"/>
          <p:cNvCxnSpPr>
            <a:stCxn id="123" idx="6"/>
          </p:cNvCxnSpPr>
          <p:nvPr/>
        </p:nvCxnSpPr>
        <p:spPr>
          <a:xfrm>
            <a:off x="5715000" y="2400300"/>
            <a:ext cx="91440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914400"/>
              <a:ext cx="773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5943600" y="2286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Easy level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4.1</a:t>
              </a:r>
              <a:endParaRPr lang="en-US" dirty="0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6553200" y="2743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4.4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228600"/>
            <a:ext cx="222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easy level Exercise</a:t>
            </a:r>
            <a:endParaRPr lang="en-US" dirty="0"/>
          </a:p>
        </p:txBody>
      </p:sp>
      <p:cxnSp>
        <p:nvCxnSpPr>
          <p:cNvPr id="33" name="Shape 32"/>
          <p:cNvCxnSpPr>
            <a:stCxn id="8" idx="0"/>
          </p:cNvCxnSpPr>
          <p:nvPr/>
        </p:nvCxnSpPr>
        <p:spPr>
          <a:xfrm rot="5400000" flipH="1" flipV="1">
            <a:off x="4076700" y="-1181100"/>
            <a:ext cx="152400" cy="3581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6"/>
            <a:endCxn id="23" idx="0"/>
          </p:cNvCxnSpPr>
          <p:nvPr/>
        </p:nvCxnSpPr>
        <p:spPr>
          <a:xfrm>
            <a:off x="6934200" y="647700"/>
            <a:ext cx="85806" cy="2095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348680" y="1576119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34290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7028891" y="3821161"/>
            <a:ext cx="732351" cy="7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6533592" y="3905811"/>
            <a:ext cx="656151" cy="7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3581400"/>
            <a:ext cx="720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Lesson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86000" y="34290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71" name="Elbow Connector 70"/>
          <p:cNvCxnSpPr>
            <a:stCxn id="68" idx="6"/>
            <a:endCxn id="22" idx="1"/>
          </p:cNvCxnSpPr>
          <p:nvPr/>
        </p:nvCxnSpPr>
        <p:spPr>
          <a:xfrm>
            <a:off x="5257800" y="1866900"/>
            <a:ext cx="1440470" cy="9990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2"/>
          <p:cNvGrpSpPr/>
          <p:nvPr/>
        </p:nvGrpSpPr>
        <p:grpSpPr>
          <a:xfrm>
            <a:off x="6781800" y="6172200"/>
            <a:ext cx="1693282" cy="457200"/>
            <a:chOff x="304800" y="1676400"/>
            <a:chExt cx="1693282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5800" y="17526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7201694" y="5752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56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12" name="Group 17"/>
          <p:cNvGrpSpPr/>
          <p:nvPr/>
        </p:nvGrpSpPr>
        <p:grpSpPr>
          <a:xfrm>
            <a:off x="4267200" y="1447800"/>
            <a:ext cx="990600" cy="838200"/>
            <a:chOff x="1219200" y="5029200"/>
            <a:chExt cx="990600" cy="838200"/>
          </a:xfrm>
        </p:grpSpPr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Hard level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4.2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1200" y="13716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info check</a:t>
            </a:r>
            <a:endParaRPr lang="en-US" dirty="0"/>
          </a:p>
        </p:txBody>
      </p:sp>
      <p:cxnSp>
        <p:nvCxnSpPr>
          <p:cNvPr id="89" name="Shape 88"/>
          <p:cNvCxnSpPr/>
          <p:nvPr/>
        </p:nvCxnSpPr>
        <p:spPr>
          <a:xfrm>
            <a:off x="2743200" y="1066800"/>
            <a:ext cx="1533606" cy="723900"/>
          </a:xfrm>
          <a:prstGeom prst="bentConnector3">
            <a:avLst>
              <a:gd name="adj1" fmla="val 10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43200" y="1143000"/>
            <a:ext cx="920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</a:t>
            </a:r>
          </a:p>
          <a:p>
            <a:r>
              <a:rPr lang="en-US" sz="1400" dirty="0" smtClean="0"/>
              <a:t>Hard level</a:t>
            </a:r>
          </a:p>
          <a:p>
            <a:r>
              <a:rPr lang="en-US" sz="1400" dirty="0" smtClean="0"/>
              <a:t>Exercise</a:t>
            </a:r>
            <a:endParaRPr lang="en-US" dirty="0"/>
          </a:p>
        </p:txBody>
      </p:sp>
      <p:grpSp>
        <p:nvGrpSpPr>
          <p:cNvPr id="14" name="Group 17"/>
          <p:cNvGrpSpPr/>
          <p:nvPr/>
        </p:nvGrpSpPr>
        <p:grpSpPr>
          <a:xfrm>
            <a:off x="3200400" y="2286000"/>
            <a:ext cx="1066800" cy="838200"/>
            <a:chOff x="1219200" y="5029200"/>
            <a:chExt cx="990600" cy="838200"/>
          </a:xfrm>
        </p:grpSpPr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Medium level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47800" y="50292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4.3</a:t>
              </a:r>
              <a:endParaRPr lang="en-US" dirty="0"/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rot="5400000" flipH="1" flipV="1">
            <a:off x="724694" y="2247106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3"/>
          </p:cNvCxnSpPr>
          <p:nvPr/>
        </p:nvCxnSpPr>
        <p:spPr>
          <a:xfrm rot="5400000" flipH="1">
            <a:off x="4286810" y="1047190"/>
            <a:ext cx="29649" cy="47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8" idx="2"/>
            <a:endCxn id="126" idx="2"/>
          </p:cNvCxnSpPr>
          <p:nvPr/>
        </p:nvCxnSpPr>
        <p:spPr>
          <a:xfrm rot="16200000" flipH="1">
            <a:off x="1962150" y="1466850"/>
            <a:ext cx="16383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26" idx="6"/>
          </p:cNvCxnSpPr>
          <p:nvPr/>
        </p:nvCxnSpPr>
        <p:spPr>
          <a:xfrm>
            <a:off x="4267200" y="2705100"/>
            <a:ext cx="2286000" cy="344488"/>
          </a:xfrm>
          <a:prstGeom prst="bentConnector3">
            <a:avLst>
              <a:gd name="adj1" fmla="val 691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362200" y="1905000"/>
            <a:ext cx="1546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Medium </a:t>
            </a:r>
          </a:p>
          <a:p>
            <a:r>
              <a:rPr lang="en-US" sz="1400" dirty="0" smtClean="0"/>
              <a:t>level Exercise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267200" y="24384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324</Words>
  <Application>Microsoft Office PowerPoint</Application>
  <PresentationFormat>On-screen Show (4:3)</PresentationFormat>
  <Paragraphs>221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11</cp:revision>
  <dcterms:created xsi:type="dcterms:W3CDTF">2012-12-29T06:22:32Z</dcterms:created>
  <dcterms:modified xsi:type="dcterms:W3CDTF">2012-12-29T10:00:23Z</dcterms:modified>
</cp:coreProperties>
</file>