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t>12/29/2012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t>12/29/2012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t>12/29/2012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6CAD-E44B-47CA-902C-3E943E2AE032}" type="datetimeFigureOut">
              <a:rPr lang="en-US" smtClean="0"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2893-11F5-468B-9C2E-B99862B913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81400" y="2971800"/>
            <a:ext cx="1905000" cy="1336596"/>
            <a:chOff x="3581400" y="3048000"/>
            <a:chExt cx="1676400" cy="1002447"/>
          </a:xfrm>
        </p:grpSpPr>
        <p:sp>
          <p:nvSpPr>
            <p:cNvPr id="4" name="Oval 3"/>
            <p:cNvSpPr/>
            <p:nvPr/>
          </p:nvSpPr>
          <p:spPr>
            <a:xfrm>
              <a:off x="3581400" y="3048000"/>
              <a:ext cx="1676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3736" y="3219450"/>
              <a:ext cx="1056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Child </a:t>
              </a:r>
            </a:p>
            <a:p>
              <a:r>
                <a:rPr lang="en-US" sz="1600" dirty="0" smtClean="0"/>
                <a:t>Education </a:t>
              </a:r>
            </a:p>
            <a:p>
              <a:r>
                <a:rPr lang="en-US" sz="1600" dirty="0" smtClean="0"/>
                <a:t>System</a:t>
              </a:r>
              <a:endParaRPr lang="en-US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15000" y="5943600"/>
            <a:ext cx="1524000" cy="457200"/>
            <a:chOff x="1219200" y="1371600"/>
            <a:chExt cx="1524000" cy="457200"/>
          </a:xfrm>
        </p:grpSpPr>
        <p:sp>
          <p:nvSpPr>
            <p:cNvPr id="7" name="Rectangle 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1447800"/>
              <a:ext cx="1414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Resource </a:t>
              </a:r>
              <a:endParaRPr lang="en-US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33800" y="381000"/>
            <a:ext cx="1524000" cy="457200"/>
            <a:chOff x="1219200" y="1371600"/>
            <a:chExt cx="1524000" cy="457200"/>
          </a:xfrm>
        </p:grpSpPr>
        <p:sp>
          <p:nvSpPr>
            <p:cNvPr id="11" name="Rectangle 10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User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95400" y="5791200"/>
            <a:ext cx="1524000" cy="457200"/>
            <a:chOff x="1219200" y="1371600"/>
            <a:chExt cx="1524000" cy="457200"/>
          </a:xfrm>
        </p:grpSpPr>
        <p:sp>
          <p:nvSpPr>
            <p:cNvPr id="14" name="Rectangle 13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Exercise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10400" y="2514600"/>
            <a:ext cx="1676400" cy="457200"/>
            <a:chOff x="1143000" y="1371600"/>
            <a:chExt cx="1676400" cy="457200"/>
          </a:xfrm>
        </p:grpSpPr>
        <p:sp>
          <p:nvSpPr>
            <p:cNvPr id="17" name="Rectangle 1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14478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Payment gateway</a:t>
              </a:r>
              <a:endParaRPr lang="en-US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3352800"/>
            <a:ext cx="1524000" cy="457200"/>
            <a:chOff x="1219200" y="1371600"/>
            <a:chExt cx="152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Lesson  </a:t>
              </a:r>
              <a:endParaRPr lang="en-US" sz="1400" dirty="0"/>
            </a:p>
          </p:txBody>
        </p:sp>
      </p:grpSp>
      <p:cxnSp>
        <p:nvCxnSpPr>
          <p:cNvPr id="25" name="Elbow Connector 24"/>
          <p:cNvCxnSpPr>
            <a:stCxn id="20" idx="3"/>
          </p:cNvCxnSpPr>
          <p:nvPr/>
        </p:nvCxnSpPr>
        <p:spPr>
          <a:xfrm>
            <a:off x="2133600" y="3581400"/>
            <a:ext cx="1447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/>
          <p:nvPr/>
        </p:nvCxnSpPr>
        <p:spPr>
          <a:xfrm rot="5400000">
            <a:off x="2873424" y="4136976"/>
            <a:ext cx="1711404" cy="18194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133600" y="4114800"/>
            <a:ext cx="1828800" cy="1657914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rot="10800000">
            <a:off x="4953000" y="4114800"/>
            <a:ext cx="762000" cy="1905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/>
          <p:nvPr/>
        </p:nvCxnSpPr>
        <p:spPr>
          <a:xfrm rot="10800000" flipV="1">
            <a:off x="5486400" y="2971800"/>
            <a:ext cx="1676400" cy="457200"/>
          </a:xfrm>
          <a:prstGeom prst="bentConnector3">
            <a:avLst>
              <a:gd name="adj1" fmla="val -4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/>
          <p:nvPr/>
        </p:nvCxnSpPr>
        <p:spPr>
          <a:xfrm rot="5400000">
            <a:off x="3734594" y="1904206"/>
            <a:ext cx="2133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5400000">
            <a:off x="3200400" y="1905000"/>
            <a:ext cx="2133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4" idx="1"/>
            <a:endCxn id="11" idx="1"/>
          </p:cNvCxnSpPr>
          <p:nvPr/>
        </p:nvCxnSpPr>
        <p:spPr>
          <a:xfrm rot="16200000" flipV="1">
            <a:off x="2526717" y="1816683"/>
            <a:ext cx="2540748" cy="126581"/>
          </a:xfrm>
          <a:prstGeom prst="bentConnector4">
            <a:avLst>
              <a:gd name="adj1" fmla="val 90"/>
              <a:gd name="adj2" fmla="val 7460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4" idx="7"/>
            <a:endCxn id="11" idx="3"/>
          </p:cNvCxnSpPr>
          <p:nvPr/>
        </p:nvCxnSpPr>
        <p:spPr>
          <a:xfrm rot="5400000" flipH="1" flipV="1">
            <a:off x="3962235" y="1854784"/>
            <a:ext cx="2540748" cy="50381"/>
          </a:xfrm>
          <a:prstGeom prst="bentConnector4">
            <a:avLst>
              <a:gd name="adj1" fmla="val 90"/>
              <a:gd name="adj2" fmla="val 217909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105"/>
          <p:cNvCxnSpPr/>
          <p:nvPr/>
        </p:nvCxnSpPr>
        <p:spPr>
          <a:xfrm flipV="1">
            <a:off x="5486400" y="2971800"/>
            <a:ext cx="2133600" cy="762000"/>
          </a:xfrm>
          <a:prstGeom prst="bentConnector3">
            <a:avLst>
              <a:gd name="adj1" fmla="val 998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362200" y="3276600"/>
            <a:ext cx="990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lesson 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971800" y="5562600"/>
            <a:ext cx="1490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response 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438400" y="4114800"/>
            <a:ext cx="121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2384916" y="1729884"/>
            <a:ext cx="132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lesson 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5466862" y="1729885"/>
            <a:ext cx="14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exercise 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3498333" y="1806086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Give payment 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3995540" y="1719460"/>
            <a:ext cx="1917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response 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486400" y="3733800"/>
            <a:ext cx="1944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Online Payment request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791200" y="3124200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Authentication  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4376689" y="4995911"/>
            <a:ext cx="1460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resource </a:t>
            </a:r>
            <a:endParaRPr lang="en-US" sz="1400" dirty="0"/>
          </a:p>
        </p:txBody>
      </p:sp>
      <p:cxnSp>
        <p:nvCxnSpPr>
          <p:cNvPr id="122" name="Shape 121"/>
          <p:cNvCxnSpPr/>
          <p:nvPr/>
        </p:nvCxnSpPr>
        <p:spPr>
          <a:xfrm flipV="1">
            <a:off x="5181600" y="2971800"/>
            <a:ext cx="3200400" cy="1066800"/>
          </a:xfrm>
          <a:prstGeom prst="bentConnector3">
            <a:avLst>
              <a:gd name="adj1" fmla="val 998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477000" y="4038600"/>
            <a:ext cx="158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Transaction status  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SCMIET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Joysankar Sengupta</dc:creator>
  <cp:lastModifiedBy>Joysankar Sengupta</cp:lastModifiedBy>
  <cp:revision>1</cp:revision>
  <dcterms:created xsi:type="dcterms:W3CDTF">2012-12-29T06:22:32Z</dcterms:created>
  <dcterms:modified xsi:type="dcterms:W3CDTF">2012-12-29T07:29:58Z</dcterms:modified>
</cp:coreProperties>
</file>