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9" r:id="rId5"/>
    <p:sldId id="261" r:id="rId6"/>
    <p:sldId id="263" r:id="rId7"/>
    <p:sldId id="264" r:id="rId8"/>
    <p:sldId id="265" r:id="rId9"/>
    <p:sldId id="267" r:id="rId10"/>
    <p:sldId id="258" r:id="rId11"/>
    <p:sldId id="26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4A7-5FB5-41C6-9A0E-2DFEC7F27F76}" type="datetimeFigureOut">
              <a:rPr lang="en-AU" smtClean="0"/>
              <a:t>28/09/2024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C3B2-9890-4B00-88A1-283A53BA8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601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4A7-5FB5-41C6-9A0E-2DFEC7F27F76}" type="datetimeFigureOut">
              <a:rPr lang="en-AU" smtClean="0"/>
              <a:t>28/09/2024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C3B2-9890-4B00-88A1-283A53BA8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178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4A7-5FB5-41C6-9A0E-2DFEC7F27F76}" type="datetimeFigureOut">
              <a:rPr lang="en-AU" smtClean="0"/>
              <a:t>28/09/2024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C3B2-9890-4B00-88A1-283A53BA8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103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4A7-5FB5-41C6-9A0E-2DFEC7F27F76}" type="datetimeFigureOut">
              <a:rPr lang="en-AU" smtClean="0"/>
              <a:t>28/09/2024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C3B2-9890-4B00-88A1-283A53BA837A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3747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4A7-5FB5-41C6-9A0E-2DFEC7F27F76}" type="datetimeFigureOut">
              <a:rPr lang="en-AU" smtClean="0"/>
              <a:t>28/09/2024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C3B2-9890-4B00-88A1-283A53BA8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6809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4A7-5FB5-41C6-9A0E-2DFEC7F27F76}" type="datetimeFigureOut">
              <a:rPr lang="en-AU" smtClean="0"/>
              <a:t>28/09/2024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C3B2-9890-4B00-88A1-283A53BA8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9299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4A7-5FB5-41C6-9A0E-2DFEC7F27F76}" type="datetimeFigureOut">
              <a:rPr lang="en-AU" smtClean="0"/>
              <a:t>28/09/2024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C3B2-9890-4B00-88A1-283A53BA8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3851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4A7-5FB5-41C6-9A0E-2DFEC7F27F76}" type="datetimeFigureOut">
              <a:rPr lang="en-AU" smtClean="0"/>
              <a:t>28/09/2024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C3B2-9890-4B00-88A1-283A53BA8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5799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4A7-5FB5-41C6-9A0E-2DFEC7F27F76}" type="datetimeFigureOut">
              <a:rPr lang="en-AU" smtClean="0"/>
              <a:t>28/09/2024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C3B2-9890-4B00-88A1-283A53BA8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917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4A7-5FB5-41C6-9A0E-2DFEC7F27F76}" type="datetimeFigureOut">
              <a:rPr lang="en-AU" smtClean="0"/>
              <a:t>28/09/2024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C3B2-9890-4B00-88A1-283A53BA8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639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4A7-5FB5-41C6-9A0E-2DFEC7F27F76}" type="datetimeFigureOut">
              <a:rPr lang="en-AU" smtClean="0"/>
              <a:t>28/09/2024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C3B2-9890-4B00-88A1-283A53BA8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376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4A7-5FB5-41C6-9A0E-2DFEC7F27F76}" type="datetimeFigureOut">
              <a:rPr lang="en-AU" smtClean="0"/>
              <a:t>28/09/2024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C3B2-9890-4B00-88A1-283A53BA8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31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4A7-5FB5-41C6-9A0E-2DFEC7F27F76}" type="datetimeFigureOut">
              <a:rPr lang="en-AU" smtClean="0"/>
              <a:t>28/09/2024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C3B2-9890-4B00-88A1-283A53BA8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678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4A7-5FB5-41C6-9A0E-2DFEC7F27F76}" type="datetimeFigureOut">
              <a:rPr lang="en-AU" smtClean="0"/>
              <a:t>28/09/2024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C3B2-9890-4B00-88A1-283A53BA8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272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4A7-5FB5-41C6-9A0E-2DFEC7F27F76}" type="datetimeFigureOut">
              <a:rPr lang="en-AU" smtClean="0"/>
              <a:t>28/09/2024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C3B2-9890-4B00-88A1-283A53BA8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668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4A7-5FB5-41C6-9A0E-2DFEC7F27F76}" type="datetimeFigureOut">
              <a:rPr lang="en-AU" smtClean="0"/>
              <a:t>28/09/2024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C3B2-9890-4B00-88A1-283A53BA8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2433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4A7-5FB5-41C6-9A0E-2DFEC7F27F76}" type="datetimeFigureOut">
              <a:rPr lang="en-AU" smtClean="0"/>
              <a:t>28/09/2024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C3B2-9890-4B00-88A1-283A53BA8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19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55C54A7-5FB5-41C6-9A0E-2DFEC7F27F76}" type="datetimeFigureOut">
              <a:rPr lang="en-AU" smtClean="0"/>
              <a:t>28/09/2024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FC3B2-9890-4B00-88A1-283A53BA83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897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FA9CBC-BCD3-9BB7-04E5-A670B566D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Customer Feedback Pipeline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6DC37BD-BB25-14B3-19C3-BDE43E5BC0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Sam Law</a:t>
            </a:r>
          </a:p>
        </p:txBody>
      </p:sp>
    </p:spTree>
    <p:extLst>
      <p:ext uri="{BB962C8B-B14F-4D97-AF65-F5344CB8AC3E}">
        <p14:creationId xmlns:p14="http://schemas.microsoft.com/office/powerpoint/2010/main" val="4177406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AFE64E-D2AC-55CF-60CF-7F9E6034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Option 3: Visualization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DC90B7C-EDB8-F7A3-5AC3-844E4A447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20" y="2052638"/>
            <a:ext cx="6992936" cy="4195762"/>
          </a:xfrm>
        </p:spPr>
      </p:pic>
    </p:spTree>
    <p:extLst>
      <p:ext uri="{BB962C8B-B14F-4D97-AF65-F5344CB8AC3E}">
        <p14:creationId xmlns:p14="http://schemas.microsoft.com/office/powerpoint/2010/main" val="1121903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A45BE8-7FD0-E455-74DD-3E060E23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Future Extension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F0A61B-C3E4-ED5D-0E6E-3D8AAF55B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Common topics</a:t>
            </a:r>
          </a:p>
          <a:p>
            <a:pPr lvl="1"/>
            <a:r>
              <a:rPr lang="en-AU" dirty="0"/>
              <a:t>Find out what kind of common topics the customers are concern about the most</a:t>
            </a:r>
          </a:p>
          <a:p>
            <a:pPr lvl="1"/>
            <a:r>
              <a:rPr lang="en-AU" dirty="0"/>
              <a:t>Pinpoint the strengths and weaknesses</a:t>
            </a:r>
          </a:p>
          <a:p>
            <a:endParaRPr lang="en-AU" dirty="0"/>
          </a:p>
          <a:p>
            <a:r>
              <a:rPr lang="en-AU" dirty="0"/>
              <a:t>Frequency of keywords</a:t>
            </a:r>
          </a:p>
          <a:p>
            <a:pPr lvl="1"/>
            <a:r>
              <a:rPr lang="en-AU" dirty="0"/>
              <a:t>Find out what kind of word shows up the most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Feedback collection specific to each product</a:t>
            </a:r>
          </a:p>
          <a:p>
            <a:pPr lvl="1"/>
            <a:r>
              <a:rPr lang="en-AU" dirty="0"/>
              <a:t>Pinpoint the strengths and weaknesses </a:t>
            </a:r>
            <a:r>
              <a:rPr lang="en-AU"/>
              <a:t>per product</a:t>
            </a:r>
            <a:endParaRPr lang="en-AU" dirty="0"/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0251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8DE537-25A3-77D6-CE7C-3AEE30AAA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855068"/>
            <a:ext cx="9404723" cy="1400530"/>
          </a:xfrm>
        </p:spPr>
        <p:txBody>
          <a:bodyPr/>
          <a:lstStyle/>
          <a:p>
            <a:pPr algn="ctr"/>
            <a:r>
              <a:rPr lang="en-AU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0992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9A879-0F51-4C06-106A-C0A35DB9B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Features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05ECC0-E31D-0BF0-8ED5-930AD24DA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Pipeline</a:t>
            </a:r>
          </a:p>
          <a:p>
            <a:pPr lvl="1"/>
            <a:r>
              <a:rPr lang="en-AU" dirty="0"/>
              <a:t>Provide </a:t>
            </a:r>
            <a:r>
              <a:rPr lang="en-AU" dirty="0" err="1"/>
              <a:t>Tkinter</a:t>
            </a:r>
            <a:r>
              <a:rPr lang="en-AU" dirty="0"/>
              <a:t> GUI for customer to submit feedback</a:t>
            </a:r>
          </a:p>
          <a:p>
            <a:pPr lvl="1"/>
            <a:r>
              <a:rPr lang="en-AU" dirty="0"/>
              <a:t>Using Bert model to analyse the sentiment of the feedback</a:t>
            </a:r>
          </a:p>
          <a:p>
            <a:pPr lvl="1"/>
            <a:r>
              <a:rPr lang="en-AU" dirty="0"/>
              <a:t>Store both the comment and sentiment into database</a:t>
            </a:r>
          </a:p>
          <a:p>
            <a:endParaRPr lang="en-AU" dirty="0"/>
          </a:p>
          <a:p>
            <a:r>
              <a:rPr lang="en-AU" dirty="0"/>
              <a:t>Terminal interface for interaction with sentiment data</a:t>
            </a:r>
          </a:p>
          <a:p>
            <a:pPr lvl="1"/>
            <a:r>
              <a:rPr lang="en-AU" dirty="0"/>
              <a:t>Show all the feedback record in the database</a:t>
            </a:r>
          </a:p>
          <a:p>
            <a:pPr lvl="1"/>
            <a:r>
              <a:rPr lang="en-AU" dirty="0"/>
              <a:t>Sentiment statistics</a:t>
            </a:r>
          </a:p>
          <a:p>
            <a:pPr lvl="1"/>
            <a:r>
              <a:rPr lang="en-AU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83713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A6B731-BC3C-CC8B-1698-249B80C8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Customer Feedback flowchart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0A5282D-96D8-B6F2-FF4A-12AA2023F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632" y="2052638"/>
            <a:ext cx="4528511" cy="4195762"/>
          </a:xfrm>
        </p:spPr>
      </p:pic>
    </p:spTree>
    <p:extLst>
      <p:ext uri="{BB962C8B-B14F-4D97-AF65-F5344CB8AC3E}">
        <p14:creationId xmlns:p14="http://schemas.microsoft.com/office/powerpoint/2010/main" val="84817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A435D9-3F57-A899-E723-7043C15A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Customer Feedback GUI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5DF421A-2C40-2B8B-FA28-67113435F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948" y="2338721"/>
            <a:ext cx="5992953" cy="3614611"/>
          </a:xfrm>
        </p:spPr>
      </p:pic>
    </p:spTree>
    <p:extLst>
      <p:ext uri="{BB962C8B-B14F-4D97-AF65-F5344CB8AC3E}">
        <p14:creationId xmlns:p14="http://schemas.microsoft.com/office/powerpoint/2010/main" val="56203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531AF-803D-ADE4-A2D3-28225111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Sentiment Analysis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D52CE77-3A18-DD66-4CC9-47B85F82D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79" y="1550220"/>
            <a:ext cx="11340283" cy="237354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2CF92A2-F52D-6661-90CB-31458D8EC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79" y="5102283"/>
            <a:ext cx="7928740" cy="41099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B135CFE-12C8-1E88-BA3C-FD8E5AAA481F}"/>
              </a:ext>
            </a:extLst>
          </p:cNvPr>
          <p:cNvSpPr txBox="1"/>
          <p:nvPr/>
        </p:nvSpPr>
        <p:spPr>
          <a:xfrm>
            <a:off x="503679" y="4435808"/>
            <a:ext cx="1468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Output</a:t>
            </a:r>
            <a:endParaRPr lang="en-AU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7F6E83E-D532-C342-FF68-D2C234102DAD}"/>
              </a:ext>
            </a:extLst>
          </p:cNvPr>
          <p:cNvSpPr/>
          <p:nvPr/>
        </p:nvSpPr>
        <p:spPr>
          <a:xfrm>
            <a:off x="2052536" y="4959028"/>
            <a:ext cx="1692613" cy="770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n w="762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5947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52C99-D662-B04A-6DC0-A6133FE2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Database Schema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075CE21-8BE8-0900-11B1-29469DBEC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893" y="2441642"/>
            <a:ext cx="3700214" cy="2874887"/>
          </a:xfrm>
        </p:spPr>
      </p:pic>
    </p:spTree>
    <p:extLst>
      <p:ext uri="{BB962C8B-B14F-4D97-AF65-F5344CB8AC3E}">
        <p14:creationId xmlns:p14="http://schemas.microsoft.com/office/powerpoint/2010/main" val="348507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BEEB2E-B96C-E85E-E71F-5B789875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Terminal Interface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A735BC7B-80DA-259B-52BB-657D21144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014" y="2882123"/>
            <a:ext cx="7177971" cy="2173018"/>
          </a:xfrm>
        </p:spPr>
      </p:pic>
    </p:spTree>
    <p:extLst>
      <p:ext uri="{BB962C8B-B14F-4D97-AF65-F5344CB8AC3E}">
        <p14:creationId xmlns:p14="http://schemas.microsoft.com/office/powerpoint/2010/main" val="4291891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0216A4-7EA5-01BD-292B-15CB4D8F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Option 1: Print feedbacks 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E93FB4C-38F3-E280-9A67-0471E4500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97" y="2621631"/>
            <a:ext cx="12151006" cy="1400530"/>
          </a:xfrm>
        </p:spPr>
      </p:pic>
    </p:spTree>
    <p:extLst>
      <p:ext uri="{BB962C8B-B14F-4D97-AF65-F5344CB8AC3E}">
        <p14:creationId xmlns:p14="http://schemas.microsoft.com/office/powerpoint/2010/main" val="1324497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AAA876-EAAB-10E6-35C5-7E95C6597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Option 2: Generate Statistics  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2727F20-77E2-A990-7879-7918F7F87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635" y="2693984"/>
            <a:ext cx="7551184" cy="2177335"/>
          </a:xfrm>
        </p:spPr>
      </p:pic>
    </p:spTree>
    <p:extLst>
      <p:ext uri="{BB962C8B-B14F-4D97-AF65-F5344CB8AC3E}">
        <p14:creationId xmlns:p14="http://schemas.microsoft.com/office/powerpoint/2010/main" val="3173636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</TotalTime>
  <Words>130</Words>
  <Application>Microsoft Office PowerPoint</Application>
  <PresentationFormat>寬螢幕</PresentationFormat>
  <Paragraphs>32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離子</vt:lpstr>
      <vt:lpstr>Customer Feedback Pipeline</vt:lpstr>
      <vt:lpstr>Project Features</vt:lpstr>
      <vt:lpstr>Customer Feedback flowchart</vt:lpstr>
      <vt:lpstr>Customer Feedback GUI</vt:lpstr>
      <vt:lpstr>Sentiment Analysis</vt:lpstr>
      <vt:lpstr>Database Schema</vt:lpstr>
      <vt:lpstr>Terminal Interface</vt:lpstr>
      <vt:lpstr>Option 1: Print feedbacks </vt:lpstr>
      <vt:lpstr>Option 2: Generate Statistics  </vt:lpstr>
      <vt:lpstr>Option 3: Visualization</vt:lpstr>
      <vt:lpstr>Future Extension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Tsz Hin Law</dc:creator>
  <cp:lastModifiedBy>Tsz Hin Law</cp:lastModifiedBy>
  <cp:revision>11</cp:revision>
  <dcterms:created xsi:type="dcterms:W3CDTF">2024-09-28T14:15:22Z</dcterms:created>
  <dcterms:modified xsi:type="dcterms:W3CDTF">2024-09-28T15:39:36Z</dcterms:modified>
</cp:coreProperties>
</file>