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3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e46285c9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e46285c9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e46285c9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e46285c9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e46285c9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e46285c9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de46285c9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de46285c9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e46285c92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de46285c9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e46285c92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e46285c92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94148" y="1863003"/>
            <a:ext cx="8355704" cy="997239"/>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solidFill>
                  <a:schemeClr val="dk1"/>
                </a:solidFill>
              </a:rPr>
              <a:t>SMART WATER CONTROLLING PUMP</a:t>
            </a:r>
            <a:endParaRPr dirty="0">
              <a:solidFill>
                <a:schemeClr val="dk1"/>
              </a:solidFill>
            </a:endParaRPr>
          </a:p>
        </p:txBody>
      </p:sp>
      <p:sp>
        <p:nvSpPr>
          <p:cNvPr id="86" name="Google Shape;86;p13"/>
          <p:cNvSpPr txBox="1">
            <a:spLocks noGrp="1"/>
          </p:cNvSpPr>
          <p:nvPr>
            <p:ph type="subTitle" idx="1"/>
          </p:nvPr>
        </p:nvSpPr>
        <p:spPr>
          <a:xfrm>
            <a:off x="707815" y="4113115"/>
            <a:ext cx="8355717" cy="838799"/>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dirty="0">
                <a:solidFill>
                  <a:srgbClr val="3949AB"/>
                </a:solidFill>
              </a:rPr>
              <a:t>RANJITH KUMARAN G(210701209)</a:t>
            </a:r>
          </a:p>
          <a:p>
            <a:pPr marL="0" lvl="0" indent="0" algn="r" rtl="0">
              <a:spcBef>
                <a:spcPts val="0"/>
              </a:spcBef>
              <a:spcAft>
                <a:spcPts val="0"/>
              </a:spcAft>
              <a:buNone/>
            </a:pPr>
            <a:r>
              <a:rPr lang="en" dirty="0">
                <a:solidFill>
                  <a:srgbClr val="3949AB"/>
                </a:solidFill>
              </a:rPr>
              <a:t>SAM LAWRANCE V(210701225)</a:t>
            </a:r>
            <a:endParaRPr dirty="0">
              <a:solidFill>
                <a:srgbClr val="3949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AND PURPOSE OF THE PROJECT</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800" dirty="0">
                <a:effectLst/>
                <a:latin typeface="Times New Roman" panose="02020603050405020304" pitchFamily="18" charset="0"/>
                <a:ea typeface="Times New Roman" panose="02020603050405020304" pitchFamily="18" charset="0"/>
              </a:rPr>
              <a:t>Water management is crucial in both agricultural and domestic environments, necessitating efficient and adaptable solutions. This project introduces a Smart Water Controlling Pump leveraging IoT and the Blynk platform to optimize water usage. Utilizing a microcontroller (such as Arduino or ESP8266/ESP32) connected to a water pump and sensors (soil moisture, water level, and flow meters), the system monitors environmental conditions and controls the pump accordingly. The Blynk app enables real-time monitoring and remote control via smartphones, providing users with the flexibility to manage water resources efficiently. Key features include automated watering based on sensor data, remote accessibility, data logging for usage analytics, and customizable alerts for prompt action. This system enhances water management by automating and optimizing water distribution, conserving resources, reducing costs, and improving productivity. Future enhancements may incorporate additional sensors and advanced analytics to further improve system adaptability and efficiency.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COMPONENTS USED</a:t>
            </a:r>
            <a:endParaRPr dirty="0"/>
          </a:p>
        </p:txBody>
      </p:sp>
      <p:sp>
        <p:nvSpPr>
          <p:cNvPr id="3" name="TextBox 2">
            <a:extLst>
              <a:ext uri="{FF2B5EF4-FFF2-40B4-BE49-F238E27FC236}">
                <a16:creationId xmlns:a16="http://schemas.microsoft.com/office/drawing/2014/main" id="{64C1D647-8F8F-9514-A42F-E19229ADFBB2}"/>
              </a:ext>
            </a:extLst>
          </p:cNvPr>
          <p:cNvSpPr txBox="1"/>
          <p:nvPr/>
        </p:nvSpPr>
        <p:spPr>
          <a:xfrm>
            <a:off x="438912" y="1089964"/>
            <a:ext cx="8156448" cy="27300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ESP32 Wi-Fi Module</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DC Water Pump</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Relay Switch</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Battery</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Tubes</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Jumper wires</a:t>
            </a:r>
          </a:p>
          <a:p>
            <a:pPr algn="just">
              <a:lnSpc>
                <a:spcPct val="15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CIRCUIT DIAGRAM</a:t>
            </a:r>
            <a:endParaRPr/>
          </a:p>
        </p:txBody>
      </p:sp>
      <p:pic>
        <p:nvPicPr>
          <p:cNvPr id="2" name="Picture 1">
            <a:extLst>
              <a:ext uri="{FF2B5EF4-FFF2-40B4-BE49-F238E27FC236}">
                <a16:creationId xmlns:a16="http://schemas.microsoft.com/office/drawing/2014/main" id="{A60720A4-58C8-6C08-FA19-BEA04276A0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347" y="1220825"/>
            <a:ext cx="6775819" cy="3627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3" name="Picture 2">
            <a:extLst>
              <a:ext uri="{FF2B5EF4-FFF2-40B4-BE49-F238E27FC236}">
                <a16:creationId xmlns:a16="http://schemas.microsoft.com/office/drawing/2014/main" id="{80F31D67-E01B-880E-E23A-CD879EA7F6B3}"/>
              </a:ext>
            </a:extLst>
          </p:cNvPr>
          <p:cNvPicPr>
            <a:picLocks noChangeAspect="1"/>
          </p:cNvPicPr>
          <p:nvPr/>
        </p:nvPicPr>
        <p:blipFill>
          <a:blip r:embed="rId3"/>
          <a:stretch>
            <a:fillRect/>
          </a:stretch>
        </p:blipFill>
        <p:spPr>
          <a:xfrm>
            <a:off x="1825930" y="1140553"/>
            <a:ext cx="5043043" cy="28623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 AND FUTURE SCOPE</a:t>
            </a:r>
            <a:endParaRPr dirty="0"/>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In conclusion, the smart water controlling pump system has demonstrated significant potential in optimizing water usage, reducing wastage, and enhancing efficiency in various applications such as agriculture, industrial processes, and residential water management. The system's integration with IoT technology allows for real-time monitoring and control, ensuring that water resources are utilized judiciously. Future enhancements could focus on improving sensor accuracy, expanding connectivity options, and incorporating advanced AI algorithms to predict water needs more precisely. Additionally, integrating renewable energy sources to power the pumps and enhancing data security measures would further augment the system's sustainability and reliability. </a:t>
            </a:r>
            <a:r>
              <a:rPr lang="en-US"/>
              <a:t>These advancements will contribute to more intelligent and resource-efficient water management solutions, addressing global water scarcity challenges.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949AB"/>
                </a:solidFill>
              </a:rPr>
              <a:t>THANK YOU</a:t>
            </a:r>
            <a:endParaRPr>
              <a:solidFill>
                <a:srgbClr val="3949AB"/>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338</Words>
  <Application>Microsoft Office PowerPoint</Application>
  <PresentationFormat>On-screen Show (16:9)</PresentationFormat>
  <Paragraphs>17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Times New Roman</vt:lpstr>
      <vt:lpstr>Roboto</vt:lpstr>
      <vt:lpstr>Arial</vt:lpstr>
      <vt:lpstr>Geometric</vt:lpstr>
      <vt:lpstr>SMART WATER CONTROLLING PUMP</vt:lpstr>
      <vt:lpstr>INTRODUCTION AND PURPOSE OF THE PROJECT</vt:lpstr>
      <vt:lpstr>COMPONENTS USED</vt:lpstr>
      <vt:lpstr>CIRCUIT DIAGRAM</vt:lpstr>
      <vt:lpstr>RESULTS</vt:lpstr>
      <vt:lpstr>CONCLUSION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CONTROLLING PUMP</dc:title>
  <cp:lastModifiedBy>Samlawrance vincent</cp:lastModifiedBy>
  <cp:revision>2</cp:revision>
  <dcterms:modified xsi:type="dcterms:W3CDTF">2024-05-20T15:32:39Z</dcterms:modified>
</cp:coreProperties>
</file>