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6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6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5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bontrust.com/our-work-and-impact/guides-reports-and-tools/carbon-impact-of-video-streaming" TargetMode="External"/><Relationship Id="rId2" Type="http://schemas.openxmlformats.org/officeDocument/2006/relationships/hyperlink" Target="https://www.iea.org/commentaries/the-carbon-footprint-of-streaming-video-fact-checking-the-headli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8billiontrees.com/carbon-offsets-credits/carbon-ecological-footprint-calculators/how-much-carbon-does-a-tree-capture/" TargetMode="External"/><Relationship Id="rId4" Type="http://schemas.openxmlformats.org/officeDocument/2006/relationships/hyperlink" Target="https://impakter.com/how-green-is-your-screen-time-the-carbon-footprint-of-video-strea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FBC-F6F0-01ED-3823-2A09DD6FE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Green Screen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7AF8-41DE-602F-85E1-50D0BE4A9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5/20/2023</a:t>
            </a:r>
          </a:p>
          <a:p>
            <a:r>
              <a:rPr lang="en-US" altLang="zh-TW" dirty="0"/>
              <a:t>Sam Lee, Li-Wen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7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8C3-C375-C7CB-B2F5-4099A89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230-EDAE-AE99-E4DC-B5BBC242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Streaming is digital, but still creates carbon footprints.</a:t>
            </a:r>
          </a:p>
          <a:p>
            <a:r>
              <a:rPr lang="en-US" altLang="zh-TW" dirty="0"/>
              <a:t>According to IEA*, data centers and transmission networks that facilitate streaming accounted for 1 - 1.5% of the world’s total energy consumption and 1% of the planet’s total energy-related GHG emissions.</a:t>
            </a:r>
          </a:p>
          <a:p>
            <a:r>
              <a:rPr lang="en-US" altLang="zh-TW" dirty="0"/>
              <a:t>(According to the International Energy Agency’s (IEA) September 2022 report, the data centers and transmission networks that facilitate streaming accounted for 1-1.5% of the world’s total electricity consumption and 1% of the planet’s total energy-related GHG emissions (0.6% of total global emissions) in 2021.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0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EA4-D6AA-089B-D391-5CC5518C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does CO2 emission happen?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8B47-A014-3E47-924C-C9945828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Overall footprint of streaming video depends most heavily on how the electricity is generated</a:t>
            </a:r>
          </a:p>
          <a:p>
            <a:r>
              <a:rPr lang="en-US" altLang="zh-TW" dirty="0"/>
              <a:t>(Energy usage of streaming -&gt; how the electricity is generated -&gt;</a:t>
            </a:r>
            <a:r>
              <a:rPr lang="zh-TW" altLang="en-US" dirty="0"/>
              <a:t> </a:t>
            </a:r>
            <a:r>
              <a:rPr lang="en-US" altLang="zh-TW" dirty="0"/>
              <a:t>carbon footprint)</a:t>
            </a:r>
          </a:p>
          <a:p>
            <a:endParaRPr lang="en-US" altLang="zh-TW" dirty="0"/>
          </a:p>
          <a:p>
            <a:r>
              <a:rPr lang="en-US" altLang="zh-TW" dirty="0"/>
              <a:t>Main factors of video streaming: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Data centers (5%)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Transmission networks (23%)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End-user device (72%)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4D0E2-74EC-A6C0-46D0-03EB57556590}"/>
              </a:ext>
            </a:extLst>
          </p:cNvPr>
          <p:cNvGrpSpPr/>
          <p:nvPr/>
        </p:nvGrpSpPr>
        <p:grpSpPr>
          <a:xfrm>
            <a:off x="9075744" y="4892041"/>
            <a:ext cx="2371049" cy="1772069"/>
            <a:chOff x="7873782" y="4028440"/>
            <a:chExt cx="3340209" cy="261747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C7B881A-6E37-6BEE-DA7F-4C68A26E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1280" y="4125069"/>
              <a:ext cx="2242711" cy="22427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113AE16-B65E-DDB0-3A04-D7A0E4C7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7642" y="4028440"/>
              <a:ext cx="1374140" cy="13741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06A70FF-7EE5-5E63-C355-64C8934C1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73782" y="4806950"/>
              <a:ext cx="1838960" cy="18389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2B3B72-514F-17A3-E477-29EF4C700DAD}"/>
              </a:ext>
            </a:extLst>
          </p:cNvPr>
          <p:cNvSpPr txBox="1"/>
          <p:nvPr/>
        </p:nvSpPr>
        <p:spPr>
          <a:xfrm>
            <a:off x="7457242" y="6612900"/>
            <a:ext cx="465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Source: https://www.svgrepo.com/svg/499949/carbon-dioxide-concentration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63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14E-F5A7-FDD9-20B9-E3BE921C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&amp; Conversion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ED6D-0425-1530-4EAC-5B4ED037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C02 emissions of 1h show on Netflix: 36gCO2e  = drive 200 m in conventional car (IEA)</a:t>
            </a:r>
          </a:p>
          <a:p>
            <a:r>
              <a:rPr lang="en-US" altLang="zh-TW" dirty="0"/>
              <a:t>That equals: </a:t>
            </a:r>
          </a:p>
          <a:p>
            <a:pPr lvl="1"/>
            <a:r>
              <a:rPr lang="en-US" altLang="zh-TW" dirty="0"/>
              <a:t>driving 5km: 925g CO2e</a:t>
            </a:r>
          </a:p>
          <a:p>
            <a:pPr lvl="1"/>
            <a:r>
              <a:rPr lang="en-US" altLang="zh-TW" dirty="0"/>
              <a:t>boiling a kettle: 34g Co2</a:t>
            </a:r>
          </a:p>
          <a:p>
            <a:pPr lvl="1"/>
            <a:r>
              <a:rPr lang="en-US" altLang="zh-TW" dirty="0"/>
              <a:t>One tree (of 19 1/2” circumference) absorbs 4.2 g CO2/</a:t>
            </a:r>
            <a:r>
              <a:rPr lang="en-US" altLang="zh-TW" dirty="0" err="1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1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6254-1F1E-DB13-FD71-392E278E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actions we can take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2C87-A0FC-4C7C-DC4B-7195FD1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</a:t>
            </a:r>
            <a:r>
              <a:rPr lang="en-US" altLang="zh-TW" sz="2000" dirty="0"/>
              <a:t>user devices drives the impact of video streaming, s</a:t>
            </a:r>
            <a:r>
              <a:rPr lang="en-US" altLang="zh-TW" dirty="0"/>
              <a:t>witching to smaller device and screens will significantly reduce streaming energy cost. </a:t>
            </a:r>
          </a:p>
          <a:p>
            <a:r>
              <a:rPr lang="en-US" altLang="zh-TW" dirty="0"/>
              <a:t>Plant trees to absorb CO2</a:t>
            </a:r>
          </a:p>
          <a:p>
            <a:r>
              <a:rPr lang="en-US" altLang="zh-TW" dirty="0"/>
              <a:t>E-bike workout</a:t>
            </a:r>
          </a:p>
        </p:txBody>
      </p:sp>
    </p:spTree>
    <p:extLst>
      <p:ext uri="{BB962C8B-B14F-4D97-AF65-F5344CB8AC3E}">
        <p14:creationId xmlns:p14="http://schemas.microsoft.com/office/powerpoint/2010/main" val="195426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D0C4-C089-0FF4-9F1F-5661C317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World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B64-08F5-DC67-6FFC-F0D4EAA8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Streaming video is a fairly low-emitting activity, especially compared to driving to a cinema, for instance.</a:t>
            </a:r>
            <a:r>
              <a:rPr lang="zh-TW" altLang="en-US" dirty="0"/>
              <a:t> </a:t>
            </a:r>
          </a:p>
          <a:p>
            <a:r>
              <a:rPr lang="en-US" altLang="zh-TW" dirty="0"/>
              <a:t>Energy efficiency of digital technologies has improved rapidly.</a:t>
            </a:r>
            <a:r>
              <a:rPr lang="zh-TW" altLang="en-US" dirty="0"/>
              <a:t> </a:t>
            </a:r>
            <a:r>
              <a:rPr lang="en-US" altLang="zh-TW" dirty="0"/>
              <a:t>In addition, streaming giants such as Netflix , Disney+, and YouTube has shown commitment to reducing environmental impact by largely purchasing renewable energy and carbon offsets to reach the goal of net-zero carbon footprints.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44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62A-4728-F5CB-013A-55CB5FD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BF2C-59A8-6DDF-A0CC-0A483904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see how much CO2 are emitted by each YouTube channels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00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D04-291C-58DF-A276-5069A75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C8C8-0B3A-74D3-F44F-617964BA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IEA – </a:t>
            </a:r>
            <a:r>
              <a:rPr lang="en-US" altLang="zh-TW" dirty="0">
                <a:hlinkClick r:id="rId2"/>
              </a:rPr>
              <a:t>The carbon footprint of streaming video</a:t>
            </a:r>
            <a:endParaRPr lang="en-US" altLang="zh-TW" dirty="0"/>
          </a:p>
          <a:p>
            <a:r>
              <a:rPr lang="en-US" altLang="zh-TW" dirty="0"/>
              <a:t>Carbon Trust – </a:t>
            </a:r>
            <a:r>
              <a:rPr lang="en-US" altLang="zh-TW" dirty="0">
                <a:hlinkClick r:id="rId3"/>
              </a:rPr>
              <a:t>Carbon impact of video streaming</a:t>
            </a:r>
            <a:endParaRPr lang="en-US" altLang="zh-TW" dirty="0"/>
          </a:p>
          <a:p>
            <a:r>
              <a:rPr lang="en-US" altLang="zh-TW" dirty="0"/>
              <a:t>IMPAKTER – </a:t>
            </a:r>
            <a:r>
              <a:rPr lang="en-US" altLang="zh-TW" dirty="0">
                <a:hlinkClick r:id="rId4"/>
              </a:rPr>
              <a:t>How green is your screen time?</a:t>
            </a:r>
          </a:p>
          <a:p>
            <a:r>
              <a:rPr lang="en-US" altLang="zh-TW" dirty="0"/>
              <a:t>8BillionTrees – </a:t>
            </a:r>
            <a:r>
              <a:rPr lang="en-US" altLang="zh-TW" dirty="0">
                <a:hlinkClick r:id="rId5"/>
              </a:rPr>
              <a:t>How much carbon does a tree capture?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693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382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Green Screen</vt:lpstr>
      <vt:lpstr>Motivation</vt:lpstr>
      <vt:lpstr>When does CO2 emission happen?</vt:lpstr>
      <vt:lpstr>Comparison &amp; Conversion</vt:lpstr>
      <vt:lpstr>What actions we can take</vt:lpstr>
      <vt:lpstr>Current World</vt:lpstr>
      <vt:lpstr>YouTube Channels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Screen</dc:title>
  <dc:creator>Li Wen Lin</dc:creator>
  <cp:lastModifiedBy>Li Wen Lin</cp:lastModifiedBy>
  <cp:revision>6</cp:revision>
  <dcterms:created xsi:type="dcterms:W3CDTF">2023-05-20T20:58:09Z</dcterms:created>
  <dcterms:modified xsi:type="dcterms:W3CDTF">2023-05-21T06:15:44Z</dcterms:modified>
</cp:coreProperties>
</file>