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55605"/>
  </p:normalViewPr>
  <p:slideViewPr>
    <p:cSldViewPr snapToGrid="0">
      <p:cViewPr varScale="1">
        <p:scale>
          <a:sx n="61" d="100"/>
          <a:sy n="61" d="100"/>
        </p:scale>
        <p:origin x="2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3B57D-9886-9E4E-8A2F-8AF6B85A30F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3D871-53A9-FC49-873F-B58142E6B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6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define a violent crime?</a:t>
            </a:r>
          </a:p>
          <a:p>
            <a:r>
              <a:rPr lang="en-US" dirty="0"/>
              <a:t>FBI website + Chicago Crime Gov</a:t>
            </a:r>
          </a:p>
          <a:p>
            <a:endParaRPr lang="en-US" dirty="0"/>
          </a:p>
          <a:p>
            <a:r>
              <a:rPr lang="en-US" dirty="0"/>
              <a:t>How we aggregate the data?</a:t>
            </a:r>
          </a:p>
          <a:p>
            <a:endParaRPr lang="en-US" dirty="0"/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r>
              <a:rPr lang="en-US" dirty="0"/>
              <a:t>Unemployment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3D871-53A9-FC49-873F-B58142E6B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B163-8273-FED4-9348-3F55AEBB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9D30-4B05-2E06-FCB3-D76604F0D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C158-D74B-62CC-12F6-F404B53A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2D58-B5CD-DA72-12A4-4F237AF2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9121-0CA8-8DAC-E8E2-850F1C0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B694-EB88-3A48-3E6D-F90D5C11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F7D6E-64EA-7310-4CF8-EE346158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4A59-8408-EE89-C1EC-8EA565F1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F7A0-75AF-78C5-E751-C21440B1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AAA8D-FFC2-1244-6337-E2748B5C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84FA7-38DC-8649-CE55-28AD95318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DCA46-1ECC-A416-3407-1541BF5F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A8FB-22DF-556E-296B-5ED4C1E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AC33-A89C-71DB-398F-06639CF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B2C3-E633-94B6-E72F-D8B8586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32C5-410D-7718-C30C-5D12BA5D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07E7-A9EF-D596-F81E-82D36C24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8A89-002A-8338-4522-5F1C7579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0AE2-DD21-A4EC-7776-D6322A18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1139-2380-4661-C6D7-2E24A9FC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A959-BEB5-84C9-D7EE-4C13FBAA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E966-0ADF-9A69-9254-4B41F1C4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A240-747B-25E8-2417-CC4C76CD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3780-B60B-E318-AF5C-F3825AE5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4D1C-0108-F3A7-6F8F-EDDA36FE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48E-E7CC-86AD-C73A-64659F8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C3BD-4D69-2626-DC16-CD2FE6F18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230C-54F8-AD4C-5E5F-4D1607AB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3934A-1282-191D-A032-3FBDEBCE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C680E-018A-508D-CE63-7B7C3D22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83EA-9005-79B2-F647-3ECBEC85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421B-410D-E0AA-F994-17975EE6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6591-449B-F786-3F59-B616756F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44EC-A082-26C5-77C0-31A9FB4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B5745-DC10-129C-71DA-CD9125DF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D1120-710D-9979-8572-FEAE77350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9CA0B-581F-AFAD-8668-ABBE5D22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AA227-085E-6C9E-6E37-AB8147AE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989C2-9E20-7A4A-0766-7AA19291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C6E-1775-D203-D70C-7A00E8A2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D9876-CAA6-AF42-A350-506FCDE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73E3-7448-0F47-B20F-957BF4D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291DF-98FF-DB79-9D2E-34DD2A2D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4E149-0C7F-7481-23A0-8B89E55E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4681-C2F5-F0CF-8CD0-4220EE5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A723-4925-9D29-ABB4-0B3BA2F5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8DD-7242-23BD-8EC1-11B5034D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971-8D37-36E8-3404-785D5E36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570EF-98A3-FF9A-A0D0-C0779CB2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DC12-8F80-E313-FF8F-DC8F8757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D7FD-45C3-270D-C07E-712AA59A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3CAF-9D2D-5326-43D6-927A300D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7A3C-1082-75F7-87AF-CF21D91F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8ECF8-1360-9137-A673-5CBB3ECA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CE60-FFB3-2EF7-6F5F-9B3879A6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48EB3-B413-6651-00F9-2572737E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5A092-EB3C-A97E-3450-5B6B866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E8CB-7230-81ED-EF47-117FCF1F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40067-C0AB-2C13-4F1A-A428BE9F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B71E-E276-0558-D417-34AA687C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209E-788A-3BEF-7147-3F5BFB7F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90857-DC5A-9047-8358-DC37F93EF74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23E5-06C8-00F9-36A1-B9822A491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0F5A-4D3E-8163-0BEC-9780F8106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47C4E-E4FD-E449-A4DD-F3F7C1C0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 Problem</a:t>
            </a:r>
          </a:p>
          <a:p>
            <a:r>
              <a:rPr lang="en-US" dirty="0"/>
              <a:t>to explore in-</a:t>
            </a:r>
            <a:r>
              <a:rPr lang="en-US" dirty="0" err="1"/>
              <a:t>novative</a:t>
            </a:r>
            <a:r>
              <a:rPr lang="en-US" dirty="0"/>
              <a:t> approaches to predict and, consequently, reduce the rate of violent crimes within</a:t>
            </a:r>
          </a:p>
          <a:p>
            <a:r>
              <a:rPr lang="en-US" dirty="0"/>
              <a:t>our city. Your primary objective is to determine if and how various factors influence the</a:t>
            </a:r>
          </a:p>
          <a:p>
            <a:r>
              <a:rPr lang="en-US" dirty="0"/>
              <a:t>rate of violent crimes in Chicago.</a:t>
            </a:r>
          </a:p>
        </p:txBody>
      </p:sp>
    </p:spTree>
    <p:extLst>
      <p:ext uri="{BB962C8B-B14F-4D97-AF65-F5344CB8AC3E}">
        <p14:creationId xmlns:p14="http://schemas.microsoft.com/office/powerpoint/2010/main" val="38244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describes the data you use and its appropriateness for answering the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modeling and/or summarizing efforts that were taken, along with useful</a:t>
            </a:r>
          </a:p>
          <a:p>
            <a:r>
              <a:rPr lang="en-US" dirty="0"/>
              <a:t>figures or relevant model results.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modeling and/or summarizing efforts that were taken, along with useful</a:t>
            </a:r>
          </a:p>
          <a:p>
            <a:r>
              <a:rPr lang="en-US" dirty="0"/>
              <a:t>figures or relevant model results.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1502-DDA4-4194-0B16-DC36D7632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4C28-59E7-E7D3-4B20-4FD03045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includes a summary and conclusions that directly relate to the problem you have been</a:t>
            </a:r>
          </a:p>
          <a:p>
            <a:r>
              <a:rPr lang="en-US" dirty="0"/>
              <a:t>given.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21BF-CF50-1E2E-B435-251254187385}"/>
              </a:ext>
            </a:extLst>
          </p:cNvPr>
          <p:cNvSpPr txBox="1"/>
          <p:nvPr/>
        </p:nvSpPr>
        <p:spPr>
          <a:xfrm>
            <a:off x="7373815" y="3118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149</Words>
  <Application>Microsoft Macintosh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Jeffry Troll Ramirez</dc:creator>
  <cp:lastModifiedBy>Jeffry Troll Ramirez</cp:lastModifiedBy>
  <cp:revision>2</cp:revision>
  <dcterms:created xsi:type="dcterms:W3CDTF">2024-03-25T17:56:01Z</dcterms:created>
  <dcterms:modified xsi:type="dcterms:W3CDTF">2024-03-25T18:29:57Z</dcterms:modified>
</cp:coreProperties>
</file>