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B598E-5D42-8AF1-9682-952C77F4F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7F05B8-FDC5-22AB-5CC8-318AD0BEF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12102-DBC9-BFBD-D593-BE83603B9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E75D4-F1BF-4BD4-A1F5-D964E3EB7FF9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491EE-D266-4EB7-3AE1-58986F289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4E095-4052-6F47-DB97-9E5B72498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D7A3-B010-4A47-9684-0A326820E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43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DB4CD-EFAB-689F-33CB-876E17489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9868D-CB73-1105-83D7-2A085FA92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F6FA3-5115-1252-5537-58AFD9B8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E75D4-F1BF-4BD4-A1F5-D964E3EB7FF9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9CBFD-52AE-7A8E-A076-141B7D7AB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A9B29-6D7C-FB8C-E0C5-02ED5BFB6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D7A3-B010-4A47-9684-0A326820E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06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C777CF-5E91-D92B-E5CF-FFFC24543A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4A906D-CE99-A732-C935-B6E9053A2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F6C3D-3F2D-BC11-5CB6-9570C853D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E75D4-F1BF-4BD4-A1F5-D964E3EB7FF9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556EE-DFDB-4BA8-E8CB-AC51CF927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863EA-2B41-4D8A-C7E6-4A59F2D67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D7A3-B010-4A47-9684-0A326820E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62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B0D97-5C90-2BBC-AA63-523A373DF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8B3FC-FB3E-F8EB-B582-A8C9B0321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9FD77-8140-5A4E-105B-148157141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E75D4-F1BF-4BD4-A1F5-D964E3EB7FF9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E6FEE-4616-2E22-63E3-BB61205C5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E98A8-96F2-2DE1-97AD-6467FAB72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D7A3-B010-4A47-9684-0A326820E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9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BDA64-20AA-C8BD-5B96-44F052623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15AF1-761E-E5E6-58BB-8E664FB3C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9181F-58DC-5DF0-F2F3-90CA9162E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E75D4-F1BF-4BD4-A1F5-D964E3EB7FF9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13433-5C26-8750-D67E-76CD469D4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5F1EA-AF76-855F-97D2-64978C9C3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D7A3-B010-4A47-9684-0A326820E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7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C2D7F-5B37-C61D-3FAF-07AF3C476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16952-0E8D-3FF5-066C-5632C38D11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BE4CF-5C89-AAE8-EC1F-907192E1A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711E4-03E3-A55F-A5F9-24CF34C0F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E75D4-F1BF-4BD4-A1F5-D964E3EB7FF9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AA9F2-92DC-29D4-5370-D19B90294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2DE9D-3B7D-3E59-8305-5446E9743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D7A3-B010-4A47-9684-0A326820E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15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CDF5-077C-6529-8228-C2B5A8F01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04714-BB12-9C9E-92D3-759579243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39A43D-1109-5BF4-1395-5BCE5E075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A3EE27-C768-2230-D505-9A0D71066D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8B87BA-7BEC-EAFB-FF61-2BE73C892C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E8F7E8-3CA3-164F-A5F0-2622FD0E1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E75D4-F1BF-4BD4-A1F5-D964E3EB7FF9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E620D4-31ED-4914-9998-ECD9022AF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7D0867-B58C-9DFD-1268-69DF8A5BD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D7A3-B010-4A47-9684-0A326820E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75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530CF-DD15-F66A-B307-13ADFE6C1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392043-ACFB-002E-E814-AA99495D6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E75D4-F1BF-4BD4-A1F5-D964E3EB7FF9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961584-4E74-7259-3E92-6945EDF1A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3E6E13-1BD1-95EF-9E09-EA36C1482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D7A3-B010-4A47-9684-0A326820E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67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CC2D36-3F41-166C-482E-F836284F5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E75D4-F1BF-4BD4-A1F5-D964E3EB7FF9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AD251E-E62B-FD53-6358-183F48414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8A656-3245-D113-9DDC-421B059B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D7A3-B010-4A47-9684-0A326820E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10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7441A-6BCE-5BB6-C060-CFE44DE7F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85E0C-C96E-0F68-9603-D0B225ACF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17FB3-9FB7-81E8-7FD9-5D02C2C5E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A4D74-32B8-A2A2-BA28-0123CC397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E75D4-F1BF-4BD4-A1F5-D964E3EB7FF9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4A747-8885-9F4E-D38C-448C9A484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B9612-7BB3-B4E4-996B-80832B9E9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D7A3-B010-4A47-9684-0A326820E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40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10D77-133B-7A35-591D-6DDF687DD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F5A83E-FAE1-33B1-99E3-C72523DB9B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3B39C-2A28-3C8F-2EE8-3D62F6D39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414415-CBDE-8676-00D6-562BC2A3F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E75D4-F1BF-4BD4-A1F5-D964E3EB7FF9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2056D-157E-B65A-908C-489C09217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AC455-70B9-AE15-3653-D5CB83ED4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D7A3-B010-4A47-9684-0A326820E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29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718A84-CDDC-AF6B-EC1C-DA89F4451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17FAF-C7C6-33FE-1410-16D4660EE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54AC3-6991-A208-25AA-90D6BB0AD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9E75D4-F1BF-4BD4-A1F5-D964E3EB7FF9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737E3-16B6-E564-D848-44E0A2510A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8116E-059F-0144-D0AC-04BA207830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A3D7A3-B010-4A47-9684-0A326820E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05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oup of women in a field&#10;&#10;Description automatically generated">
            <a:extLst>
              <a:ext uri="{FF2B5EF4-FFF2-40B4-BE49-F238E27FC236}">
                <a16:creationId xmlns:a16="http://schemas.microsoft.com/office/drawing/2014/main" id="{1F6445FB-6914-41E3-208B-5E6F3226AB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33" r="9089" b="1154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3A5528-6882-D074-DC61-8F858D53D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Closing the Gender Gap in Climate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6B496-59BF-2607-4F21-EBCA35429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Sam Lee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7878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115A-A6D4-6AED-82C1-AF01D4D54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5D574-81D3-C9E6-8152-3055A2EAF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329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Century Gothic</vt:lpstr>
      <vt:lpstr>Palatino Linotype</vt:lpstr>
      <vt:lpstr>Office Theme</vt:lpstr>
      <vt:lpstr>Closing the Gender Gap in Climate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Closing the Gender Gap in Climate</dc:title>
  <dc:creator>Sam Lee</dc:creator>
  <cp:lastModifiedBy>Sam Lee</cp:lastModifiedBy>
  <cp:revision>2</cp:revision>
  <dcterms:created xsi:type="dcterms:W3CDTF">2024-04-12T22:34:02Z</dcterms:created>
  <dcterms:modified xsi:type="dcterms:W3CDTF">2024-04-12T22:45:25Z</dcterms:modified>
</cp:coreProperties>
</file>