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598E-5D42-8AF1-9682-952C77F4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F05B8-FDC5-22AB-5CC8-318AD0BEF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2102-DBC9-BFBD-D593-BE83603B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91EE-D266-4EB7-3AE1-58986F28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E095-4052-6F47-DB97-9E5B7249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B4CD-EFAB-689F-33CB-876E1748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9868D-CB73-1105-83D7-2A085FA92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6FA3-5115-1252-5537-58AFD9B8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CBFD-52AE-7A8E-A076-141B7D7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A9B29-6D7C-FB8C-E0C5-02ED5BFB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777CF-5E91-D92B-E5CF-FFFC24543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906D-CE99-A732-C935-B6E9053A2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6C3D-3F2D-BC11-5CB6-9570C853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56EE-DFDB-4BA8-E8CB-AC51CF92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63EA-2B41-4D8A-C7E6-4A59F2D6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0D97-5C90-2BBC-AA63-523A373D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B3FC-FB3E-F8EB-B582-A8C9B032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9FD77-8140-5A4E-105B-14815714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6FEE-4616-2E22-63E3-BB61205C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E98A8-96F2-2DE1-97AD-6467FAB7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DA64-20AA-C8BD-5B96-44F05262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15AF1-761E-E5E6-58BB-8E664FB3C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181F-58DC-5DF0-F2F3-90CA9162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3433-5C26-8750-D67E-76CD469D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5F1EA-AF76-855F-97D2-64978C9C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2D7F-5B37-C61D-3FAF-07AF3C47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6952-0E8D-3FF5-066C-5632C38D1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BE4CF-5C89-AAE8-EC1F-907192E1A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11E4-03E3-A55F-A5F9-24CF34C0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A9F2-92DC-29D4-5370-D19B9029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2DE9D-3B7D-3E59-8305-5446E97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1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CDF5-077C-6529-8228-C2B5A8F0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04714-BB12-9C9E-92D3-75957924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9A43D-1109-5BF4-1395-5BCE5E07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3EE27-C768-2230-D505-9A0D71066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B87BA-7BEC-EAFB-FF61-2BE73C892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8F7E8-3CA3-164F-A5F0-2622FD0E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620D4-31ED-4914-9998-ECD9022A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D0867-B58C-9DFD-1268-69DF8A5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30CF-DD15-F66A-B307-13ADFE6C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92043-ACFB-002E-E814-AA99495D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61584-4E74-7259-3E92-6945EDF1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E6E13-1BD1-95EF-9E09-EA36C148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C2D36-3F41-166C-482E-F836284F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D251E-E62B-FD53-6358-183F4841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8A656-3245-D113-9DDC-421B059B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441A-6BCE-5BB6-C060-CFE44DE7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5E0C-C96E-0F68-9603-D0B225AC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17FB3-9FB7-81E8-7FD9-5D02C2C5E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A4D74-32B8-A2A2-BA28-0123CC39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A747-8885-9F4E-D38C-448C9A4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B9612-7BB3-B4E4-996B-80832B9E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0D77-133B-7A35-591D-6DDF687D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5A83E-FAE1-33B1-99E3-C72523DB9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3B39C-2A28-3C8F-2EE8-3D62F6D39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14415-CBDE-8676-00D6-562BC2A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056D-157E-B65A-908C-489C0921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C455-70B9-AE15-3653-D5CB83ED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18A84-CDDC-AF6B-EC1C-DA89F445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7FAF-C7C6-33FE-1410-16D4660E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4AC3-6991-A208-25AA-90D6BB0AD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E75D4-F1BF-4BD4-A1F5-D964E3EB7FF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737E3-16B6-E564-D848-44E0A251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116E-059F-0144-D0AC-04BA20783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3D7A3-B010-4A47-9684-0A326820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women in a field&#10;&#10;Description automatically generated">
            <a:extLst>
              <a:ext uri="{FF2B5EF4-FFF2-40B4-BE49-F238E27FC236}">
                <a16:creationId xmlns:a16="http://schemas.microsoft.com/office/drawing/2014/main" id="{1F6445FB-6914-41E3-208B-5E6F3226A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3" r="9089" b="115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A5528-6882-D074-DC61-8F858D53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Closing the Gender Gap in Climate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6B496-59BF-2607-4F21-EBCA35429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Sam Lee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87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115A-A6D4-6AED-82C1-AF01D4D5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D574-81D3-C9E6-8152-3055A2EA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2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44CCAA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Palatino Linotype</vt:lpstr>
      <vt:lpstr>Office Theme</vt:lpstr>
      <vt:lpstr>Closing the Gender Gap in Climate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Gender Gap in Climate</dc:title>
  <dc:creator>Sam Lee</dc:creator>
  <cp:lastModifiedBy>Sam Lee</cp:lastModifiedBy>
  <cp:revision>3</cp:revision>
  <dcterms:created xsi:type="dcterms:W3CDTF">2024-04-12T22:34:02Z</dcterms:created>
  <dcterms:modified xsi:type="dcterms:W3CDTF">2024-04-13T00:31:17Z</dcterms:modified>
</cp:coreProperties>
</file>