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3" r:id="rId4"/>
    <p:sldId id="406" r:id="rId5"/>
    <p:sldId id="422" r:id="rId6"/>
    <p:sldId id="429" r:id="rId7"/>
    <p:sldId id="430" r:id="rId8"/>
    <p:sldId id="432" r:id="rId9"/>
    <p:sldId id="428" r:id="rId10"/>
    <p:sldId id="419" r:id="rId11"/>
    <p:sldId id="434" r:id="rId12"/>
    <p:sldId id="433" r:id="rId13"/>
    <p:sldId id="296" r:id="rId14"/>
    <p:sldId id="413" r:id="rId15"/>
    <p:sldId id="431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Inter" panose="020B0604020202020204" charset="0"/>
      <p:regular r:id="rId20"/>
      <p:bold r:id="rId21"/>
    </p:embeddedFont>
    <p:embeddedFont>
      <p:font typeface="Passion One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par défaut" id="{EE51418D-17AB-454C-AB2A-812C4B5C7E02}">
          <p14:sldIdLst>
            <p14:sldId id="256"/>
            <p14:sldId id="258"/>
            <p14:sldId id="263"/>
            <p14:sldId id="406"/>
            <p14:sldId id="422"/>
            <p14:sldId id="429"/>
            <p14:sldId id="430"/>
            <p14:sldId id="432"/>
            <p14:sldId id="428"/>
            <p14:sldId id="419"/>
            <p14:sldId id="434"/>
            <p14:sldId id="433"/>
            <p14:sldId id="296"/>
            <p14:sldId id="413"/>
            <p14:sldId id="4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5ECE"/>
    <a:srgbClr val="FFFFFF"/>
    <a:srgbClr val="8585FF"/>
    <a:srgbClr val="FF3300"/>
    <a:srgbClr val="B348D4"/>
    <a:srgbClr val="8EC1F0"/>
    <a:srgbClr val="FF6600"/>
    <a:srgbClr val="D27FE9"/>
    <a:srgbClr val="2B2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52712-DCC9-448A-8135-0C7858ED1A02}" v="13" dt="2025-03-27T22:46:55.949"/>
  </p1510:revLst>
</p1510:revInfo>
</file>

<file path=ppt/tableStyles.xml><?xml version="1.0" encoding="utf-8"?>
<a:tblStyleLst xmlns:a="http://schemas.openxmlformats.org/drawingml/2006/main" def="{C626FB32-F7FC-487B-85AC-C574C193B3DC}">
  <a:tblStyle styleId="{C626FB32-F7FC-487B-85AC-C574C193B3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73" autoAdjust="0"/>
  </p:normalViewPr>
  <p:slideViewPr>
    <p:cSldViewPr snapToGrid="0">
      <p:cViewPr varScale="1">
        <p:scale>
          <a:sx n="129" d="100"/>
          <a:sy n="129" d="100"/>
        </p:scale>
        <p:origin x="106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den Louis" userId="f28617a528bc8f38" providerId="LiveId" clId="{83052712-DCC9-448A-8135-0C7858ED1A02}"/>
    <pc:docChg chg="undo custSel addSld modSld modSection">
      <pc:chgData name="Ayden Louis" userId="f28617a528bc8f38" providerId="LiveId" clId="{83052712-DCC9-448A-8135-0C7858ED1A02}" dt="2025-03-27T22:48:46.527" v="160" actId="20577"/>
      <pc:docMkLst>
        <pc:docMk/>
      </pc:docMkLst>
      <pc:sldChg chg="modSp mod">
        <pc:chgData name="Ayden Louis" userId="f28617a528bc8f38" providerId="LiveId" clId="{83052712-DCC9-448A-8135-0C7858ED1A02}" dt="2025-03-27T22:48:46.527" v="160" actId="20577"/>
        <pc:sldMkLst>
          <pc:docMk/>
          <pc:sldMk cId="0" sldId="256"/>
        </pc:sldMkLst>
        <pc:spChg chg="mod">
          <ac:chgData name="Ayden Louis" userId="f28617a528bc8f38" providerId="LiveId" clId="{83052712-DCC9-448A-8135-0C7858ED1A02}" dt="2025-03-27T22:48:46.527" v="160" actId="20577"/>
          <ac:spMkLst>
            <pc:docMk/>
            <pc:sldMk cId="0" sldId="256"/>
            <ac:spMk id="439" creationId="{00000000-0000-0000-0000-000000000000}"/>
          </ac:spMkLst>
        </pc:spChg>
      </pc:sldChg>
      <pc:sldChg chg="modSp mod">
        <pc:chgData name="Ayden Louis" userId="f28617a528bc8f38" providerId="LiveId" clId="{83052712-DCC9-448A-8135-0C7858ED1A02}" dt="2025-03-26T16:07:14.081" v="96" actId="20577"/>
        <pc:sldMkLst>
          <pc:docMk/>
          <pc:sldMk cId="0" sldId="263"/>
        </pc:sldMkLst>
        <pc:spChg chg="mod">
          <ac:chgData name="Ayden Louis" userId="f28617a528bc8f38" providerId="LiveId" clId="{83052712-DCC9-448A-8135-0C7858ED1A02}" dt="2025-03-26T16:07:14.081" v="96" actId="20577"/>
          <ac:spMkLst>
            <pc:docMk/>
            <pc:sldMk cId="0" sldId="263"/>
            <ac:spMk id="4" creationId="{894C046C-E63F-D780-D13A-736E952779E6}"/>
          </ac:spMkLst>
        </pc:spChg>
      </pc:sldChg>
      <pc:sldChg chg="modSp mod">
        <pc:chgData name="Ayden Louis" userId="f28617a528bc8f38" providerId="LiveId" clId="{83052712-DCC9-448A-8135-0C7858ED1A02}" dt="2025-03-26T16:07:09.186" v="93" actId="20577"/>
        <pc:sldMkLst>
          <pc:docMk/>
          <pc:sldMk cId="2237643076" sldId="406"/>
        </pc:sldMkLst>
        <pc:spChg chg="mod">
          <ac:chgData name="Ayden Louis" userId="f28617a528bc8f38" providerId="LiveId" clId="{83052712-DCC9-448A-8135-0C7858ED1A02}" dt="2025-03-26T16:07:09.186" v="93" actId="20577"/>
          <ac:spMkLst>
            <pc:docMk/>
            <pc:sldMk cId="2237643076" sldId="406"/>
            <ac:spMk id="4" creationId="{9122240C-DFA5-4A71-9629-FBD385C35C9B}"/>
          </ac:spMkLst>
        </pc:spChg>
      </pc:sldChg>
      <pc:sldChg chg="addSp delSp modSp mod">
        <pc:chgData name="Ayden Louis" userId="f28617a528bc8f38" providerId="LiveId" clId="{83052712-DCC9-448A-8135-0C7858ED1A02}" dt="2025-03-27T22:46:55.949" v="148"/>
        <pc:sldMkLst>
          <pc:docMk/>
          <pc:sldMk cId="2707761494" sldId="419"/>
        </pc:sldMkLst>
        <pc:spChg chg="del">
          <ac:chgData name="Ayden Louis" userId="f28617a528bc8f38" providerId="LiveId" clId="{83052712-DCC9-448A-8135-0C7858ED1A02}" dt="2025-03-26T06:32:46.788" v="61" actId="478"/>
          <ac:spMkLst>
            <pc:docMk/>
            <pc:sldMk cId="2707761494" sldId="419"/>
            <ac:spMk id="2" creationId="{1F4F67FC-A6FA-CA00-D7C8-8F7318391683}"/>
          </ac:spMkLst>
        </pc:spChg>
        <pc:spChg chg="add">
          <ac:chgData name="Ayden Louis" userId="f28617a528bc8f38" providerId="LiveId" clId="{83052712-DCC9-448A-8135-0C7858ED1A02}" dt="2025-03-26T06:02:37.209" v="11"/>
          <ac:spMkLst>
            <pc:docMk/>
            <pc:sldMk cId="2707761494" sldId="419"/>
            <ac:spMk id="3" creationId="{15DB9951-FE0A-80B4-ECEA-B4DC9FA03951}"/>
          </ac:spMkLst>
        </pc:spChg>
        <pc:spChg chg="add">
          <ac:chgData name="Ayden Louis" userId="f28617a528bc8f38" providerId="LiveId" clId="{83052712-DCC9-448A-8135-0C7858ED1A02}" dt="2025-03-26T06:26:58.839" v="17"/>
          <ac:spMkLst>
            <pc:docMk/>
            <pc:sldMk cId="2707761494" sldId="419"/>
            <ac:spMk id="4" creationId="{B2AFCF29-1932-7FA8-022F-34B71D49C41E}"/>
          </ac:spMkLst>
        </pc:spChg>
        <pc:spChg chg="mod">
          <ac:chgData name="Ayden Louis" userId="f28617a528bc8f38" providerId="LiveId" clId="{83052712-DCC9-448A-8135-0C7858ED1A02}" dt="2025-03-26T06:32:39.143" v="59" actId="20577"/>
          <ac:spMkLst>
            <pc:docMk/>
            <pc:sldMk cId="2707761494" sldId="419"/>
            <ac:spMk id="5" creationId="{3569D818-4180-3679-56D3-63860EF16EBF}"/>
          </ac:spMkLst>
        </pc:spChg>
        <pc:spChg chg="del mod">
          <ac:chgData name="Ayden Louis" userId="f28617a528bc8f38" providerId="LiveId" clId="{83052712-DCC9-448A-8135-0C7858ED1A02}" dt="2025-03-26T06:32:45.573" v="60" actId="478"/>
          <ac:spMkLst>
            <pc:docMk/>
            <pc:sldMk cId="2707761494" sldId="419"/>
            <ac:spMk id="6" creationId="{0FB90D77-40C8-BBDC-0C77-C2B74CBB93D5}"/>
          </ac:spMkLst>
        </pc:spChg>
        <pc:spChg chg="mod">
          <ac:chgData name="Ayden Louis" userId="f28617a528bc8f38" providerId="LiveId" clId="{83052712-DCC9-448A-8135-0C7858ED1A02}" dt="2025-03-26T16:06:29.879" v="75" actId="20577"/>
          <ac:spMkLst>
            <pc:docMk/>
            <pc:sldMk cId="2707761494" sldId="419"/>
            <ac:spMk id="107" creationId="{F1548D80-E477-557F-75CD-DA2C08D8F3B0}"/>
          </ac:spMkLst>
        </pc:spChg>
        <pc:grpChg chg="mod">
          <ac:chgData name="Ayden Louis" userId="f28617a528bc8f38" providerId="LiveId" clId="{83052712-DCC9-448A-8135-0C7858ED1A02}" dt="2025-03-26T06:31:39.570" v="51" actId="1076"/>
          <ac:grpSpMkLst>
            <pc:docMk/>
            <pc:sldMk cId="2707761494" sldId="419"/>
            <ac:grpSpMk id="89" creationId="{8AD8C66D-0875-16FE-0AB5-6FCCCB7BC4C5}"/>
          </ac:grpSpMkLst>
        </pc:grpChg>
        <pc:picChg chg="add del mod">
          <ac:chgData name="Ayden Louis" userId="f28617a528bc8f38" providerId="LiveId" clId="{83052712-DCC9-448A-8135-0C7858ED1A02}" dt="2025-03-27T22:45:58.393" v="136" actId="478"/>
          <ac:picMkLst>
            <pc:docMk/>
            <pc:sldMk cId="2707761494" sldId="419"/>
            <ac:picMk id="3" creationId="{E8161864-1FDB-BD8B-37E7-2FA1BA9A8B87}"/>
          </ac:picMkLst>
        </pc:picChg>
        <pc:picChg chg="add del mod">
          <ac:chgData name="Ayden Louis" userId="f28617a528bc8f38" providerId="LiveId" clId="{83052712-DCC9-448A-8135-0C7858ED1A02}" dt="2025-03-27T22:46:08.153" v="142" actId="478"/>
          <ac:picMkLst>
            <pc:docMk/>
            <pc:sldMk cId="2707761494" sldId="419"/>
            <ac:picMk id="6" creationId="{ACC45E1C-A9C9-CC72-C491-01605EADFB4F}"/>
          </ac:picMkLst>
        </pc:picChg>
        <pc:picChg chg="add mod">
          <ac:chgData name="Ayden Louis" userId="f28617a528bc8f38" providerId="LiveId" clId="{83052712-DCC9-448A-8135-0C7858ED1A02}" dt="2025-03-27T22:46:55.949" v="148"/>
          <ac:picMkLst>
            <pc:docMk/>
            <pc:sldMk cId="2707761494" sldId="419"/>
            <ac:picMk id="8" creationId="{16362E15-8411-0F19-BEC9-6B01EA8CE939}"/>
          </ac:picMkLst>
        </pc:picChg>
      </pc:sldChg>
      <pc:sldChg chg="modSp mod">
        <pc:chgData name="Ayden Louis" userId="f28617a528bc8f38" providerId="LiveId" clId="{83052712-DCC9-448A-8135-0C7858ED1A02}" dt="2025-03-26T16:07:03.148" v="90" actId="20577"/>
        <pc:sldMkLst>
          <pc:docMk/>
          <pc:sldMk cId="368467488" sldId="422"/>
        </pc:sldMkLst>
        <pc:spChg chg="mod">
          <ac:chgData name="Ayden Louis" userId="f28617a528bc8f38" providerId="LiveId" clId="{83052712-DCC9-448A-8135-0C7858ED1A02}" dt="2025-03-26T16:07:03.148" v="90" actId="20577"/>
          <ac:spMkLst>
            <pc:docMk/>
            <pc:sldMk cId="368467488" sldId="422"/>
            <ac:spMk id="5" creationId="{7F7D946B-6E8E-7FC7-C01A-82917A85566B}"/>
          </ac:spMkLst>
        </pc:spChg>
      </pc:sldChg>
      <pc:sldChg chg="addSp delSp modSp mod">
        <pc:chgData name="Ayden Louis" userId="f28617a528bc8f38" providerId="LiveId" clId="{83052712-DCC9-448A-8135-0C7858ED1A02}" dt="2025-03-27T22:43:30.536" v="132" actId="1076"/>
        <pc:sldMkLst>
          <pc:docMk/>
          <pc:sldMk cId="1922856221" sldId="428"/>
        </pc:sldMkLst>
        <pc:spChg chg="add mod">
          <ac:chgData name="Ayden Louis" userId="f28617a528bc8f38" providerId="LiveId" clId="{83052712-DCC9-448A-8135-0C7858ED1A02}" dt="2025-03-27T22:42:41.789" v="126" actId="14100"/>
          <ac:spMkLst>
            <pc:docMk/>
            <pc:sldMk cId="1922856221" sldId="428"/>
            <ac:spMk id="2" creationId="{3211D2AC-C147-2900-B4EC-C00DA3B7D0EB}"/>
          </ac:spMkLst>
        </pc:spChg>
        <pc:spChg chg="add mod">
          <ac:chgData name="Ayden Louis" userId="f28617a528bc8f38" providerId="LiveId" clId="{83052712-DCC9-448A-8135-0C7858ED1A02}" dt="2025-03-27T22:42:45.103" v="127" actId="1076"/>
          <ac:spMkLst>
            <pc:docMk/>
            <pc:sldMk cId="1922856221" sldId="428"/>
            <ac:spMk id="3" creationId="{46E47CB5-4BA0-ED39-EF9D-274EA681D4D6}"/>
          </ac:spMkLst>
        </pc:spChg>
        <pc:spChg chg="add del mod">
          <ac:chgData name="Ayden Louis" userId="f28617a528bc8f38" providerId="LiveId" clId="{83052712-DCC9-448A-8135-0C7858ED1A02}" dt="2025-03-27T22:42:07.005" v="119" actId="478"/>
          <ac:spMkLst>
            <pc:docMk/>
            <pc:sldMk cId="1922856221" sldId="428"/>
            <ac:spMk id="4" creationId="{CD1A9D7E-F812-64A4-CC11-63E822FFF9F5}"/>
          </ac:spMkLst>
        </pc:spChg>
        <pc:spChg chg="mod">
          <ac:chgData name="Ayden Louis" userId="f28617a528bc8f38" providerId="LiveId" clId="{83052712-DCC9-448A-8135-0C7858ED1A02}" dt="2025-03-26T16:06:37.020" v="78" actId="20577"/>
          <ac:spMkLst>
            <pc:docMk/>
            <pc:sldMk cId="1922856221" sldId="428"/>
            <ac:spMk id="5" creationId="{288C8EA1-CFC6-AEB1-829F-74DE2DF7A8BF}"/>
          </ac:spMkLst>
        </pc:spChg>
        <pc:spChg chg="add mod">
          <ac:chgData name="Ayden Louis" userId="f28617a528bc8f38" providerId="LiveId" clId="{83052712-DCC9-448A-8135-0C7858ED1A02}" dt="2025-03-27T22:42:35.021" v="125" actId="1076"/>
          <ac:spMkLst>
            <pc:docMk/>
            <pc:sldMk cId="1922856221" sldId="428"/>
            <ac:spMk id="7" creationId="{7B2BDC0E-701C-160B-8115-88CA87D17451}"/>
          </ac:spMkLst>
        </pc:spChg>
        <pc:spChg chg="mod">
          <ac:chgData name="Ayden Louis" userId="f28617a528bc8f38" providerId="LiveId" clId="{83052712-DCC9-448A-8135-0C7858ED1A02}" dt="2025-03-27T22:40:46.236" v="99" actId="1076"/>
          <ac:spMkLst>
            <pc:docMk/>
            <pc:sldMk cId="1922856221" sldId="428"/>
            <ac:spMk id="46" creationId="{DF07E10D-881B-5ADB-CB0F-3E3CD8F149FD}"/>
          </ac:spMkLst>
        </pc:spChg>
        <pc:spChg chg="mod">
          <ac:chgData name="Ayden Louis" userId="f28617a528bc8f38" providerId="LiveId" clId="{83052712-DCC9-448A-8135-0C7858ED1A02}" dt="2025-03-27T22:40:46.236" v="99" actId="1076"/>
          <ac:spMkLst>
            <pc:docMk/>
            <pc:sldMk cId="1922856221" sldId="428"/>
            <ac:spMk id="62" creationId="{64E6D891-82CB-23ED-06C6-F176E1DCD01C}"/>
          </ac:spMkLst>
        </pc:spChg>
        <pc:picChg chg="add mod">
          <ac:chgData name="Ayden Louis" userId="f28617a528bc8f38" providerId="LiveId" clId="{83052712-DCC9-448A-8135-0C7858ED1A02}" dt="2025-03-27T22:43:30.536" v="132" actId="1076"/>
          <ac:picMkLst>
            <pc:docMk/>
            <pc:sldMk cId="1922856221" sldId="428"/>
            <ac:picMk id="9" creationId="{1AFA541B-FBDB-BC00-7114-C93DCF01BC80}"/>
          </ac:picMkLst>
        </pc:picChg>
        <pc:picChg chg="mod">
          <ac:chgData name="Ayden Louis" userId="f28617a528bc8f38" providerId="LiveId" clId="{83052712-DCC9-448A-8135-0C7858ED1A02}" dt="2025-03-27T22:40:46.236" v="99" actId="1076"/>
          <ac:picMkLst>
            <pc:docMk/>
            <pc:sldMk cId="1922856221" sldId="428"/>
            <ac:picMk id="60" creationId="{E952CE1F-E42B-7A5C-5244-EFCAA78650D9}"/>
          </ac:picMkLst>
        </pc:picChg>
      </pc:sldChg>
      <pc:sldChg chg="modSp mod">
        <pc:chgData name="Ayden Louis" userId="f28617a528bc8f38" providerId="LiveId" clId="{83052712-DCC9-448A-8135-0C7858ED1A02}" dt="2025-03-26T16:06:57.373" v="87" actId="20577"/>
        <pc:sldMkLst>
          <pc:docMk/>
          <pc:sldMk cId="2179891166" sldId="429"/>
        </pc:sldMkLst>
        <pc:spChg chg="mod">
          <ac:chgData name="Ayden Louis" userId="f28617a528bc8f38" providerId="LiveId" clId="{83052712-DCC9-448A-8135-0C7858ED1A02}" dt="2025-03-26T16:06:57.373" v="87" actId="20577"/>
          <ac:spMkLst>
            <pc:docMk/>
            <pc:sldMk cId="2179891166" sldId="429"/>
            <ac:spMk id="5" creationId="{6444C944-E44E-A8D1-2913-6E9CF4B6BA2C}"/>
          </ac:spMkLst>
        </pc:spChg>
      </pc:sldChg>
      <pc:sldChg chg="modSp mod">
        <pc:chgData name="Ayden Louis" userId="f28617a528bc8f38" providerId="LiveId" clId="{83052712-DCC9-448A-8135-0C7858ED1A02}" dt="2025-03-26T16:06:49.895" v="84" actId="20577"/>
        <pc:sldMkLst>
          <pc:docMk/>
          <pc:sldMk cId="3667399002" sldId="430"/>
        </pc:sldMkLst>
        <pc:spChg chg="mod">
          <ac:chgData name="Ayden Louis" userId="f28617a528bc8f38" providerId="LiveId" clId="{83052712-DCC9-448A-8135-0C7858ED1A02}" dt="2025-03-26T16:06:49.895" v="84" actId="20577"/>
          <ac:spMkLst>
            <pc:docMk/>
            <pc:sldMk cId="3667399002" sldId="430"/>
            <ac:spMk id="5" creationId="{C95A9C51-B670-85C6-2FF7-B7375CB4F24D}"/>
          </ac:spMkLst>
        </pc:spChg>
      </pc:sldChg>
      <pc:sldChg chg="modSp mod">
        <pc:chgData name="Ayden Louis" userId="f28617a528bc8f38" providerId="LiveId" clId="{83052712-DCC9-448A-8135-0C7858ED1A02}" dt="2025-03-26T16:06:44.552" v="81" actId="20577"/>
        <pc:sldMkLst>
          <pc:docMk/>
          <pc:sldMk cId="2630109854" sldId="432"/>
        </pc:sldMkLst>
        <pc:spChg chg="mod">
          <ac:chgData name="Ayden Louis" userId="f28617a528bc8f38" providerId="LiveId" clId="{83052712-DCC9-448A-8135-0C7858ED1A02}" dt="2025-03-26T16:06:44.552" v="81" actId="20577"/>
          <ac:spMkLst>
            <pc:docMk/>
            <pc:sldMk cId="2630109854" sldId="432"/>
            <ac:spMk id="5" creationId="{69B862F7-DD83-497A-785B-D9A82C82F23A}"/>
          </ac:spMkLst>
        </pc:spChg>
      </pc:sldChg>
      <pc:sldChg chg="delSp modSp add mod">
        <pc:chgData name="Ayden Louis" userId="f28617a528bc8f38" providerId="LiveId" clId="{83052712-DCC9-448A-8135-0C7858ED1A02}" dt="2025-03-27T22:48:13.162" v="152" actId="5793"/>
        <pc:sldMkLst>
          <pc:docMk/>
          <pc:sldMk cId="1441761210" sldId="433"/>
        </pc:sldMkLst>
        <pc:spChg chg="mod">
          <ac:chgData name="Ayden Louis" userId="f28617a528bc8f38" providerId="LiveId" clId="{83052712-DCC9-448A-8135-0C7858ED1A02}" dt="2025-03-27T22:48:13.162" v="152" actId="5793"/>
          <ac:spMkLst>
            <pc:docMk/>
            <pc:sldMk cId="1441761210" sldId="433"/>
            <ac:spMk id="6" creationId="{4035C0C6-72BA-9E5B-A79D-1E9B6D52ED5D}"/>
          </ac:spMkLst>
        </pc:spChg>
        <pc:spChg chg="mod">
          <ac:chgData name="Ayden Louis" userId="f28617a528bc8f38" providerId="LiveId" clId="{83052712-DCC9-448A-8135-0C7858ED1A02}" dt="2025-03-26T16:06:16.412" v="68" actId="20577"/>
          <ac:spMkLst>
            <pc:docMk/>
            <pc:sldMk cId="1441761210" sldId="433"/>
            <ac:spMk id="107" creationId="{9D7D65B0-1202-1257-E194-0E66DCB16DC7}"/>
          </ac:spMkLst>
        </pc:spChg>
        <pc:grpChg chg="del">
          <ac:chgData name="Ayden Louis" userId="f28617a528bc8f38" providerId="LiveId" clId="{83052712-DCC9-448A-8135-0C7858ED1A02}" dt="2025-03-26T06:31:34.023" v="50" actId="478"/>
          <ac:grpSpMkLst>
            <pc:docMk/>
            <pc:sldMk cId="1441761210" sldId="433"/>
            <ac:grpSpMk id="89" creationId="{68D92E8F-6270-70F9-1E13-6642A9903EDB}"/>
          </ac:grpSpMkLst>
        </pc:grpChg>
      </pc:sldChg>
      <pc:sldChg chg="modSp add mod">
        <pc:chgData name="Ayden Louis" userId="f28617a528bc8f38" providerId="LiveId" clId="{83052712-DCC9-448A-8135-0C7858ED1A02}" dt="2025-03-26T16:06:23.146" v="72" actId="20577"/>
        <pc:sldMkLst>
          <pc:docMk/>
          <pc:sldMk cId="3283173620" sldId="434"/>
        </pc:sldMkLst>
        <pc:spChg chg="mod">
          <ac:chgData name="Ayden Louis" userId="f28617a528bc8f38" providerId="LiveId" clId="{83052712-DCC9-448A-8135-0C7858ED1A02}" dt="2025-03-26T16:06:23.146" v="72" actId="20577"/>
          <ac:spMkLst>
            <pc:docMk/>
            <pc:sldMk cId="3283173620" sldId="434"/>
            <ac:spMk id="107" creationId="{2B763E70-8751-025C-C90B-46DCB13550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E320D42-E999-C5D4-D173-EB7E28B9C1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B479B7-35B1-F53F-6DEF-BBD881B34F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85AF0-E509-4B4F-A3EB-66793A3B56C5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2F8567-4F1A-0F64-F99B-6A2D4481C8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F1014F-83BC-DA7F-C69A-49F5A23F4B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C76FA-848B-4A65-BF1C-8756B59B23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0651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61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>
          <a:extLst>
            <a:ext uri="{FF2B5EF4-FFF2-40B4-BE49-F238E27FC236}">
              <a16:creationId xmlns:a16="http://schemas.microsoft.com/office/drawing/2014/main" id="{C5029137-47B6-294D-DBAE-1B16AF697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1d838b627_4_100:notes">
            <a:extLst>
              <a:ext uri="{FF2B5EF4-FFF2-40B4-BE49-F238E27FC236}">
                <a16:creationId xmlns:a16="http://schemas.microsoft.com/office/drawing/2014/main" id="{851B4C68-BD10-A2E5-060D-ABD6B3DA34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1d838b627_4_100:notes">
            <a:extLst>
              <a:ext uri="{FF2B5EF4-FFF2-40B4-BE49-F238E27FC236}">
                <a16:creationId xmlns:a16="http://schemas.microsoft.com/office/drawing/2014/main" id="{9F783A7D-FEA9-609E-070D-1EDBBFC6EB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86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681DF-829B-984F-AF5C-329152086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A12B66A-FA99-AE37-2DAF-16CA2ED1B9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2C988D1-248C-2967-55A8-00D7652A8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19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2EBB0-8351-D3BA-23D3-C7A76E7BE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EB6109E-755D-10F1-581D-0B6AC06C45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588BDBB-C7FA-11B4-FB34-89CDCF72E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468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07840-3502-336C-6DE2-27C97D3DE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24C6B07-F497-5BDB-C525-3DC261BE1F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D86E38F-ACC8-4435-FB4F-C4A09DE4D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3836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E2896-5006-D16A-EFD7-5C3847266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E4C12D8-098D-645C-78D5-8F889DDA0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0D9DD80-F598-5A35-A367-35EBE684F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905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E0539-5FF3-EF87-4639-5CBD3950F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29D116F-DA3C-6D2B-DA6B-E5A22EAC22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5280D65-6AAC-C245-FD80-9820D5F57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89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45187" y="25391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rgbClr val="B348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7073900" y="43342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rgbClr val="B348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90650" y="-73963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rgbClr val="B348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488469" y="990668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1847" y="317796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2700000">
            <a:off x="8734960" y="34209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2700000">
            <a:off x="8734956" y="4708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2700000">
            <a:off x="3258027" y="2948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2700000">
            <a:off x="2091794" y="46543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2700000">
            <a:off x="266135" y="18944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95722" y="171242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5548472" y="481431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14850" y="1577788"/>
            <a:ext cx="5514300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430150" y="3547500"/>
            <a:ext cx="4283700" cy="450000"/>
          </a:xfrm>
          <a:prstGeom prst="rect">
            <a:avLst/>
          </a:prstGeom>
          <a:solidFill>
            <a:srgbClr val="B348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6938575" y="552675"/>
            <a:ext cx="1492200" cy="450000"/>
          </a:xfrm>
          <a:prstGeom prst="rect">
            <a:avLst/>
          </a:prstGeom>
          <a:solidFill>
            <a:srgbClr val="B348D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F633828-791C-CC24-F29E-6C724ADE5B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879AAF9-3231-9674-DA27-03601FCCB6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EBAE7C-CE1A-4DD3-A897-AF1D455BE9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720075" y="1229900"/>
            <a:ext cx="4149300" cy="2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ubTitle" idx="2"/>
          </p:nvPr>
        </p:nvSpPr>
        <p:spPr>
          <a:xfrm>
            <a:off x="5258200" y="1229900"/>
            <a:ext cx="3165900" cy="3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-1066000" y="4148624"/>
            <a:ext cx="2318705" cy="2318705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rgbClr val="B348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 rot="-2700000">
            <a:off x="8725469" y="453535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/>
          <p:nvPr/>
        </p:nvSpPr>
        <p:spPr>
          <a:xfrm rot="5400000">
            <a:off x="7832400" y="51681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rgbClr val="B348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/>
          <p:nvPr/>
        </p:nvSpPr>
        <p:spPr>
          <a:xfrm rot="-2700000">
            <a:off x="248002" y="22297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3253647" y="48010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-1253581" y="-1661857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 rot="-2700000">
            <a:off x="2499794" y="1318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8D2C48B-8BB3-6D22-B697-037CF18858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802C9D-2794-FD88-7A9A-CE88E6D2E7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EBAE7C-CE1A-4DD3-A897-AF1D455BE9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subTitle" idx="1"/>
          </p:nvPr>
        </p:nvSpPr>
        <p:spPr>
          <a:xfrm>
            <a:off x="4938050" y="2727754"/>
            <a:ext cx="33462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2EC1D82-9254-CFAA-1869-0CF600C7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7DB4FA-20CA-9A73-958E-D39215C6FE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EBAE7C-CE1A-4DD3-A897-AF1D455BE9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subTitle" idx="1"/>
          </p:nvPr>
        </p:nvSpPr>
        <p:spPr>
          <a:xfrm>
            <a:off x="3780475" y="1545650"/>
            <a:ext cx="465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2"/>
          </p:nvPr>
        </p:nvSpPr>
        <p:spPr>
          <a:xfrm>
            <a:off x="3780475" y="1212500"/>
            <a:ext cx="465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3"/>
          </p:nvPr>
        </p:nvSpPr>
        <p:spPr>
          <a:xfrm>
            <a:off x="3780475" y="2716013"/>
            <a:ext cx="465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4"/>
          </p:nvPr>
        </p:nvSpPr>
        <p:spPr>
          <a:xfrm>
            <a:off x="3780475" y="2382863"/>
            <a:ext cx="465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5"/>
          </p:nvPr>
        </p:nvSpPr>
        <p:spPr>
          <a:xfrm>
            <a:off x="3780475" y="3886375"/>
            <a:ext cx="465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6"/>
          </p:nvPr>
        </p:nvSpPr>
        <p:spPr>
          <a:xfrm>
            <a:off x="3780475" y="3553225"/>
            <a:ext cx="465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-1159675" y="3421300"/>
            <a:ext cx="2592501" cy="2592501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rgbClr val="B348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4591750" y="-412263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rgbClr val="B348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2"/>
          <p:cNvSpPr/>
          <p:nvPr/>
        </p:nvSpPr>
        <p:spPr>
          <a:xfrm rot="-2700000">
            <a:off x="8806072" y="412724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2"/>
          <p:cNvSpPr/>
          <p:nvPr/>
        </p:nvSpPr>
        <p:spPr>
          <a:xfrm rot="-2700000">
            <a:off x="8737815" y="5679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2"/>
          <p:cNvSpPr/>
          <p:nvPr/>
        </p:nvSpPr>
        <p:spPr>
          <a:xfrm rot="-2700000">
            <a:off x="2888948" y="474213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2"/>
          <p:cNvSpPr/>
          <p:nvPr/>
        </p:nvSpPr>
        <p:spPr>
          <a:xfrm rot="-2700000">
            <a:off x="180556" y="2793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346285" y="22530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250;p22"/>
          <p:cNvGrpSpPr/>
          <p:nvPr/>
        </p:nvGrpSpPr>
        <p:grpSpPr>
          <a:xfrm>
            <a:off x="4121021" y="-456934"/>
            <a:ext cx="901968" cy="901968"/>
            <a:chOff x="1350404" y="-3124999"/>
            <a:chExt cx="1570279" cy="1570279"/>
          </a:xfrm>
        </p:grpSpPr>
        <p:sp>
          <p:nvSpPr>
            <p:cNvPr id="251" name="Google Shape;251;p22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8B47C9C-94AE-BE86-0D4B-F4ADD7C41C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F2F17A6-C276-3098-EF02-7766BC66B1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EBAE7C-CE1A-4DD3-A897-AF1D455BE9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subTitle" idx="1"/>
          </p:nvPr>
        </p:nvSpPr>
        <p:spPr>
          <a:xfrm>
            <a:off x="1647700" y="1527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title" idx="2" hasCustomPrompt="1"/>
          </p:nvPr>
        </p:nvSpPr>
        <p:spPr>
          <a:xfrm>
            <a:off x="796200" y="1270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3"/>
          </p:nvPr>
        </p:nvSpPr>
        <p:spPr>
          <a:xfrm>
            <a:off x="1647700" y="1194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4"/>
          </p:nvPr>
        </p:nvSpPr>
        <p:spPr>
          <a:xfrm>
            <a:off x="1647700" y="2392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title" idx="5" hasCustomPrompt="1"/>
          </p:nvPr>
        </p:nvSpPr>
        <p:spPr>
          <a:xfrm>
            <a:off x="796200" y="2135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6"/>
          </p:nvPr>
        </p:nvSpPr>
        <p:spPr>
          <a:xfrm>
            <a:off x="1647700" y="2059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7"/>
          </p:nvPr>
        </p:nvSpPr>
        <p:spPr>
          <a:xfrm>
            <a:off x="1647700" y="3257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title" idx="8" hasCustomPrompt="1"/>
          </p:nvPr>
        </p:nvSpPr>
        <p:spPr>
          <a:xfrm>
            <a:off x="796200" y="3000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23"/>
          <p:cNvSpPr txBox="1">
            <a:spLocks noGrp="1"/>
          </p:cNvSpPr>
          <p:nvPr>
            <p:ph type="subTitle" idx="9"/>
          </p:nvPr>
        </p:nvSpPr>
        <p:spPr>
          <a:xfrm>
            <a:off x="1647700" y="2924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subTitle" idx="13"/>
          </p:nvPr>
        </p:nvSpPr>
        <p:spPr>
          <a:xfrm>
            <a:off x="1647700" y="4122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title" idx="14" hasCustomPrompt="1"/>
          </p:nvPr>
        </p:nvSpPr>
        <p:spPr>
          <a:xfrm>
            <a:off x="796200" y="3865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8" name="Google Shape;268;p23"/>
          <p:cNvSpPr txBox="1">
            <a:spLocks noGrp="1"/>
          </p:cNvSpPr>
          <p:nvPr>
            <p:ph type="subTitle" idx="15"/>
          </p:nvPr>
        </p:nvSpPr>
        <p:spPr>
          <a:xfrm>
            <a:off x="1647700" y="3789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-1584350" y="287197"/>
            <a:ext cx="2181807" cy="218180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rgbClr val="B348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3"/>
          <p:cNvSpPr/>
          <p:nvPr/>
        </p:nvSpPr>
        <p:spPr>
          <a:xfrm rot="5400000">
            <a:off x="7650425" y="374796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rgbClr val="B348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1" name="Google Shape;271;p23"/>
          <p:cNvGrpSpPr/>
          <p:nvPr/>
        </p:nvGrpSpPr>
        <p:grpSpPr>
          <a:xfrm>
            <a:off x="7809396" y="3638666"/>
            <a:ext cx="901968" cy="901968"/>
            <a:chOff x="1350404" y="-3124999"/>
            <a:chExt cx="1570279" cy="1570279"/>
          </a:xfrm>
        </p:grpSpPr>
        <p:sp>
          <p:nvSpPr>
            <p:cNvPr id="272" name="Google Shape;272;p23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3"/>
          <p:cNvSpPr/>
          <p:nvPr/>
        </p:nvSpPr>
        <p:spPr>
          <a:xfrm rot="-2700000">
            <a:off x="242648" y="432258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3"/>
          <p:cNvSpPr/>
          <p:nvPr/>
        </p:nvSpPr>
        <p:spPr>
          <a:xfrm rot="-2700000">
            <a:off x="5260819" y="484103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251447" y="8107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3"/>
          <p:cNvSpPr/>
          <p:nvPr/>
        </p:nvSpPr>
        <p:spPr>
          <a:xfrm rot="-2700000">
            <a:off x="8687852" y="25622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3"/>
          <p:cNvSpPr/>
          <p:nvPr/>
        </p:nvSpPr>
        <p:spPr>
          <a:xfrm rot="-2700000">
            <a:off x="4121110" y="10237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69EC991-24C2-2EEE-5965-1AF809B2418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1D3B419-7613-BB5C-4E32-D614F14B10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EEBAE7C-CE1A-4DD3-A897-AF1D455BE9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/>
          <p:nvPr/>
        </p:nvSpPr>
        <p:spPr>
          <a:xfrm>
            <a:off x="-753977" y="3910975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rgbClr val="B348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6"/>
          <p:cNvGrpSpPr/>
          <p:nvPr/>
        </p:nvGrpSpPr>
        <p:grpSpPr>
          <a:xfrm>
            <a:off x="295975" y="4188655"/>
            <a:ext cx="1694813" cy="830678"/>
            <a:chOff x="-215300" y="3851305"/>
            <a:chExt cx="1694813" cy="830678"/>
          </a:xfrm>
        </p:grpSpPr>
        <p:sp>
          <p:nvSpPr>
            <p:cNvPr id="321" name="Google Shape;321;p26"/>
            <p:cNvSpPr/>
            <p:nvPr/>
          </p:nvSpPr>
          <p:spPr>
            <a:xfrm>
              <a:off x="861887" y="3947362"/>
              <a:ext cx="215345" cy="4222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323" name="Google Shape;323;p26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6" name="Google Shape;326;p26"/>
            <p:cNvSpPr/>
            <p:nvPr/>
          </p:nvSpPr>
          <p:spPr>
            <a:xfrm>
              <a:off x="-85801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94020" y="4210340"/>
              <a:ext cx="105745" cy="471557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48397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1053745" y="4472133"/>
              <a:ext cx="105745" cy="209628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1243698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32968" y="4087783"/>
              <a:ext cx="1329975" cy="42031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61417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128536" y="4354614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318446" y="418938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508356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698309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893172" y="4336368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1078172" y="4457909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1268082" y="4046253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6"/>
          <p:cNvSpPr/>
          <p:nvPr/>
        </p:nvSpPr>
        <p:spPr>
          <a:xfrm rot="-2700000">
            <a:off x="7679247" y="1832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6"/>
          <p:cNvSpPr/>
          <p:nvPr/>
        </p:nvSpPr>
        <p:spPr>
          <a:xfrm rot="-2700000">
            <a:off x="422294" y="56792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6"/>
          <p:cNvSpPr/>
          <p:nvPr/>
        </p:nvSpPr>
        <p:spPr>
          <a:xfrm rot="-2700000">
            <a:off x="8760102" y="35938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6"/>
          <p:cNvSpPr/>
          <p:nvPr/>
        </p:nvSpPr>
        <p:spPr>
          <a:xfrm rot="-2700000">
            <a:off x="228123" y="30408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6"/>
          <p:cNvSpPr/>
          <p:nvPr/>
        </p:nvSpPr>
        <p:spPr>
          <a:xfrm rot="-2700000">
            <a:off x="4242256" y="47461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3199535" y="1921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26"/>
          <p:cNvGrpSpPr/>
          <p:nvPr/>
        </p:nvGrpSpPr>
        <p:grpSpPr>
          <a:xfrm>
            <a:off x="8430783" y="1741366"/>
            <a:ext cx="901968" cy="901968"/>
            <a:chOff x="1350404" y="-3124999"/>
            <a:chExt cx="1570279" cy="1570279"/>
          </a:xfrm>
        </p:grpSpPr>
        <p:sp>
          <p:nvSpPr>
            <p:cNvPr id="351" name="Google Shape;351;p26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26"/>
          <p:cNvSpPr/>
          <p:nvPr/>
        </p:nvSpPr>
        <p:spPr>
          <a:xfrm>
            <a:off x="4407973" y="-1942300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rgbClr val="B348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8146410" y="47549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F8F2400-983D-759B-92A3-868444B3BC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88E49A-AD25-9AF2-EA96-6CD0406FA0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EBAE7C-CE1A-4DD3-A897-AF1D455BE9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0D40D3F-D04C-828D-8756-0907EF5C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9546828-7064-BB73-A298-68B12C6DA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EBAE7C-CE1A-4DD3-A897-AF1D455BE96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5" r:id="rId3"/>
    <p:sldLayoutId id="2147483668" r:id="rId4"/>
    <p:sldLayoutId id="2147483669" r:id="rId5"/>
    <p:sldLayoutId id="214748367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u-west-3.console.aws.amazon.com/console/home?region=eu-west-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11" Type="http://schemas.openxmlformats.org/officeDocument/2006/relationships/image" Target="../media/image27.jpg"/><Relationship Id="rId5" Type="http://schemas.openxmlformats.org/officeDocument/2006/relationships/image" Target="../media/image21.jpg"/><Relationship Id="rId10" Type="http://schemas.openxmlformats.org/officeDocument/2006/relationships/image" Target="../media/image26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jpg"/><Relationship Id="rId1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>
            <a:spLocks noGrp="1"/>
          </p:cNvSpPr>
          <p:nvPr>
            <p:ph type="ctrTitle"/>
          </p:nvPr>
        </p:nvSpPr>
        <p:spPr>
          <a:xfrm>
            <a:off x="1814850" y="1577788"/>
            <a:ext cx="5514300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AI Engineer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Soutenance 11</a:t>
            </a:r>
          </a:p>
        </p:txBody>
      </p:sp>
      <p:sp>
        <p:nvSpPr>
          <p:cNvPr id="395" name="Google Shape;395;p31"/>
          <p:cNvSpPr txBox="1">
            <a:spLocks noGrp="1"/>
          </p:cNvSpPr>
          <p:nvPr>
            <p:ph type="subTitle" idx="1"/>
          </p:nvPr>
        </p:nvSpPr>
        <p:spPr>
          <a:xfrm>
            <a:off x="2261937" y="3475647"/>
            <a:ext cx="4537623" cy="6802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400" dirty="0">
                <a:solidFill>
                  <a:schemeClr val="bg1"/>
                </a:solidFill>
              </a:rPr>
              <a:t>Projet 11 :</a:t>
            </a:r>
            <a:br>
              <a:rPr lang="en" sz="1400" dirty="0">
                <a:solidFill>
                  <a:schemeClr val="bg1"/>
                </a:solidFill>
              </a:rPr>
            </a:br>
            <a:r>
              <a:rPr lang="fr-FR" sz="1400" b="1" i="0" dirty="0">
                <a:solidFill>
                  <a:schemeClr val="bg1"/>
                </a:solidFill>
                <a:effectLst/>
                <a:latin typeface="Inter" panose="020B0604020202020204" charset="0"/>
              </a:rPr>
              <a:t>Réalisez un traitement</a:t>
            </a:r>
          </a:p>
          <a:p>
            <a:pPr marL="0" indent="0"/>
            <a:r>
              <a:rPr lang="fr-FR" sz="1400" b="1" i="0" dirty="0">
                <a:solidFill>
                  <a:schemeClr val="bg1"/>
                </a:solidFill>
                <a:effectLst/>
                <a:latin typeface="Inter" panose="020B0604020202020204" charset="0"/>
              </a:rPr>
              <a:t>dans un environnement Big Data sur le Cloud</a:t>
            </a:r>
          </a:p>
        </p:txBody>
      </p:sp>
      <p:grpSp>
        <p:nvGrpSpPr>
          <p:cNvPr id="396" name="Google Shape;396;p31"/>
          <p:cNvGrpSpPr/>
          <p:nvPr/>
        </p:nvGrpSpPr>
        <p:grpSpPr>
          <a:xfrm>
            <a:off x="8118467" y="4032000"/>
            <a:ext cx="1098804" cy="732535"/>
            <a:chOff x="8118467" y="4032000"/>
            <a:chExt cx="1098804" cy="732535"/>
          </a:xfrm>
        </p:grpSpPr>
        <p:sp>
          <p:nvSpPr>
            <p:cNvPr id="397" name="Google Shape;397;p31"/>
            <p:cNvSpPr/>
            <p:nvPr/>
          </p:nvSpPr>
          <p:spPr>
            <a:xfrm>
              <a:off x="8118467" y="4032000"/>
              <a:ext cx="183134" cy="183133"/>
            </a:xfrm>
            <a:custGeom>
              <a:avLst/>
              <a:gdLst/>
              <a:ahLst/>
              <a:cxnLst/>
              <a:rect l="l" t="t" r="r" b="b"/>
              <a:pathLst>
                <a:path w="254247" h="254246" extrusionOk="0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811846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811846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8118467" y="4581402"/>
              <a:ext cx="183134" cy="183079"/>
            </a:xfrm>
            <a:custGeom>
              <a:avLst/>
              <a:gdLst/>
              <a:ahLst/>
              <a:cxnLst/>
              <a:rect l="l" t="t" r="r" b="b"/>
              <a:pathLst>
                <a:path w="254247" h="254170" extrusionOk="0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8301601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8301601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8301601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8301601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8484735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8484735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8484735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8484735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8667869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8667869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8667869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8667869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8851003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8851003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8851003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8851003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9034137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903413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903413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9034082" y="4581402"/>
              <a:ext cx="183133" cy="183079"/>
            </a:xfrm>
            <a:custGeom>
              <a:avLst/>
              <a:gdLst/>
              <a:ahLst/>
              <a:cxnLst/>
              <a:rect l="l" t="t" r="r" b="b"/>
              <a:pathLst>
                <a:path w="254246" h="254170" extrusionOk="0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8273696" y="4184110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8368300" y="42751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8588258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8456830" y="443399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8726908" y="4658168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8518057" y="437036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8170393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8456830" y="429354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8368300" y="4378844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8202566" y="44619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8174660" y="461713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2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8273696" y="432144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8919671" y="424725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1062846" y="290916"/>
            <a:ext cx="901968" cy="901968"/>
            <a:chOff x="1350404" y="-3124999"/>
            <a:chExt cx="1570279" cy="1570279"/>
          </a:xfrm>
        </p:grpSpPr>
        <p:sp>
          <p:nvSpPr>
            <p:cNvPr id="435" name="Google Shape;435;p31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p31"/>
          <p:cNvSpPr txBox="1">
            <a:spLocks noGrp="1"/>
          </p:cNvSpPr>
          <p:nvPr>
            <p:ph type="ctrTitle" idx="2"/>
          </p:nvPr>
        </p:nvSpPr>
        <p:spPr>
          <a:xfrm>
            <a:off x="6197600" y="552675"/>
            <a:ext cx="2470268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30 Mars 2025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440" name="Google Shape;440;p31"/>
          <p:cNvGrpSpPr/>
          <p:nvPr/>
        </p:nvGrpSpPr>
        <p:grpSpPr>
          <a:xfrm>
            <a:off x="4060641" y="362469"/>
            <a:ext cx="1022706" cy="830413"/>
            <a:chOff x="7329141" y="362469"/>
            <a:chExt cx="1022706" cy="830413"/>
          </a:xfrm>
        </p:grpSpPr>
        <p:sp>
          <p:nvSpPr>
            <p:cNvPr id="441" name="Google Shape;441;p31"/>
            <p:cNvSpPr/>
            <p:nvPr/>
          </p:nvSpPr>
          <p:spPr>
            <a:xfrm>
              <a:off x="7329141" y="362469"/>
              <a:ext cx="1022706" cy="830413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7479397" y="507863"/>
              <a:ext cx="275878" cy="490191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3" name="Google Shape;443;p31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444" name="Google Shape;444;p31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31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6" name="Google Shape;446;p31"/>
            <p:cNvSpPr/>
            <p:nvPr/>
          </p:nvSpPr>
          <p:spPr>
            <a:xfrm>
              <a:off x="7755275" y="507863"/>
              <a:ext cx="222402" cy="439126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7918481" y="577354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986379" y="855683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8078706" y="664248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8078706" y="691415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8078706" y="718541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8078706" y="946989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8078706" y="974156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8078706" y="1001323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31"/>
          <p:cNvGrpSpPr/>
          <p:nvPr/>
        </p:nvGrpSpPr>
        <p:grpSpPr>
          <a:xfrm>
            <a:off x="-215300" y="3851305"/>
            <a:ext cx="1694813" cy="830678"/>
            <a:chOff x="-215300" y="3851305"/>
            <a:chExt cx="1694813" cy="830678"/>
          </a:xfrm>
        </p:grpSpPr>
        <p:sp>
          <p:nvSpPr>
            <p:cNvPr id="456" name="Google Shape;456;p31"/>
            <p:cNvSpPr/>
            <p:nvPr/>
          </p:nvSpPr>
          <p:spPr>
            <a:xfrm>
              <a:off x="861887" y="3947362"/>
              <a:ext cx="215268" cy="422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7" name="Google Shape;457;p31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458" name="Google Shape;458;p31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31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31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1" name="Google Shape;461;p31"/>
            <p:cNvSpPr/>
            <p:nvPr/>
          </p:nvSpPr>
          <p:spPr>
            <a:xfrm>
              <a:off x="-85801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294020" y="4210340"/>
              <a:ext cx="105708" cy="471388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83972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1053745" y="4472133"/>
              <a:ext cx="105708" cy="209553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243698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32968" y="4087783"/>
              <a:ext cx="1329498" cy="42016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-61417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128536" y="4354614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18446" y="418938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08356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98309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893172" y="4336368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078172" y="4457909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268082" y="4046253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10179;p65">
            <a:extLst>
              <a:ext uri="{FF2B5EF4-FFF2-40B4-BE49-F238E27FC236}">
                <a16:creationId xmlns:a16="http://schemas.microsoft.com/office/drawing/2014/main" id="{408B4890-0C7D-94AD-1BC1-65502B52FC87}"/>
              </a:ext>
            </a:extLst>
          </p:cNvPr>
          <p:cNvGrpSpPr/>
          <p:nvPr/>
        </p:nvGrpSpPr>
        <p:grpSpPr>
          <a:xfrm>
            <a:off x="4158514" y="4297865"/>
            <a:ext cx="774341" cy="566787"/>
            <a:chOff x="5733194" y="2431718"/>
            <a:chExt cx="446826" cy="327059"/>
          </a:xfrm>
          <a:solidFill>
            <a:srgbClr val="FFC000"/>
          </a:solidFill>
        </p:grpSpPr>
        <p:sp>
          <p:nvSpPr>
            <p:cNvPr id="3" name="Google Shape;10180;p65">
              <a:extLst>
                <a:ext uri="{FF2B5EF4-FFF2-40B4-BE49-F238E27FC236}">
                  <a16:creationId xmlns:a16="http://schemas.microsoft.com/office/drawing/2014/main" id="{F1BC62E1-89B2-BAE8-02B0-6CC174B70056}"/>
                </a:ext>
              </a:extLst>
            </p:cNvPr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181;p65">
              <a:extLst>
                <a:ext uri="{FF2B5EF4-FFF2-40B4-BE49-F238E27FC236}">
                  <a16:creationId xmlns:a16="http://schemas.microsoft.com/office/drawing/2014/main" id="{B926F445-5D7C-13E6-DA83-290B1F031944}"/>
                </a:ext>
              </a:extLst>
            </p:cNvPr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10182;p65">
              <a:extLst>
                <a:ext uri="{FF2B5EF4-FFF2-40B4-BE49-F238E27FC236}">
                  <a16:creationId xmlns:a16="http://schemas.microsoft.com/office/drawing/2014/main" id="{F9676D2A-54D6-0D65-8CD7-60FDCCFC0027}"/>
                </a:ext>
              </a:extLst>
            </p:cNvPr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8EA9B-3283-5D0B-12C8-C3619ACE4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5;p37">
            <a:extLst>
              <a:ext uri="{FF2B5EF4-FFF2-40B4-BE49-F238E27FC236}">
                <a16:creationId xmlns:a16="http://schemas.microsoft.com/office/drawing/2014/main" id="{3569D818-4180-3679-56D3-63860EF16E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dirty="0"/>
              <a:t>05. </a:t>
            </a:r>
            <a:r>
              <a:rPr lang="fr-FR" sz="2800" dirty="0"/>
              <a:t>Démonstration du script PySpark</a:t>
            </a:r>
            <a:br>
              <a:rPr lang="fr-FR" sz="2800" dirty="0"/>
            </a:br>
            <a:br>
              <a:rPr lang="fr-FR" sz="2800" dirty="0"/>
            </a:br>
            <a:endParaRPr sz="2800" dirty="0"/>
          </a:p>
        </p:txBody>
      </p:sp>
      <p:sp>
        <p:nvSpPr>
          <p:cNvPr id="107" name="Espace réservé du numéro de diapositive 106">
            <a:extLst>
              <a:ext uri="{FF2B5EF4-FFF2-40B4-BE49-F238E27FC236}">
                <a16:creationId xmlns:a16="http://schemas.microsoft.com/office/drawing/2014/main" id="{F1548D80-E477-557F-75CD-DA2C08D8F3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dirty="0"/>
              <a:t>08/10</a:t>
            </a:r>
          </a:p>
        </p:txBody>
      </p:sp>
      <p:grpSp>
        <p:nvGrpSpPr>
          <p:cNvPr id="41" name="Google Shape;1441;p57">
            <a:extLst>
              <a:ext uri="{FF2B5EF4-FFF2-40B4-BE49-F238E27FC236}">
                <a16:creationId xmlns:a16="http://schemas.microsoft.com/office/drawing/2014/main" id="{A73C1775-A916-224F-7BCA-95EC26507E9F}"/>
              </a:ext>
            </a:extLst>
          </p:cNvPr>
          <p:cNvGrpSpPr/>
          <p:nvPr/>
        </p:nvGrpSpPr>
        <p:grpSpPr>
          <a:xfrm>
            <a:off x="-137236" y="4721026"/>
            <a:ext cx="533033" cy="533033"/>
            <a:chOff x="4049800" y="640400"/>
            <a:chExt cx="858900" cy="858900"/>
          </a:xfrm>
        </p:grpSpPr>
        <p:sp>
          <p:nvSpPr>
            <p:cNvPr id="42" name="Google Shape;1442;p57">
              <a:extLst>
                <a:ext uri="{FF2B5EF4-FFF2-40B4-BE49-F238E27FC236}">
                  <a16:creationId xmlns:a16="http://schemas.microsoft.com/office/drawing/2014/main" id="{27D245C9-4336-A51A-53ED-F850F5AA802F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solidFill>
              <a:srgbClr val="D27FE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443;p57">
              <a:extLst>
                <a:ext uri="{FF2B5EF4-FFF2-40B4-BE49-F238E27FC236}">
                  <a16:creationId xmlns:a16="http://schemas.microsoft.com/office/drawing/2014/main" id="{A288E41E-0224-96EE-837A-E171AEEE18CF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7914150"/>
                <a:gd name="adj2" fmla="val 0"/>
                <a:gd name="adj3" fmla="val 25000"/>
              </a:avLst>
            </a:prstGeom>
            <a:solidFill>
              <a:srgbClr val="FFC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" name="Google Shape;690;p38">
            <a:extLst>
              <a:ext uri="{FF2B5EF4-FFF2-40B4-BE49-F238E27FC236}">
                <a16:creationId xmlns:a16="http://schemas.microsoft.com/office/drawing/2014/main" id="{8AD8C66D-0875-16FE-0AB5-6FCCCB7BC4C5}"/>
              </a:ext>
            </a:extLst>
          </p:cNvPr>
          <p:cNvGrpSpPr/>
          <p:nvPr/>
        </p:nvGrpSpPr>
        <p:grpSpPr>
          <a:xfrm>
            <a:off x="225752" y="3226247"/>
            <a:ext cx="867244" cy="731406"/>
            <a:chOff x="7329141" y="362469"/>
            <a:chExt cx="1022136" cy="829949"/>
          </a:xfrm>
        </p:grpSpPr>
        <p:sp>
          <p:nvSpPr>
            <p:cNvPr id="90" name="Google Shape;691;p38">
              <a:extLst>
                <a:ext uri="{FF2B5EF4-FFF2-40B4-BE49-F238E27FC236}">
                  <a16:creationId xmlns:a16="http://schemas.microsoft.com/office/drawing/2014/main" id="{04799EEB-CF15-158A-6256-E63C2771C540}"/>
                </a:ext>
              </a:extLst>
            </p:cNvPr>
            <p:cNvSpPr/>
            <p:nvPr/>
          </p:nvSpPr>
          <p:spPr>
            <a:xfrm>
              <a:off x="7329141" y="362469"/>
              <a:ext cx="1022136" cy="829949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692;p38">
              <a:extLst>
                <a:ext uri="{FF2B5EF4-FFF2-40B4-BE49-F238E27FC236}">
                  <a16:creationId xmlns:a16="http://schemas.microsoft.com/office/drawing/2014/main" id="{B9FCA575-5158-945B-D7A7-EAD294E699D9}"/>
                </a:ext>
              </a:extLst>
            </p:cNvPr>
            <p:cNvSpPr/>
            <p:nvPr/>
          </p:nvSpPr>
          <p:spPr>
            <a:xfrm>
              <a:off x="7479397" y="507863"/>
              <a:ext cx="275724" cy="489918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" name="Google Shape;693;p38">
              <a:extLst>
                <a:ext uri="{FF2B5EF4-FFF2-40B4-BE49-F238E27FC236}">
                  <a16:creationId xmlns:a16="http://schemas.microsoft.com/office/drawing/2014/main" id="{56692D1B-B971-8523-F9C5-A1064110EC2B}"/>
                </a:ext>
              </a:extLst>
            </p:cNvPr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102" name="Google Shape;694;p38">
                <a:extLst>
                  <a:ext uri="{FF2B5EF4-FFF2-40B4-BE49-F238E27FC236}">
                    <a16:creationId xmlns:a16="http://schemas.microsoft.com/office/drawing/2014/main" id="{475C454D-9549-AA63-44AD-35340C976033}"/>
                  </a:ext>
                </a:extLst>
              </p:cNvPr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695;p38">
                <a:extLst>
                  <a:ext uri="{FF2B5EF4-FFF2-40B4-BE49-F238E27FC236}">
                    <a16:creationId xmlns:a16="http://schemas.microsoft.com/office/drawing/2014/main" id="{1FFD545A-BF3F-AA79-38E0-920629C68C95}"/>
                  </a:ext>
                </a:extLst>
              </p:cNvPr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" name="Google Shape;696;p38">
              <a:extLst>
                <a:ext uri="{FF2B5EF4-FFF2-40B4-BE49-F238E27FC236}">
                  <a16:creationId xmlns:a16="http://schemas.microsoft.com/office/drawing/2014/main" id="{11A923CD-C140-D95F-F2F6-0A63D877E6DF}"/>
                </a:ext>
              </a:extLst>
            </p:cNvPr>
            <p:cNvSpPr/>
            <p:nvPr/>
          </p:nvSpPr>
          <p:spPr>
            <a:xfrm>
              <a:off x="7755275" y="507863"/>
              <a:ext cx="222278" cy="438881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697;p38">
              <a:extLst>
                <a:ext uri="{FF2B5EF4-FFF2-40B4-BE49-F238E27FC236}">
                  <a16:creationId xmlns:a16="http://schemas.microsoft.com/office/drawing/2014/main" id="{D6D65A91-DC83-BCAF-091A-574AC205C102}"/>
                </a:ext>
              </a:extLst>
            </p:cNvPr>
            <p:cNvSpPr/>
            <p:nvPr/>
          </p:nvSpPr>
          <p:spPr>
            <a:xfrm>
              <a:off x="7918481" y="577354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698;p38">
              <a:extLst>
                <a:ext uri="{FF2B5EF4-FFF2-40B4-BE49-F238E27FC236}">
                  <a16:creationId xmlns:a16="http://schemas.microsoft.com/office/drawing/2014/main" id="{4619D948-0D56-0159-3514-9D4142504EA8}"/>
                </a:ext>
              </a:extLst>
            </p:cNvPr>
            <p:cNvSpPr/>
            <p:nvPr/>
          </p:nvSpPr>
          <p:spPr>
            <a:xfrm>
              <a:off x="7986379" y="855683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699;p38">
              <a:extLst>
                <a:ext uri="{FF2B5EF4-FFF2-40B4-BE49-F238E27FC236}">
                  <a16:creationId xmlns:a16="http://schemas.microsoft.com/office/drawing/2014/main" id="{0BEAE157-23FA-1DE8-8363-4E6A24BB53D9}"/>
                </a:ext>
              </a:extLst>
            </p:cNvPr>
            <p:cNvSpPr/>
            <p:nvPr/>
          </p:nvSpPr>
          <p:spPr>
            <a:xfrm>
              <a:off x="8078706" y="664248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700;p38">
              <a:extLst>
                <a:ext uri="{FF2B5EF4-FFF2-40B4-BE49-F238E27FC236}">
                  <a16:creationId xmlns:a16="http://schemas.microsoft.com/office/drawing/2014/main" id="{30928294-D40E-5B4B-2882-A2E3347C30AA}"/>
                </a:ext>
              </a:extLst>
            </p:cNvPr>
            <p:cNvSpPr/>
            <p:nvPr/>
          </p:nvSpPr>
          <p:spPr>
            <a:xfrm>
              <a:off x="8078706" y="691415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701;p38">
              <a:extLst>
                <a:ext uri="{FF2B5EF4-FFF2-40B4-BE49-F238E27FC236}">
                  <a16:creationId xmlns:a16="http://schemas.microsoft.com/office/drawing/2014/main" id="{FEDEFB29-39C6-BF70-6F96-1BC6CEC3CE34}"/>
                </a:ext>
              </a:extLst>
            </p:cNvPr>
            <p:cNvSpPr/>
            <p:nvPr/>
          </p:nvSpPr>
          <p:spPr>
            <a:xfrm>
              <a:off x="8078706" y="718541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702;p38">
              <a:extLst>
                <a:ext uri="{FF2B5EF4-FFF2-40B4-BE49-F238E27FC236}">
                  <a16:creationId xmlns:a16="http://schemas.microsoft.com/office/drawing/2014/main" id="{3B627F29-A9D5-D658-0AE6-55295FE36462}"/>
                </a:ext>
              </a:extLst>
            </p:cNvPr>
            <p:cNvSpPr/>
            <p:nvPr/>
          </p:nvSpPr>
          <p:spPr>
            <a:xfrm>
              <a:off x="8078706" y="946989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703;p38">
              <a:extLst>
                <a:ext uri="{FF2B5EF4-FFF2-40B4-BE49-F238E27FC236}">
                  <a16:creationId xmlns:a16="http://schemas.microsoft.com/office/drawing/2014/main" id="{0665142C-76EC-1C61-D7B4-155F2F182A95}"/>
                </a:ext>
              </a:extLst>
            </p:cNvPr>
            <p:cNvSpPr/>
            <p:nvPr/>
          </p:nvSpPr>
          <p:spPr>
            <a:xfrm>
              <a:off x="8078706" y="974156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704;p38">
              <a:extLst>
                <a:ext uri="{FF2B5EF4-FFF2-40B4-BE49-F238E27FC236}">
                  <a16:creationId xmlns:a16="http://schemas.microsoft.com/office/drawing/2014/main" id="{20E359A1-5DAE-ED20-6F9C-D37616D1C02C}"/>
                </a:ext>
              </a:extLst>
            </p:cNvPr>
            <p:cNvSpPr/>
            <p:nvPr/>
          </p:nvSpPr>
          <p:spPr>
            <a:xfrm>
              <a:off x="8078706" y="1001323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Image 7" descr="Une image contenant texte, capture d’écran, Police, Graphique&#10;&#10;Le contenu généré par l’IA peut être incorrect.">
            <a:hlinkClick r:id="rId2"/>
            <a:extLst>
              <a:ext uri="{FF2B5EF4-FFF2-40B4-BE49-F238E27FC236}">
                <a16:creationId xmlns:a16="http://schemas.microsoft.com/office/drawing/2014/main" id="{16362E15-8411-0F19-BEC9-6B01EA8C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679" y="1449005"/>
            <a:ext cx="3949952" cy="25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6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AD8BF-7FFF-ADB5-BA35-97AD71201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5;p37">
            <a:extLst>
              <a:ext uri="{FF2B5EF4-FFF2-40B4-BE49-F238E27FC236}">
                <a16:creationId xmlns:a16="http://schemas.microsoft.com/office/drawing/2014/main" id="{DFC3AB7F-5EB7-0364-FEBA-EE7A4C9B94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dirty="0"/>
              <a:t>06. </a:t>
            </a:r>
            <a:r>
              <a:rPr lang="fr-FR" sz="2800" dirty="0"/>
              <a:t>Conclusion et Perspectives</a:t>
            </a:r>
            <a:br>
              <a:rPr lang="fr-FR" sz="2800" dirty="0"/>
            </a:br>
            <a:endParaRPr sz="2800" dirty="0"/>
          </a:p>
        </p:txBody>
      </p:sp>
      <p:sp>
        <p:nvSpPr>
          <p:cNvPr id="107" name="Espace réservé du numéro de diapositive 106">
            <a:extLst>
              <a:ext uri="{FF2B5EF4-FFF2-40B4-BE49-F238E27FC236}">
                <a16:creationId xmlns:a16="http://schemas.microsoft.com/office/drawing/2014/main" id="{2B763E70-8751-025C-C90B-46DCB1355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dirty="0"/>
              <a:t>09/10</a:t>
            </a:r>
          </a:p>
        </p:txBody>
      </p:sp>
      <p:grpSp>
        <p:nvGrpSpPr>
          <p:cNvPr id="41" name="Google Shape;1441;p57">
            <a:extLst>
              <a:ext uri="{FF2B5EF4-FFF2-40B4-BE49-F238E27FC236}">
                <a16:creationId xmlns:a16="http://schemas.microsoft.com/office/drawing/2014/main" id="{0F7F914D-0997-83C5-EFBF-A16890937CB9}"/>
              </a:ext>
            </a:extLst>
          </p:cNvPr>
          <p:cNvGrpSpPr/>
          <p:nvPr/>
        </p:nvGrpSpPr>
        <p:grpSpPr>
          <a:xfrm>
            <a:off x="-137236" y="4721026"/>
            <a:ext cx="533033" cy="533033"/>
            <a:chOff x="4049800" y="640400"/>
            <a:chExt cx="858900" cy="858900"/>
          </a:xfrm>
        </p:grpSpPr>
        <p:sp>
          <p:nvSpPr>
            <p:cNvPr id="42" name="Google Shape;1442;p57">
              <a:extLst>
                <a:ext uri="{FF2B5EF4-FFF2-40B4-BE49-F238E27FC236}">
                  <a16:creationId xmlns:a16="http://schemas.microsoft.com/office/drawing/2014/main" id="{CE643930-8F5D-B41D-1BE2-CDA5F9B0723C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solidFill>
              <a:srgbClr val="D27FE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443;p57">
              <a:extLst>
                <a:ext uri="{FF2B5EF4-FFF2-40B4-BE49-F238E27FC236}">
                  <a16:creationId xmlns:a16="http://schemas.microsoft.com/office/drawing/2014/main" id="{CB14443B-167B-9686-4611-E76C9DC3FD18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7914150"/>
                <a:gd name="adj2" fmla="val 0"/>
                <a:gd name="adj3" fmla="val 25000"/>
              </a:avLst>
            </a:prstGeom>
            <a:solidFill>
              <a:srgbClr val="FFC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" name="Google Shape;690;p38">
            <a:extLst>
              <a:ext uri="{FF2B5EF4-FFF2-40B4-BE49-F238E27FC236}">
                <a16:creationId xmlns:a16="http://schemas.microsoft.com/office/drawing/2014/main" id="{B0819BFB-C8B3-74F4-6B31-1039876838C0}"/>
              </a:ext>
            </a:extLst>
          </p:cNvPr>
          <p:cNvGrpSpPr/>
          <p:nvPr/>
        </p:nvGrpSpPr>
        <p:grpSpPr>
          <a:xfrm>
            <a:off x="225752" y="3226247"/>
            <a:ext cx="867244" cy="731406"/>
            <a:chOff x="7329141" y="362469"/>
            <a:chExt cx="1022136" cy="829949"/>
          </a:xfrm>
        </p:grpSpPr>
        <p:sp>
          <p:nvSpPr>
            <p:cNvPr id="90" name="Google Shape;691;p38">
              <a:extLst>
                <a:ext uri="{FF2B5EF4-FFF2-40B4-BE49-F238E27FC236}">
                  <a16:creationId xmlns:a16="http://schemas.microsoft.com/office/drawing/2014/main" id="{BD258FEF-2818-A907-DB19-49C173E1BEE6}"/>
                </a:ext>
              </a:extLst>
            </p:cNvPr>
            <p:cNvSpPr/>
            <p:nvPr/>
          </p:nvSpPr>
          <p:spPr>
            <a:xfrm>
              <a:off x="7329141" y="362469"/>
              <a:ext cx="1022136" cy="829949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692;p38">
              <a:extLst>
                <a:ext uri="{FF2B5EF4-FFF2-40B4-BE49-F238E27FC236}">
                  <a16:creationId xmlns:a16="http://schemas.microsoft.com/office/drawing/2014/main" id="{CEC546FA-ADBB-5BE7-B401-3F0CD0385DB5}"/>
                </a:ext>
              </a:extLst>
            </p:cNvPr>
            <p:cNvSpPr/>
            <p:nvPr/>
          </p:nvSpPr>
          <p:spPr>
            <a:xfrm>
              <a:off x="7479397" y="507863"/>
              <a:ext cx="275724" cy="489918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" name="Google Shape;693;p38">
              <a:extLst>
                <a:ext uri="{FF2B5EF4-FFF2-40B4-BE49-F238E27FC236}">
                  <a16:creationId xmlns:a16="http://schemas.microsoft.com/office/drawing/2014/main" id="{A524AF31-2A14-5EDD-9AAE-39C9D8E05A25}"/>
                </a:ext>
              </a:extLst>
            </p:cNvPr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102" name="Google Shape;694;p38">
                <a:extLst>
                  <a:ext uri="{FF2B5EF4-FFF2-40B4-BE49-F238E27FC236}">
                    <a16:creationId xmlns:a16="http://schemas.microsoft.com/office/drawing/2014/main" id="{A9A78C37-325F-9182-3DA7-955E7F4D2FF7}"/>
                  </a:ext>
                </a:extLst>
              </p:cNvPr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695;p38">
                <a:extLst>
                  <a:ext uri="{FF2B5EF4-FFF2-40B4-BE49-F238E27FC236}">
                    <a16:creationId xmlns:a16="http://schemas.microsoft.com/office/drawing/2014/main" id="{BE73430A-035B-5273-F82B-2BCFE47DD6AF}"/>
                  </a:ext>
                </a:extLst>
              </p:cNvPr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" name="Google Shape;696;p38">
              <a:extLst>
                <a:ext uri="{FF2B5EF4-FFF2-40B4-BE49-F238E27FC236}">
                  <a16:creationId xmlns:a16="http://schemas.microsoft.com/office/drawing/2014/main" id="{82A22549-C696-7DDF-0306-92AED4908609}"/>
                </a:ext>
              </a:extLst>
            </p:cNvPr>
            <p:cNvSpPr/>
            <p:nvPr/>
          </p:nvSpPr>
          <p:spPr>
            <a:xfrm>
              <a:off x="7755275" y="507863"/>
              <a:ext cx="222278" cy="438881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697;p38">
              <a:extLst>
                <a:ext uri="{FF2B5EF4-FFF2-40B4-BE49-F238E27FC236}">
                  <a16:creationId xmlns:a16="http://schemas.microsoft.com/office/drawing/2014/main" id="{0284652C-77C0-37BE-ACBB-EAB94CC7CFA3}"/>
                </a:ext>
              </a:extLst>
            </p:cNvPr>
            <p:cNvSpPr/>
            <p:nvPr/>
          </p:nvSpPr>
          <p:spPr>
            <a:xfrm>
              <a:off x="7918481" y="577354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698;p38">
              <a:extLst>
                <a:ext uri="{FF2B5EF4-FFF2-40B4-BE49-F238E27FC236}">
                  <a16:creationId xmlns:a16="http://schemas.microsoft.com/office/drawing/2014/main" id="{6968A909-1011-6F5E-01E6-D1054109C2B0}"/>
                </a:ext>
              </a:extLst>
            </p:cNvPr>
            <p:cNvSpPr/>
            <p:nvPr/>
          </p:nvSpPr>
          <p:spPr>
            <a:xfrm>
              <a:off x="7986379" y="855683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699;p38">
              <a:extLst>
                <a:ext uri="{FF2B5EF4-FFF2-40B4-BE49-F238E27FC236}">
                  <a16:creationId xmlns:a16="http://schemas.microsoft.com/office/drawing/2014/main" id="{DE58CE02-C01B-CAF7-F987-B08AB1A484C3}"/>
                </a:ext>
              </a:extLst>
            </p:cNvPr>
            <p:cNvSpPr/>
            <p:nvPr/>
          </p:nvSpPr>
          <p:spPr>
            <a:xfrm>
              <a:off x="8078706" y="664248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700;p38">
              <a:extLst>
                <a:ext uri="{FF2B5EF4-FFF2-40B4-BE49-F238E27FC236}">
                  <a16:creationId xmlns:a16="http://schemas.microsoft.com/office/drawing/2014/main" id="{1134D75C-3EAF-48F8-09AA-65FED59776FF}"/>
                </a:ext>
              </a:extLst>
            </p:cNvPr>
            <p:cNvSpPr/>
            <p:nvPr/>
          </p:nvSpPr>
          <p:spPr>
            <a:xfrm>
              <a:off x="8078706" y="691415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701;p38">
              <a:extLst>
                <a:ext uri="{FF2B5EF4-FFF2-40B4-BE49-F238E27FC236}">
                  <a16:creationId xmlns:a16="http://schemas.microsoft.com/office/drawing/2014/main" id="{7F2CA9E3-38C7-B0BA-B807-D51405CA135B}"/>
                </a:ext>
              </a:extLst>
            </p:cNvPr>
            <p:cNvSpPr/>
            <p:nvPr/>
          </p:nvSpPr>
          <p:spPr>
            <a:xfrm>
              <a:off x="8078706" y="718541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702;p38">
              <a:extLst>
                <a:ext uri="{FF2B5EF4-FFF2-40B4-BE49-F238E27FC236}">
                  <a16:creationId xmlns:a16="http://schemas.microsoft.com/office/drawing/2014/main" id="{1756F9C0-F9D6-94AD-5FFA-19A5A8537785}"/>
                </a:ext>
              </a:extLst>
            </p:cNvPr>
            <p:cNvSpPr/>
            <p:nvPr/>
          </p:nvSpPr>
          <p:spPr>
            <a:xfrm>
              <a:off x="8078706" y="946989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703;p38">
              <a:extLst>
                <a:ext uri="{FF2B5EF4-FFF2-40B4-BE49-F238E27FC236}">
                  <a16:creationId xmlns:a16="http://schemas.microsoft.com/office/drawing/2014/main" id="{226C0096-AC65-E8AB-FCF3-37EA5F5A5678}"/>
                </a:ext>
              </a:extLst>
            </p:cNvPr>
            <p:cNvSpPr/>
            <p:nvPr/>
          </p:nvSpPr>
          <p:spPr>
            <a:xfrm>
              <a:off x="8078706" y="974156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704;p38">
              <a:extLst>
                <a:ext uri="{FF2B5EF4-FFF2-40B4-BE49-F238E27FC236}">
                  <a16:creationId xmlns:a16="http://schemas.microsoft.com/office/drawing/2014/main" id="{4AAD92B4-EEB7-9F3C-DE6B-41C48D94E927}"/>
                </a:ext>
              </a:extLst>
            </p:cNvPr>
            <p:cNvSpPr/>
            <p:nvPr/>
          </p:nvSpPr>
          <p:spPr>
            <a:xfrm>
              <a:off x="8078706" y="1001323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9F83CC2C-8B7D-6E78-3D57-B71C9AB4636F}"/>
              </a:ext>
            </a:extLst>
          </p:cNvPr>
          <p:cNvSpPr/>
          <p:nvPr/>
        </p:nvSpPr>
        <p:spPr>
          <a:xfrm>
            <a:off x="1296606" y="1283673"/>
            <a:ext cx="145472" cy="145472"/>
          </a:xfrm>
          <a:prstGeom prst="ellipse">
            <a:avLst/>
          </a:prstGeom>
          <a:solidFill>
            <a:srgbClr val="8585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Google Shape;659;p38">
            <a:extLst>
              <a:ext uri="{FF2B5EF4-FFF2-40B4-BE49-F238E27FC236}">
                <a16:creationId xmlns:a16="http://schemas.microsoft.com/office/drawing/2014/main" id="{22516484-10BA-DF06-84F1-9E88364D1373}"/>
              </a:ext>
            </a:extLst>
          </p:cNvPr>
          <p:cNvSpPr txBox="1">
            <a:spLocks/>
          </p:cNvSpPr>
          <p:nvPr/>
        </p:nvSpPr>
        <p:spPr>
          <a:xfrm>
            <a:off x="1554957" y="1126127"/>
            <a:ext cx="7068594" cy="2748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/>
            <a:r>
              <a:rPr lang="fr-FR" sz="1600" b="1" dirty="0"/>
              <a:t>Synthèse :</a:t>
            </a:r>
          </a:p>
          <a:p>
            <a:pPr marL="0" lvl="0" indent="0"/>
            <a:endParaRPr lang="fr-FR" sz="16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dirty="0"/>
              <a:t>Création d’un pipeline de traitement d’images sur </a:t>
            </a:r>
            <a:r>
              <a:rPr lang="fr-FR" b="1" dirty="0"/>
              <a:t>AWS EMR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fr-FR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dirty="0"/>
              <a:t>Extraction de features via </a:t>
            </a:r>
            <a:r>
              <a:rPr lang="fr-FR" b="1" dirty="0"/>
              <a:t>MobileNetV2</a:t>
            </a:r>
            <a:r>
              <a:rPr lang="fr-FR" dirty="0"/>
              <a:t> + réduction de dimension avec </a:t>
            </a:r>
            <a:r>
              <a:rPr lang="fr-FR" b="1" dirty="0"/>
              <a:t>PCA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dirty="0"/>
              <a:t>Résultats enregistrés en </a:t>
            </a:r>
            <a:r>
              <a:rPr lang="fr-FR" b="1" dirty="0"/>
              <a:t>Parquet</a:t>
            </a:r>
            <a:r>
              <a:rPr lang="fr-FR" dirty="0"/>
              <a:t> sur </a:t>
            </a:r>
            <a:r>
              <a:rPr lang="fr-FR" b="1" dirty="0"/>
              <a:t>Amazon S3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fr-FR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dirty="0"/>
              <a:t>Infrastructure </a:t>
            </a:r>
            <a:r>
              <a:rPr lang="fr-FR" b="1" dirty="0"/>
              <a:t>scalable</a:t>
            </a:r>
            <a:r>
              <a:rPr lang="fr-FR" dirty="0"/>
              <a:t> et </a:t>
            </a:r>
            <a:r>
              <a:rPr lang="fr-FR" b="1" dirty="0"/>
              <a:t>reproductible</a:t>
            </a:r>
            <a:r>
              <a:rPr lang="fr-FR" dirty="0"/>
              <a:t> via </a:t>
            </a:r>
            <a:r>
              <a:rPr lang="fr-FR" b="1" dirty="0" err="1"/>
              <a:t>bootstrap</a:t>
            </a:r>
            <a:endParaRPr lang="fr-FR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fr-FR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dirty="0"/>
              <a:t>Base solide pour l’entraînement futur d’un modèle de classification</a:t>
            </a:r>
            <a:endParaRPr lang="fr-FR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317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66020-F6EC-C090-C4ED-CF3C6ADCF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5;p37">
            <a:extLst>
              <a:ext uri="{FF2B5EF4-FFF2-40B4-BE49-F238E27FC236}">
                <a16:creationId xmlns:a16="http://schemas.microsoft.com/office/drawing/2014/main" id="{2B000A43-8221-1830-4693-5A4F524764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dirty="0"/>
              <a:t>06. </a:t>
            </a:r>
            <a:r>
              <a:rPr lang="fr-FR" sz="2800" dirty="0"/>
              <a:t>Conclusion et Perspectives</a:t>
            </a:r>
            <a:br>
              <a:rPr lang="fr-FR" sz="2800" dirty="0"/>
            </a:br>
            <a:endParaRPr sz="2800" dirty="0"/>
          </a:p>
        </p:txBody>
      </p:sp>
      <p:sp>
        <p:nvSpPr>
          <p:cNvPr id="107" name="Espace réservé du numéro de diapositive 106">
            <a:extLst>
              <a:ext uri="{FF2B5EF4-FFF2-40B4-BE49-F238E27FC236}">
                <a16:creationId xmlns:a16="http://schemas.microsoft.com/office/drawing/2014/main" id="{9D7D65B0-1202-1257-E194-0E66DCB16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dirty="0"/>
              <a:t>10/10</a:t>
            </a:r>
          </a:p>
        </p:txBody>
      </p:sp>
      <p:grpSp>
        <p:nvGrpSpPr>
          <p:cNvPr id="41" name="Google Shape;1441;p57">
            <a:extLst>
              <a:ext uri="{FF2B5EF4-FFF2-40B4-BE49-F238E27FC236}">
                <a16:creationId xmlns:a16="http://schemas.microsoft.com/office/drawing/2014/main" id="{FBCEF8DF-E52B-E187-D55D-9C8C9C524208}"/>
              </a:ext>
            </a:extLst>
          </p:cNvPr>
          <p:cNvGrpSpPr/>
          <p:nvPr/>
        </p:nvGrpSpPr>
        <p:grpSpPr>
          <a:xfrm>
            <a:off x="-137236" y="4721026"/>
            <a:ext cx="533033" cy="533033"/>
            <a:chOff x="4049800" y="640400"/>
            <a:chExt cx="858900" cy="858900"/>
          </a:xfrm>
        </p:grpSpPr>
        <p:sp>
          <p:nvSpPr>
            <p:cNvPr id="42" name="Google Shape;1442;p57">
              <a:extLst>
                <a:ext uri="{FF2B5EF4-FFF2-40B4-BE49-F238E27FC236}">
                  <a16:creationId xmlns:a16="http://schemas.microsoft.com/office/drawing/2014/main" id="{E48C3256-808B-BCDB-2417-EF97C0E200D9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solidFill>
              <a:srgbClr val="D27FE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443;p57">
              <a:extLst>
                <a:ext uri="{FF2B5EF4-FFF2-40B4-BE49-F238E27FC236}">
                  <a16:creationId xmlns:a16="http://schemas.microsoft.com/office/drawing/2014/main" id="{BF529B4A-BB0E-25A1-A700-DB8EFE951320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7914150"/>
                <a:gd name="adj2" fmla="val 0"/>
                <a:gd name="adj3" fmla="val 25000"/>
              </a:avLst>
            </a:prstGeom>
            <a:solidFill>
              <a:srgbClr val="FFC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A61ACBA7-272C-5A0F-BEAE-6CE4665C2B0D}"/>
              </a:ext>
            </a:extLst>
          </p:cNvPr>
          <p:cNvSpPr/>
          <p:nvPr/>
        </p:nvSpPr>
        <p:spPr>
          <a:xfrm>
            <a:off x="1296606" y="1283673"/>
            <a:ext cx="145472" cy="145472"/>
          </a:xfrm>
          <a:prstGeom prst="ellipse">
            <a:avLst/>
          </a:prstGeom>
          <a:solidFill>
            <a:srgbClr val="8585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Google Shape;659;p38">
            <a:extLst>
              <a:ext uri="{FF2B5EF4-FFF2-40B4-BE49-F238E27FC236}">
                <a16:creationId xmlns:a16="http://schemas.microsoft.com/office/drawing/2014/main" id="{4035C0C6-72BA-9E5B-A79D-1E9B6D52ED5D}"/>
              </a:ext>
            </a:extLst>
          </p:cNvPr>
          <p:cNvSpPr txBox="1">
            <a:spLocks/>
          </p:cNvSpPr>
          <p:nvPr/>
        </p:nvSpPr>
        <p:spPr>
          <a:xfrm>
            <a:off x="1554957" y="1126127"/>
            <a:ext cx="7068594" cy="2748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/>
            <a:r>
              <a:rPr lang="fr-FR" sz="1600" b="1" dirty="0"/>
              <a:t>Améliorations :</a:t>
            </a:r>
          </a:p>
          <a:p>
            <a:pPr marL="0" lvl="0" indent="0"/>
            <a:endParaRPr lang="fr-FR" sz="16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b="1" dirty="0"/>
              <a:t>Utiliser un </a:t>
            </a:r>
            <a:r>
              <a:rPr lang="fr-FR" b="1" dirty="0" err="1"/>
              <a:t>dataset</a:t>
            </a:r>
            <a:r>
              <a:rPr lang="fr-FR" b="1" dirty="0"/>
              <a:t> plus représentatif</a:t>
            </a:r>
            <a:r>
              <a:rPr lang="fr-FR" dirty="0"/>
              <a:t> des photos prises par des utilisateurs (conditions réelles, angles, luminosité)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b="1" dirty="0"/>
              <a:t>Automatiser le pipeline</a:t>
            </a:r>
            <a:r>
              <a:rPr lang="fr-FR" dirty="0"/>
              <a:t> avec </a:t>
            </a:r>
            <a:r>
              <a:rPr lang="fr-FR" dirty="0" err="1"/>
              <a:t>Step</a:t>
            </a:r>
            <a:r>
              <a:rPr lang="fr-FR" dirty="0"/>
              <a:t> Functions ou </a:t>
            </a:r>
            <a:r>
              <a:rPr lang="fr-FR" dirty="0" err="1"/>
              <a:t>Airflow</a:t>
            </a:r>
            <a:endParaRPr lang="fr-FR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b="1" dirty="0"/>
              <a:t>Ajouter un système de monitoring ou de </a:t>
            </a:r>
            <a:r>
              <a:rPr lang="fr-FR" b="1" dirty="0" err="1"/>
              <a:t>dashboard</a:t>
            </a:r>
            <a:r>
              <a:rPr lang="fr-FR" dirty="0"/>
              <a:t> pour visualiser les résultats</a:t>
            </a:r>
          </a:p>
        </p:txBody>
      </p:sp>
    </p:spTree>
    <p:extLst>
      <p:ext uri="{BB962C8B-B14F-4D97-AF65-F5344CB8AC3E}">
        <p14:creationId xmlns:p14="http://schemas.microsoft.com/office/powerpoint/2010/main" val="144176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>
            <a:spLocks noGrp="1"/>
          </p:cNvSpPr>
          <p:nvPr>
            <p:ph type="ctrTitle"/>
          </p:nvPr>
        </p:nvSpPr>
        <p:spPr>
          <a:xfrm>
            <a:off x="1736840" y="1699800"/>
            <a:ext cx="5826281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Merci</a:t>
            </a:r>
            <a:br>
              <a:rPr lang="fr-FR" dirty="0"/>
            </a:br>
            <a:r>
              <a:rPr lang="fr-FR" dirty="0"/>
              <a:t>pour votre écoute</a:t>
            </a:r>
          </a:p>
        </p:txBody>
      </p:sp>
      <p:grpSp>
        <p:nvGrpSpPr>
          <p:cNvPr id="396" name="Google Shape;396;p31"/>
          <p:cNvGrpSpPr/>
          <p:nvPr/>
        </p:nvGrpSpPr>
        <p:grpSpPr>
          <a:xfrm>
            <a:off x="8118467" y="4032000"/>
            <a:ext cx="1098804" cy="732535"/>
            <a:chOff x="8118467" y="4032000"/>
            <a:chExt cx="1098804" cy="732535"/>
          </a:xfrm>
        </p:grpSpPr>
        <p:sp>
          <p:nvSpPr>
            <p:cNvPr id="397" name="Google Shape;397;p31"/>
            <p:cNvSpPr/>
            <p:nvPr/>
          </p:nvSpPr>
          <p:spPr>
            <a:xfrm>
              <a:off x="8118467" y="4032000"/>
              <a:ext cx="183134" cy="183133"/>
            </a:xfrm>
            <a:custGeom>
              <a:avLst/>
              <a:gdLst/>
              <a:ahLst/>
              <a:cxnLst/>
              <a:rect l="l" t="t" r="r" b="b"/>
              <a:pathLst>
                <a:path w="254247" h="254246" extrusionOk="0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811846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811846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8118467" y="4581402"/>
              <a:ext cx="183134" cy="183079"/>
            </a:xfrm>
            <a:custGeom>
              <a:avLst/>
              <a:gdLst/>
              <a:ahLst/>
              <a:cxnLst/>
              <a:rect l="l" t="t" r="r" b="b"/>
              <a:pathLst>
                <a:path w="254247" h="254170" extrusionOk="0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8301601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8301601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8301601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8301601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8484735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8484735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8484735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8484735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8667869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8667869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8667869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8667869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8851003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8851003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8851003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8851003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9034137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903413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903413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9034082" y="4581402"/>
              <a:ext cx="183133" cy="183079"/>
            </a:xfrm>
            <a:custGeom>
              <a:avLst/>
              <a:gdLst/>
              <a:ahLst/>
              <a:cxnLst/>
              <a:rect l="l" t="t" r="r" b="b"/>
              <a:pathLst>
                <a:path w="254246" h="254170" extrusionOk="0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8273696" y="4184110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8368300" y="42751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8588258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8456830" y="443399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8726908" y="4658168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8518057" y="437036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8170393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8456830" y="429354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8368300" y="4378844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8202566" y="44619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8174660" y="461713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2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8273696" y="432144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8919671" y="424725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1062846" y="290916"/>
            <a:ext cx="901968" cy="901968"/>
            <a:chOff x="1350404" y="-3124999"/>
            <a:chExt cx="1570279" cy="1570279"/>
          </a:xfrm>
        </p:grpSpPr>
        <p:sp>
          <p:nvSpPr>
            <p:cNvPr id="435" name="Google Shape;435;p31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31"/>
          <p:cNvGrpSpPr/>
          <p:nvPr/>
        </p:nvGrpSpPr>
        <p:grpSpPr>
          <a:xfrm>
            <a:off x="4060641" y="362469"/>
            <a:ext cx="1022706" cy="830413"/>
            <a:chOff x="7329141" y="362469"/>
            <a:chExt cx="1022706" cy="830413"/>
          </a:xfrm>
        </p:grpSpPr>
        <p:sp>
          <p:nvSpPr>
            <p:cNvPr id="441" name="Google Shape;441;p31"/>
            <p:cNvSpPr/>
            <p:nvPr/>
          </p:nvSpPr>
          <p:spPr>
            <a:xfrm>
              <a:off x="7329141" y="362469"/>
              <a:ext cx="1022706" cy="830413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7479397" y="507863"/>
              <a:ext cx="275878" cy="490191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3" name="Google Shape;443;p31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444" name="Google Shape;444;p31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31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6" name="Google Shape;446;p31"/>
            <p:cNvSpPr/>
            <p:nvPr/>
          </p:nvSpPr>
          <p:spPr>
            <a:xfrm>
              <a:off x="7755275" y="507863"/>
              <a:ext cx="222402" cy="439126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7918481" y="577354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986379" y="855683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8078706" y="664248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8078706" y="691415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8078706" y="718541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8078706" y="946989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8078706" y="974156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8078706" y="1001323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31"/>
          <p:cNvGrpSpPr/>
          <p:nvPr/>
        </p:nvGrpSpPr>
        <p:grpSpPr>
          <a:xfrm>
            <a:off x="-215300" y="3851305"/>
            <a:ext cx="1694813" cy="830678"/>
            <a:chOff x="-215300" y="3851305"/>
            <a:chExt cx="1694813" cy="830678"/>
          </a:xfrm>
        </p:grpSpPr>
        <p:sp>
          <p:nvSpPr>
            <p:cNvPr id="456" name="Google Shape;456;p31"/>
            <p:cNvSpPr/>
            <p:nvPr/>
          </p:nvSpPr>
          <p:spPr>
            <a:xfrm>
              <a:off x="861887" y="3947362"/>
              <a:ext cx="215268" cy="422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7" name="Google Shape;457;p31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458" name="Google Shape;458;p31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31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31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1" name="Google Shape;461;p31"/>
            <p:cNvSpPr/>
            <p:nvPr/>
          </p:nvSpPr>
          <p:spPr>
            <a:xfrm>
              <a:off x="-85801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294020" y="4210340"/>
              <a:ext cx="105708" cy="471388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83972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1053745" y="4472133"/>
              <a:ext cx="105708" cy="209553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243698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32968" y="4087783"/>
              <a:ext cx="1329498" cy="42016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-61417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128536" y="4354614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18446" y="418938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08356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98309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893172" y="4336368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078172" y="4457909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268082" y="4046253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9922;p65">
            <a:extLst>
              <a:ext uri="{FF2B5EF4-FFF2-40B4-BE49-F238E27FC236}">
                <a16:creationId xmlns:a16="http://schemas.microsoft.com/office/drawing/2014/main" id="{88B27346-7716-3D34-5421-D50734B814E6}"/>
              </a:ext>
            </a:extLst>
          </p:cNvPr>
          <p:cNvGrpSpPr/>
          <p:nvPr/>
        </p:nvGrpSpPr>
        <p:grpSpPr>
          <a:xfrm>
            <a:off x="4275126" y="3803862"/>
            <a:ext cx="749707" cy="634975"/>
            <a:chOff x="6671087" y="2009304"/>
            <a:chExt cx="332757" cy="281833"/>
          </a:xfrm>
          <a:solidFill>
            <a:srgbClr val="FFC000"/>
          </a:solidFill>
        </p:grpSpPr>
        <p:sp>
          <p:nvSpPr>
            <p:cNvPr id="3" name="Google Shape;9923;p65">
              <a:extLst>
                <a:ext uri="{FF2B5EF4-FFF2-40B4-BE49-F238E27FC236}">
                  <a16:creationId xmlns:a16="http://schemas.microsoft.com/office/drawing/2014/main" id="{4BCCAEF3-A572-68C6-CB96-E358844637A2}"/>
                </a:ext>
              </a:extLst>
            </p:cNvPr>
            <p:cNvSpPr/>
            <p:nvPr/>
          </p:nvSpPr>
          <p:spPr>
            <a:xfrm>
              <a:off x="6671087" y="2023658"/>
              <a:ext cx="331993" cy="267478"/>
            </a:xfrm>
            <a:custGeom>
              <a:avLst/>
              <a:gdLst/>
              <a:ahLst/>
              <a:cxnLst/>
              <a:rect l="l" t="t" r="r" b="b"/>
              <a:pathLst>
                <a:path w="10431" h="8404" extrusionOk="0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924;p65">
              <a:extLst>
                <a:ext uri="{FF2B5EF4-FFF2-40B4-BE49-F238E27FC236}">
                  <a16:creationId xmlns:a16="http://schemas.microsoft.com/office/drawing/2014/main" id="{8C2612A1-13E6-6D01-A592-5FC507CD3CFA}"/>
                </a:ext>
              </a:extLst>
            </p:cNvPr>
            <p:cNvSpPr/>
            <p:nvPr/>
          </p:nvSpPr>
          <p:spPr>
            <a:xfrm>
              <a:off x="6965173" y="2009304"/>
              <a:ext cx="38670" cy="27181"/>
            </a:xfrm>
            <a:custGeom>
              <a:avLst/>
              <a:gdLst/>
              <a:ahLst/>
              <a:cxnLst/>
              <a:rect l="l" t="t" r="r" b="b"/>
              <a:pathLst>
                <a:path w="1215" h="854" extrusionOk="0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070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222A6-D419-44BD-9307-3881FAD85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5;p37">
            <a:extLst>
              <a:ext uri="{FF2B5EF4-FFF2-40B4-BE49-F238E27FC236}">
                <a16:creationId xmlns:a16="http://schemas.microsoft.com/office/drawing/2014/main" id="{3833C849-BB0C-487C-286C-F049227847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800" dirty="0"/>
              <a:t>Exemple d’images</a:t>
            </a:r>
            <a:endParaRPr sz="2800" dirty="0"/>
          </a:p>
        </p:txBody>
      </p:sp>
      <p:grpSp>
        <p:nvGrpSpPr>
          <p:cNvPr id="41" name="Google Shape;1441;p57">
            <a:extLst>
              <a:ext uri="{FF2B5EF4-FFF2-40B4-BE49-F238E27FC236}">
                <a16:creationId xmlns:a16="http://schemas.microsoft.com/office/drawing/2014/main" id="{1A3A8F67-18C3-A8B1-4013-AA970E1FB5D7}"/>
              </a:ext>
            </a:extLst>
          </p:cNvPr>
          <p:cNvGrpSpPr/>
          <p:nvPr/>
        </p:nvGrpSpPr>
        <p:grpSpPr>
          <a:xfrm>
            <a:off x="-137236" y="4721026"/>
            <a:ext cx="533033" cy="533033"/>
            <a:chOff x="4049800" y="640400"/>
            <a:chExt cx="858900" cy="858900"/>
          </a:xfrm>
        </p:grpSpPr>
        <p:sp>
          <p:nvSpPr>
            <p:cNvPr id="42" name="Google Shape;1442;p57">
              <a:extLst>
                <a:ext uri="{FF2B5EF4-FFF2-40B4-BE49-F238E27FC236}">
                  <a16:creationId xmlns:a16="http://schemas.microsoft.com/office/drawing/2014/main" id="{048246D4-CD2E-F04A-1868-A12E10EEF608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solidFill>
              <a:srgbClr val="D27FE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443;p57">
              <a:extLst>
                <a:ext uri="{FF2B5EF4-FFF2-40B4-BE49-F238E27FC236}">
                  <a16:creationId xmlns:a16="http://schemas.microsoft.com/office/drawing/2014/main" id="{681C9D70-77FF-97CA-6991-50DD965ECAA5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7914150"/>
                <a:gd name="adj2" fmla="val 0"/>
                <a:gd name="adj3" fmla="val 25000"/>
              </a:avLst>
            </a:prstGeom>
            <a:solidFill>
              <a:srgbClr val="FFC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" name="Google Shape;690;p38">
            <a:extLst>
              <a:ext uri="{FF2B5EF4-FFF2-40B4-BE49-F238E27FC236}">
                <a16:creationId xmlns:a16="http://schemas.microsoft.com/office/drawing/2014/main" id="{DD58899B-CDF8-7819-6253-D7A70506928E}"/>
              </a:ext>
            </a:extLst>
          </p:cNvPr>
          <p:cNvGrpSpPr/>
          <p:nvPr/>
        </p:nvGrpSpPr>
        <p:grpSpPr>
          <a:xfrm>
            <a:off x="-63370" y="3235083"/>
            <a:ext cx="867244" cy="731406"/>
            <a:chOff x="7329141" y="362469"/>
            <a:chExt cx="1022136" cy="829949"/>
          </a:xfrm>
        </p:grpSpPr>
        <p:sp>
          <p:nvSpPr>
            <p:cNvPr id="90" name="Google Shape;691;p38">
              <a:extLst>
                <a:ext uri="{FF2B5EF4-FFF2-40B4-BE49-F238E27FC236}">
                  <a16:creationId xmlns:a16="http://schemas.microsoft.com/office/drawing/2014/main" id="{ADC4E110-C9E7-6E77-E22A-68D616B04AA0}"/>
                </a:ext>
              </a:extLst>
            </p:cNvPr>
            <p:cNvSpPr/>
            <p:nvPr/>
          </p:nvSpPr>
          <p:spPr>
            <a:xfrm>
              <a:off x="7329141" y="362469"/>
              <a:ext cx="1022136" cy="829949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692;p38">
              <a:extLst>
                <a:ext uri="{FF2B5EF4-FFF2-40B4-BE49-F238E27FC236}">
                  <a16:creationId xmlns:a16="http://schemas.microsoft.com/office/drawing/2014/main" id="{F7216C9C-D4A2-F6E2-EDAE-F9563B815377}"/>
                </a:ext>
              </a:extLst>
            </p:cNvPr>
            <p:cNvSpPr/>
            <p:nvPr/>
          </p:nvSpPr>
          <p:spPr>
            <a:xfrm>
              <a:off x="7479397" y="507863"/>
              <a:ext cx="275724" cy="489918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" name="Google Shape;693;p38">
              <a:extLst>
                <a:ext uri="{FF2B5EF4-FFF2-40B4-BE49-F238E27FC236}">
                  <a16:creationId xmlns:a16="http://schemas.microsoft.com/office/drawing/2014/main" id="{97FC27F6-704B-863F-6C3B-AE79E8A4C859}"/>
                </a:ext>
              </a:extLst>
            </p:cNvPr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102" name="Google Shape;694;p38">
                <a:extLst>
                  <a:ext uri="{FF2B5EF4-FFF2-40B4-BE49-F238E27FC236}">
                    <a16:creationId xmlns:a16="http://schemas.microsoft.com/office/drawing/2014/main" id="{A9784596-7B16-FA79-05A2-980E9A6CEFF5}"/>
                  </a:ext>
                </a:extLst>
              </p:cNvPr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695;p38">
                <a:extLst>
                  <a:ext uri="{FF2B5EF4-FFF2-40B4-BE49-F238E27FC236}">
                    <a16:creationId xmlns:a16="http://schemas.microsoft.com/office/drawing/2014/main" id="{9680BB72-E8F7-66F3-2AC8-F2714AB93FB0}"/>
                  </a:ext>
                </a:extLst>
              </p:cNvPr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" name="Google Shape;696;p38">
              <a:extLst>
                <a:ext uri="{FF2B5EF4-FFF2-40B4-BE49-F238E27FC236}">
                  <a16:creationId xmlns:a16="http://schemas.microsoft.com/office/drawing/2014/main" id="{E00A7D69-1E07-B1BA-68F7-AB769242901D}"/>
                </a:ext>
              </a:extLst>
            </p:cNvPr>
            <p:cNvSpPr/>
            <p:nvPr/>
          </p:nvSpPr>
          <p:spPr>
            <a:xfrm>
              <a:off x="7755275" y="507863"/>
              <a:ext cx="222278" cy="438881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697;p38">
              <a:extLst>
                <a:ext uri="{FF2B5EF4-FFF2-40B4-BE49-F238E27FC236}">
                  <a16:creationId xmlns:a16="http://schemas.microsoft.com/office/drawing/2014/main" id="{CF6B7B33-7B57-908F-0450-F6BC509CA061}"/>
                </a:ext>
              </a:extLst>
            </p:cNvPr>
            <p:cNvSpPr/>
            <p:nvPr/>
          </p:nvSpPr>
          <p:spPr>
            <a:xfrm>
              <a:off x="7918481" y="577354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698;p38">
              <a:extLst>
                <a:ext uri="{FF2B5EF4-FFF2-40B4-BE49-F238E27FC236}">
                  <a16:creationId xmlns:a16="http://schemas.microsoft.com/office/drawing/2014/main" id="{B716109D-E7F1-387D-520B-76BDB00C28B0}"/>
                </a:ext>
              </a:extLst>
            </p:cNvPr>
            <p:cNvSpPr/>
            <p:nvPr/>
          </p:nvSpPr>
          <p:spPr>
            <a:xfrm>
              <a:off x="7986379" y="855683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699;p38">
              <a:extLst>
                <a:ext uri="{FF2B5EF4-FFF2-40B4-BE49-F238E27FC236}">
                  <a16:creationId xmlns:a16="http://schemas.microsoft.com/office/drawing/2014/main" id="{F0194061-A79B-685F-46FD-CA07352371B9}"/>
                </a:ext>
              </a:extLst>
            </p:cNvPr>
            <p:cNvSpPr/>
            <p:nvPr/>
          </p:nvSpPr>
          <p:spPr>
            <a:xfrm>
              <a:off x="8078706" y="664248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700;p38">
              <a:extLst>
                <a:ext uri="{FF2B5EF4-FFF2-40B4-BE49-F238E27FC236}">
                  <a16:creationId xmlns:a16="http://schemas.microsoft.com/office/drawing/2014/main" id="{F99C1552-2CEC-6327-E7A5-B96424A22438}"/>
                </a:ext>
              </a:extLst>
            </p:cNvPr>
            <p:cNvSpPr/>
            <p:nvPr/>
          </p:nvSpPr>
          <p:spPr>
            <a:xfrm>
              <a:off x="8078706" y="691415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701;p38">
              <a:extLst>
                <a:ext uri="{FF2B5EF4-FFF2-40B4-BE49-F238E27FC236}">
                  <a16:creationId xmlns:a16="http://schemas.microsoft.com/office/drawing/2014/main" id="{B0A5E01C-81AF-5A32-B20A-726856F537AA}"/>
                </a:ext>
              </a:extLst>
            </p:cNvPr>
            <p:cNvSpPr/>
            <p:nvPr/>
          </p:nvSpPr>
          <p:spPr>
            <a:xfrm>
              <a:off x="8078706" y="718541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702;p38">
              <a:extLst>
                <a:ext uri="{FF2B5EF4-FFF2-40B4-BE49-F238E27FC236}">
                  <a16:creationId xmlns:a16="http://schemas.microsoft.com/office/drawing/2014/main" id="{B2204C2A-936E-C839-43C4-21F8087D05D1}"/>
                </a:ext>
              </a:extLst>
            </p:cNvPr>
            <p:cNvSpPr/>
            <p:nvPr/>
          </p:nvSpPr>
          <p:spPr>
            <a:xfrm>
              <a:off x="8078706" y="946989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703;p38">
              <a:extLst>
                <a:ext uri="{FF2B5EF4-FFF2-40B4-BE49-F238E27FC236}">
                  <a16:creationId xmlns:a16="http://schemas.microsoft.com/office/drawing/2014/main" id="{BA212084-EA55-9289-A44B-532FDCFF9FA4}"/>
                </a:ext>
              </a:extLst>
            </p:cNvPr>
            <p:cNvSpPr/>
            <p:nvPr/>
          </p:nvSpPr>
          <p:spPr>
            <a:xfrm>
              <a:off x="8078706" y="974156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704;p38">
              <a:extLst>
                <a:ext uri="{FF2B5EF4-FFF2-40B4-BE49-F238E27FC236}">
                  <a16:creationId xmlns:a16="http://schemas.microsoft.com/office/drawing/2014/main" id="{F2A85C22-620E-E6E9-AB3A-68F85B353AB2}"/>
                </a:ext>
              </a:extLst>
            </p:cNvPr>
            <p:cNvSpPr/>
            <p:nvPr/>
          </p:nvSpPr>
          <p:spPr>
            <a:xfrm>
              <a:off x="8078706" y="1001323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" name="Google Shape;396;p31">
            <a:extLst>
              <a:ext uri="{FF2B5EF4-FFF2-40B4-BE49-F238E27FC236}">
                <a16:creationId xmlns:a16="http://schemas.microsoft.com/office/drawing/2014/main" id="{E63E8280-14DE-F4DB-C1AE-462B62201DBE}"/>
              </a:ext>
            </a:extLst>
          </p:cNvPr>
          <p:cNvGrpSpPr/>
          <p:nvPr/>
        </p:nvGrpSpPr>
        <p:grpSpPr>
          <a:xfrm>
            <a:off x="6800298" y="4887791"/>
            <a:ext cx="1098804" cy="732535"/>
            <a:chOff x="8118467" y="4032000"/>
            <a:chExt cx="1098804" cy="732535"/>
          </a:xfrm>
        </p:grpSpPr>
        <p:sp>
          <p:nvSpPr>
            <p:cNvPr id="10" name="Google Shape;397;p31">
              <a:extLst>
                <a:ext uri="{FF2B5EF4-FFF2-40B4-BE49-F238E27FC236}">
                  <a16:creationId xmlns:a16="http://schemas.microsoft.com/office/drawing/2014/main" id="{D183D6C0-1FA5-BA04-C023-426A720D7F2E}"/>
                </a:ext>
              </a:extLst>
            </p:cNvPr>
            <p:cNvSpPr/>
            <p:nvPr/>
          </p:nvSpPr>
          <p:spPr>
            <a:xfrm>
              <a:off x="8118467" y="4032000"/>
              <a:ext cx="183134" cy="183133"/>
            </a:xfrm>
            <a:custGeom>
              <a:avLst/>
              <a:gdLst/>
              <a:ahLst/>
              <a:cxnLst/>
              <a:rect l="l" t="t" r="r" b="b"/>
              <a:pathLst>
                <a:path w="254247" h="254246" extrusionOk="0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98;p31">
              <a:extLst>
                <a:ext uri="{FF2B5EF4-FFF2-40B4-BE49-F238E27FC236}">
                  <a16:creationId xmlns:a16="http://schemas.microsoft.com/office/drawing/2014/main" id="{E744226F-1872-55F7-B43D-72C3D0C2DCCA}"/>
                </a:ext>
              </a:extLst>
            </p:cNvPr>
            <p:cNvSpPr/>
            <p:nvPr/>
          </p:nvSpPr>
          <p:spPr>
            <a:xfrm>
              <a:off x="811846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99;p31">
              <a:extLst>
                <a:ext uri="{FF2B5EF4-FFF2-40B4-BE49-F238E27FC236}">
                  <a16:creationId xmlns:a16="http://schemas.microsoft.com/office/drawing/2014/main" id="{DB6EC0BC-981A-F8CE-1C1A-1334E17CF2C2}"/>
                </a:ext>
              </a:extLst>
            </p:cNvPr>
            <p:cNvSpPr/>
            <p:nvPr/>
          </p:nvSpPr>
          <p:spPr>
            <a:xfrm>
              <a:off x="811846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00;p31">
              <a:extLst>
                <a:ext uri="{FF2B5EF4-FFF2-40B4-BE49-F238E27FC236}">
                  <a16:creationId xmlns:a16="http://schemas.microsoft.com/office/drawing/2014/main" id="{481B9138-2EEF-6CBA-0E89-F06A38C3E4AC}"/>
                </a:ext>
              </a:extLst>
            </p:cNvPr>
            <p:cNvSpPr/>
            <p:nvPr/>
          </p:nvSpPr>
          <p:spPr>
            <a:xfrm>
              <a:off x="8118467" y="4581402"/>
              <a:ext cx="183134" cy="183079"/>
            </a:xfrm>
            <a:custGeom>
              <a:avLst/>
              <a:gdLst/>
              <a:ahLst/>
              <a:cxnLst/>
              <a:rect l="l" t="t" r="r" b="b"/>
              <a:pathLst>
                <a:path w="254247" h="254170" extrusionOk="0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01;p31">
              <a:extLst>
                <a:ext uri="{FF2B5EF4-FFF2-40B4-BE49-F238E27FC236}">
                  <a16:creationId xmlns:a16="http://schemas.microsoft.com/office/drawing/2014/main" id="{414833C2-5E73-057A-D4E8-22068883C656}"/>
                </a:ext>
              </a:extLst>
            </p:cNvPr>
            <p:cNvSpPr/>
            <p:nvPr/>
          </p:nvSpPr>
          <p:spPr>
            <a:xfrm>
              <a:off x="8301601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02;p31">
              <a:extLst>
                <a:ext uri="{FF2B5EF4-FFF2-40B4-BE49-F238E27FC236}">
                  <a16:creationId xmlns:a16="http://schemas.microsoft.com/office/drawing/2014/main" id="{AAB71469-A52E-06AB-A0B1-CB2209F7BC09}"/>
                </a:ext>
              </a:extLst>
            </p:cNvPr>
            <p:cNvSpPr/>
            <p:nvPr/>
          </p:nvSpPr>
          <p:spPr>
            <a:xfrm>
              <a:off x="8301601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03;p31">
              <a:extLst>
                <a:ext uri="{FF2B5EF4-FFF2-40B4-BE49-F238E27FC236}">
                  <a16:creationId xmlns:a16="http://schemas.microsoft.com/office/drawing/2014/main" id="{96C67EBE-A197-C34F-6EDD-D3A153C71E04}"/>
                </a:ext>
              </a:extLst>
            </p:cNvPr>
            <p:cNvSpPr/>
            <p:nvPr/>
          </p:nvSpPr>
          <p:spPr>
            <a:xfrm>
              <a:off x="8301601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04;p31">
              <a:extLst>
                <a:ext uri="{FF2B5EF4-FFF2-40B4-BE49-F238E27FC236}">
                  <a16:creationId xmlns:a16="http://schemas.microsoft.com/office/drawing/2014/main" id="{AF33D6CA-24AD-AAAD-3E4E-D7180D1FCAE6}"/>
                </a:ext>
              </a:extLst>
            </p:cNvPr>
            <p:cNvSpPr/>
            <p:nvPr/>
          </p:nvSpPr>
          <p:spPr>
            <a:xfrm>
              <a:off x="8301601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05;p31">
              <a:extLst>
                <a:ext uri="{FF2B5EF4-FFF2-40B4-BE49-F238E27FC236}">
                  <a16:creationId xmlns:a16="http://schemas.microsoft.com/office/drawing/2014/main" id="{21D8FDAF-A90A-D98D-BC42-A2076BD0A84D}"/>
                </a:ext>
              </a:extLst>
            </p:cNvPr>
            <p:cNvSpPr/>
            <p:nvPr/>
          </p:nvSpPr>
          <p:spPr>
            <a:xfrm>
              <a:off x="8484735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06;p31">
              <a:extLst>
                <a:ext uri="{FF2B5EF4-FFF2-40B4-BE49-F238E27FC236}">
                  <a16:creationId xmlns:a16="http://schemas.microsoft.com/office/drawing/2014/main" id="{1413D57D-4160-CD3D-8660-2FE928428514}"/>
                </a:ext>
              </a:extLst>
            </p:cNvPr>
            <p:cNvSpPr/>
            <p:nvPr/>
          </p:nvSpPr>
          <p:spPr>
            <a:xfrm>
              <a:off x="8484735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07;p31">
              <a:extLst>
                <a:ext uri="{FF2B5EF4-FFF2-40B4-BE49-F238E27FC236}">
                  <a16:creationId xmlns:a16="http://schemas.microsoft.com/office/drawing/2014/main" id="{E39EAF30-2E6B-6456-6A79-AB4D9D8BED58}"/>
                </a:ext>
              </a:extLst>
            </p:cNvPr>
            <p:cNvSpPr/>
            <p:nvPr/>
          </p:nvSpPr>
          <p:spPr>
            <a:xfrm>
              <a:off x="8484735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08;p31">
              <a:extLst>
                <a:ext uri="{FF2B5EF4-FFF2-40B4-BE49-F238E27FC236}">
                  <a16:creationId xmlns:a16="http://schemas.microsoft.com/office/drawing/2014/main" id="{11D6BE68-4EAD-9153-6519-5E55A8473C84}"/>
                </a:ext>
              </a:extLst>
            </p:cNvPr>
            <p:cNvSpPr/>
            <p:nvPr/>
          </p:nvSpPr>
          <p:spPr>
            <a:xfrm>
              <a:off x="8484735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09;p31">
              <a:extLst>
                <a:ext uri="{FF2B5EF4-FFF2-40B4-BE49-F238E27FC236}">
                  <a16:creationId xmlns:a16="http://schemas.microsoft.com/office/drawing/2014/main" id="{1DDAFE07-FAAC-6414-0DB3-0B9021C6818B}"/>
                </a:ext>
              </a:extLst>
            </p:cNvPr>
            <p:cNvSpPr/>
            <p:nvPr/>
          </p:nvSpPr>
          <p:spPr>
            <a:xfrm>
              <a:off x="8667869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10;p31">
              <a:extLst>
                <a:ext uri="{FF2B5EF4-FFF2-40B4-BE49-F238E27FC236}">
                  <a16:creationId xmlns:a16="http://schemas.microsoft.com/office/drawing/2014/main" id="{3C470188-8E0B-2B7A-9D2C-5657B81F15AB}"/>
                </a:ext>
              </a:extLst>
            </p:cNvPr>
            <p:cNvSpPr/>
            <p:nvPr/>
          </p:nvSpPr>
          <p:spPr>
            <a:xfrm>
              <a:off x="8667869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11;p31">
              <a:extLst>
                <a:ext uri="{FF2B5EF4-FFF2-40B4-BE49-F238E27FC236}">
                  <a16:creationId xmlns:a16="http://schemas.microsoft.com/office/drawing/2014/main" id="{0E026507-4379-42E8-B370-0EAB75EEBE6A}"/>
                </a:ext>
              </a:extLst>
            </p:cNvPr>
            <p:cNvSpPr/>
            <p:nvPr/>
          </p:nvSpPr>
          <p:spPr>
            <a:xfrm>
              <a:off x="8667869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12;p31">
              <a:extLst>
                <a:ext uri="{FF2B5EF4-FFF2-40B4-BE49-F238E27FC236}">
                  <a16:creationId xmlns:a16="http://schemas.microsoft.com/office/drawing/2014/main" id="{8484F60C-205C-99F1-CC44-6E95BD31E44F}"/>
                </a:ext>
              </a:extLst>
            </p:cNvPr>
            <p:cNvSpPr/>
            <p:nvPr/>
          </p:nvSpPr>
          <p:spPr>
            <a:xfrm>
              <a:off x="8667869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13;p31">
              <a:extLst>
                <a:ext uri="{FF2B5EF4-FFF2-40B4-BE49-F238E27FC236}">
                  <a16:creationId xmlns:a16="http://schemas.microsoft.com/office/drawing/2014/main" id="{00DF698D-5B4F-5923-7784-359259EF42C7}"/>
                </a:ext>
              </a:extLst>
            </p:cNvPr>
            <p:cNvSpPr/>
            <p:nvPr/>
          </p:nvSpPr>
          <p:spPr>
            <a:xfrm>
              <a:off x="8851003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14;p31">
              <a:extLst>
                <a:ext uri="{FF2B5EF4-FFF2-40B4-BE49-F238E27FC236}">
                  <a16:creationId xmlns:a16="http://schemas.microsoft.com/office/drawing/2014/main" id="{6CFB24D6-C401-7F85-3AD3-6445265EB613}"/>
                </a:ext>
              </a:extLst>
            </p:cNvPr>
            <p:cNvSpPr/>
            <p:nvPr/>
          </p:nvSpPr>
          <p:spPr>
            <a:xfrm>
              <a:off x="8851003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15;p31">
              <a:extLst>
                <a:ext uri="{FF2B5EF4-FFF2-40B4-BE49-F238E27FC236}">
                  <a16:creationId xmlns:a16="http://schemas.microsoft.com/office/drawing/2014/main" id="{9A865355-5BE0-8149-CAFC-9E068218D4CA}"/>
                </a:ext>
              </a:extLst>
            </p:cNvPr>
            <p:cNvSpPr/>
            <p:nvPr/>
          </p:nvSpPr>
          <p:spPr>
            <a:xfrm>
              <a:off x="8851003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16;p31">
              <a:extLst>
                <a:ext uri="{FF2B5EF4-FFF2-40B4-BE49-F238E27FC236}">
                  <a16:creationId xmlns:a16="http://schemas.microsoft.com/office/drawing/2014/main" id="{0758059C-684F-D71D-ED2D-65F19CE14510}"/>
                </a:ext>
              </a:extLst>
            </p:cNvPr>
            <p:cNvSpPr/>
            <p:nvPr/>
          </p:nvSpPr>
          <p:spPr>
            <a:xfrm>
              <a:off x="8851003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17;p31">
              <a:extLst>
                <a:ext uri="{FF2B5EF4-FFF2-40B4-BE49-F238E27FC236}">
                  <a16:creationId xmlns:a16="http://schemas.microsoft.com/office/drawing/2014/main" id="{EA55A2CA-1B10-6376-4957-AD902E94F572}"/>
                </a:ext>
              </a:extLst>
            </p:cNvPr>
            <p:cNvSpPr/>
            <p:nvPr/>
          </p:nvSpPr>
          <p:spPr>
            <a:xfrm>
              <a:off x="9034137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18;p31">
              <a:extLst>
                <a:ext uri="{FF2B5EF4-FFF2-40B4-BE49-F238E27FC236}">
                  <a16:creationId xmlns:a16="http://schemas.microsoft.com/office/drawing/2014/main" id="{CE13EB3B-A2D7-F0EE-FC86-5771FE2763C7}"/>
                </a:ext>
              </a:extLst>
            </p:cNvPr>
            <p:cNvSpPr/>
            <p:nvPr/>
          </p:nvSpPr>
          <p:spPr>
            <a:xfrm>
              <a:off x="903413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19;p31">
              <a:extLst>
                <a:ext uri="{FF2B5EF4-FFF2-40B4-BE49-F238E27FC236}">
                  <a16:creationId xmlns:a16="http://schemas.microsoft.com/office/drawing/2014/main" id="{46A4EF3C-FD8E-C150-E26C-99C04E4FEB2D}"/>
                </a:ext>
              </a:extLst>
            </p:cNvPr>
            <p:cNvSpPr/>
            <p:nvPr/>
          </p:nvSpPr>
          <p:spPr>
            <a:xfrm>
              <a:off x="903413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20;p31">
              <a:extLst>
                <a:ext uri="{FF2B5EF4-FFF2-40B4-BE49-F238E27FC236}">
                  <a16:creationId xmlns:a16="http://schemas.microsoft.com/office/drawing/2014/main" id="{A3460B03-30EE-757D-CE9E-C622B3A1634C}"/>
                </a:ext>
              </a:extLst>
            </p:cNvPr>
            <p:cNvSpPr/>
            <p:nvPr/>
          </p:nvSpPr>
          <p:spPr>
            <a:xfrm>
              <a:off x="9034082" y="4581402"/>
              <a:ext cx="183133" cy="183079"/>
            </a:xfrm>
            <a:custGeom>
              <a:avLst/>
              <a:gdLst/>
              <a:ahLst/>
              <a:cxnLst/>
              <a:rect l="l" t="t" r="r" b="b"/>
              <a:pathLst>
                <a:path w="254246" h="254170" extrusionOk="0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21;p31">
              <a:extLst>
                <a:ext uri="{FF2B5EF4-FFF2-40B4-BE49-F238E27FC236}">
                  <a16:creationId xmlns:a16="http://schemas.microsoft.com/office/drawing/2014/main" id="{0B5EDFAB-2B69-A956-D168-D953C1A20BA5}"/>
                </a:ext>
              </a:extLst>
            </p:cNvPr>
            <p:cNvSpPr/>
            <p:nvPr/>
          </p:nvSpPr>
          <p:spPr>
            <a:xfrm>
              <a:off x="8273696" y="4184110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22;p31">
              <a:extLst>
                <a:ext uri="{FF2B5EF4-FFF2-40B4-BE49-F238E27FC236}">
                  <a16:creationId xmlns:a16="http://schemas.microsoft.com/office/drawing/2014/main" id="{293C936B-23C9-464E-B3F8-C759A9F10A41}"/>
                </a:ext>
              </a:extLst>
            </p:cNvPr>
            <p:cNvSpPr/>
            <p:nvPr/>
          </p:nvSpPr>
          <p:spPr>
            <a:xfrm>
              <a:off x="8368300" y="42751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23;p31">
              <a:extLst>
                <a:ext uri="{FF2B5EF4-FFF2-40B4-BE49-F238E27FC236}">
                  <a16:creationId xmlns:a16="http://schemas.microsoft.com/office/drawing/2014/main" id="{738CD790-6337-2A3B-A48C-640B989AEBB9}"/>
                </a:ext>
              </a:extLst>
            </p:cNvPr>
            <p:cNvSpPr/>
            <p:nvPr/>
          </p:nvSpPr>
          <p:spPr>
            <a:xfrm>
              <a:off x="8588258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24;p31">
              <a:extLst>
                <a:ext uri="{FF2B5EF4-FFF2-40B4-BE49-F238E27FC236}">
                  <a16:creationId xmlns:a16="http://schemas.microsoft.com/office/drawing/2014/main" id="{29DCC58D-42C7-0469-EDC5-ED036A66FB73}"/>
                </a:ext>
              </a:extLst>
            </p:cNvPr>
            <p:cNvSpPr/>
            <p:nvPr/>
          </p:nvSpPr>
          <p:spPr>
            <a:xfrm>
              <a:off x="8456830" y="443399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25;p31">
              <a:extLst>
                <a:ext uri="{FF2B5EF4-FFF2-40B4-BE49-F238E27FC236}">
                  <a16:creationId xmlns:a16="http://schemas.microsoft.com/office/drawing/2014/main" id="{7B216393-D6BB-6F00-2713-1D006F761CD5}"/>
                </a:ext>
              </a:extLst>
            </p:cNvPr>
            <p:cNvSpPr/>
            <p:nvPr/>
          </p:nvSpPr>
          <p:spPr>
            <a:xfrm>
              <a:off x="8726908" y="4658168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26;p31">
              <a:extLst>
                <a:ext uri="{FF2B5EF4-FFF2-40B4-BE49-F238E27FC236}">
                  <a16:creationId xmlns:a16="http://schemas.microsoft.com/office/drawing/2014/main" id="{3BCA07F5-74AE-EA15-5FA2-AD4EB7266342}"/>
                </a:ext>
              </a:extLst>
            </p:cNvPr>
            <p:cNvSpPr/>
            <p:nvPr/>
          </p:nvSpPr>
          <p:spPr>
            <a:xfrm>
              <a:off x="8518057" y="437036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27;p31">
              <a:extLst>
                <a:ext uri="{FF2B5EF4-FFF2-40B4-BE49-F238E27FC236}">
                  <a16:creationId xmlns:a16="http://schemas.microsoft.com/office/drawing/2014/main" id="{49FEFA6D-79AB-BE2C-22C0-941C579FEBD2}"/>
                </a:ext>
              </a:extLst>
            </p:cNvPr>
            <p:cNvSpPr/>
            <p:nvPr/>
          </p:nvSpPr>
          <p:spPr>
            <a:xfrm>
              <a:off x="8170393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28;p31">
              <a:extLst>
                <a:ext uri="{FF2B5EF4-FFF2-40B4-BE49-F238E27FC236}">
                  <a16:creationId xmlns:a16="http://schemas.microsoft.com/office/drawing/2014/main" id="{3382FF10-464A-646C-5F43-BECE116823E6}"/>
                </a:ext>
              </a:extLst>
            </p:cNvPr>
            <p:cNvSpPr/>
            <p:nvPr/>
          </p:nvSpPr>
          <p:spPr>
            <a:xfrm>
              <a:off x="8456830" y="429354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29;p31">
              <a:extLst>
                <a:ext uri="{FF2B5EF4-FFF2-40B4-BE49-F238E27FC236}">
                  <a16:creationId xmlns:a16="http://schemas.microsoft.com/office/drawing/2014/main" id="{635EED95-33CF-9060-74D6-E055939DDA95}"/>
                </a:ext>
              </a:extLst>
            </p:cNvPr>
            <p:cNvSpPr/>
            <p:nvPr/>
          </p:nvSpPr>
          <p:spPr>
            <a:xfrm>
              <a:off x="8368300" y="4378844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30;p31">
              <a:extLst>
                <a:ext uri="{FF2B5EF4-FFF2-40B4-BE49-F238E27FC236}">
                  <a16:creationId xmlns:a16="http://schemas.microsoft.com/office/drawing/2014/main" id="{FFC2AC1D-DDF2-1C19-5B9F-14F38FE25781}"/>
                </a:ext>
              </a:extLst>
            </p:cNvPr>
            <p:cNvSpPr/>
            <p:nvPr/>
          </p:nvSpPr>
          <p:spPr>
            <a:xfrm>
              <a:off x="8202566" y="44619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31;p31">
              <a:extLst>
                <a:ext uri="{FF2B5EF4-FFF2-40B4-BE49-F238E27FC236}">
                  <a16:creationId xmlns:a16="http://schemas.microsoft.com/office/drawing/2014/main" id="{3BFAF01B-4B0D-9743-617E-5D2182C25FDF}"/>
                </a:ext>
              </a:extLst>
            </p:cNvPr>
            <p:cNvSpPr/>
            <p:nvPr/>
          </p:nvSpPr>
          <p:spPr>
            <a:xfrm>
              <a:off x="8174660" y="461713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2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32;p31">
              <a:extLst>
                <a:ext uri="{FF2B5EF4-FFF2-40B4-BE49-F238E27FC236}">
                  <a16:creationId xmlns:a16="http://schemas.microsoft.com/office/drawing/2014/main" id="{6A011BFF-8B29-3C90-D421-CB0E0658E4B6}"/>
                </a:ext>
              </a:extLst>
            </p:cNvPr>
            <p:cNvSpPr/>
            <p:nvPr/>
          </p:nvSpPr>
          <p:spPr>
            <a:xfrm>
              <a:off x="8273696" y="432144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33;p31">
              <a:extLst>
                <a:ext uri="{FF2B5EF4-FFF2-40B4-BE49-F238E27FC236}">
                  <a16:creationId xmlns:a16="http://schemas.microsoft.com/office/drawing/2014/main" id="{FFC2773A-97FF-B74C-C60C-3FC2F24DB6CC}"/>
                </a:ext>
              </a:extLst>
            </p:cNvPr>
            <p:cNvSpPr/>
            <p:nvPr/>
          </p:nvSpPr>
          <p:spPr>
            <a:xfrm>
              <a:off x="8919671" y="424725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 2" descr="Une image contenant fruit, nourriture, Aliments naturels, produits&#10;&#10;Le contenu généré par l’IA peut être incorrect.">
            <a:extLst>
              <a:ext uri="{FF2B5EF4-FFF2-40B4-BE49-F238E27FC236}">
                <a16:creationId xmlns:a16="http://schemas.microsoft.com/office/drawing/2014/main" id="{94F86B4D-C658-969C-670B-FC769BD6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81" y="1490244"/>
            <a:ext cx="952500" cy="952500"/>
          </a:xfrm>
          <a:prstGeom prst="rect">
            <a:avLst/>
          </a:prstGeom>
        </p:spPr>
      </p:pic>
      <p:pic>
        <p:nvPicPr>
          <p:cNvPr id="7" name="Image 6" descr="Une image contenant Aliments naturels, nourriture, pomme, fruit&#10;&#10;Le contenu généré par l’IA peut être incorrect.">
            <a:extLst>
              <a:ext uri="{FF2B5EF4-FFF2-40B4-BE49-F238E27FC236}">
                <a16:creationId xmlns:a16="http://schemas.microsoft.com/office/drawing/2014/main" id="{F011EB2F-59EB-8159-F49C-4208369F1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283" y="1503981"/>
            <a:ext cx="952500" cy="952500"/>
          </a:xfrm>
          <a:prstGeom prst="rect">
            <a:avLst/>
          </a:prstGeom>
        </p:spPr>
      </p:pic>
      <p:pic>
        <p:nvPicPr>
          <p:cNvPr id="40" name="Image 39" descr="Une image contenant fruit, Aliments naturels, nourriture, produits&#10;&#10;Le contenu généré par l’IA peut être incorrect.">
            <a:extLst>
              <a:ext uri="{FF2B5EF4-FFF2-40B4-BE49-F238E27FC236}">
                <a16:creationId xmlns:a16="http://schemas.microsoft.com/office/drawing/2014/main" id="{B1AB63EB-F06E-B594-2BBF-3D5C0740D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385" y="1503981"/>
            <a:ext cx="952500" cy="952500"/>
          </a:xfrm>
          <a:prstGeom prst="rect">
            <a:avLst/>
          </a:prstGeom>
        </p:spPr>
      </p:pic>
      <p:pic>
        <p:nvPicPr>
          <p:cNvPr id="46" name="Image 45" descr="Une image contenant fruit, Aliments naturels, nourriture, produits&#10;&#10;Le contenu généré par l’IA peut être incorrect.">
            <a:extLst>
              <a:ext uri="{FF2B5EF4-FFF2-40B4-BE49-F238E27FC236}">
                <a16:creationId xmlns:a16="http://schemas.microsoft.com/office/drawing/2014/main" id="{2F67FA1B-87B2-90ED-F30F-D45F0D4B7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487" y="1503981"/>
            <a:ext cx="952500" cy="952500"/>
          </a:xfrm>
          <a:prstGeom prst="rect">
            <a:avLst/>
          </a:prstGeom>
        </p:spPr>
      </p:pic>
      <p:pic>
        <p:nvPicPr>
          <p:cNvPr id="50" name="Image 49" descr="Une image contenant fruit, nourriture, Aliments naturels, produits&#10;&#10;Le contenu généré par l’IA peut être incorrect.">
            <a:extLst>
              <a:ext uri="{FF2B5EF4-FFF2-40B4-BE49-F238E27FC236}">
                <a16:creationId xmlns:a16="http://schemas.microsoft.com/office/drawing/2014/main" id="{0535E540-B2BC-0505-27F6-8E4FE7B444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3463" y="1490244"/>
            <a:ext cx="952500" cy="952500"/>
          </a:xfrm>
          <a:prstGeom prst="rect">
            <a:avLst/>
          </a:prstGeom>
        </p:spPr>
      </p:pic>
      <p:pic>
        <p:nvPicPr>
          <p:cNvPr id="54" name="Image 53" descr="Une image contenant fruit, nourriture, Aliments naturels, pomme&#10;&#10;Le contenu généré par l’IA peut être incorrect.">
            <a:extLst>
              <a:ext uri="{FF2B5EF4-FFF2-40B4-BE49-F238E27FC236}">
                <a16:creationId xmlns:a16="http://schemas.microsoft.com/office/drawing/2014/main" id="{2C950A1E-3075-9488-66C8-911F2E2B6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0120" y="3056827"/>
            <a:ext cx="952500" cy="952500"/>
          </a:xfrm>
          <a:prstGeom prst="rect">
            <a:avLst/>
          </a:prstGeom>
        </p:spPr>
      </p:pic>
      <p:pic>
        <p:nvPicPr>
          <p:cNvPr id="56" name="Image 55" descr="Une image contenant fruit, nourriture, abricot, oranges&#10;&#10;Le contenu généré par l’IA peut être incorrect.">
            <a:extLst>
              <a:ext uri="{FF2B5EF4-FFF2-40B4-BE49-F238E27FC236}">
                <a16:creationId xmlns:a16="http://schemas.microsoft.com/office/drawing/2014/main" id="{00730FEE-DBAF-A082-8CED-2F2206EE8C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9677" y="3056827"/>
            <a:ext cx="952500" cy="952500"/>
          </a:xfrm>
          <a:prstGeom prst="rect">
            <a:avLst/>
          </a:prstGeom>
        </p:spPr>
      </p:pic>
      <p:pic>
        <p:nvPicPr>
          <p:cNvPr id="58" name="Image 57" descr="Une image contenant fruit, Aliments naturels, nourriture, produits&#10;&#10;Le contenu généré par l’IA peut être incorrect.">
            <a:extLst>
              <a:ext uri="{FF2B5EF4-FFF2-40B4-BE49-F238E27FC236}">
                <a16:creationId xmlns:a16="http://schemas.microsoft.com/office/drawing/2014/main" id="{F899315D-46C6-AD75-87F3-0B5BC91B77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9234" y="3056827"/>
            <a:ext cx="952500" cy="952500"/>
          </a:xfrm>
          <a:prstGeom prst="rect">
            <a:avLst/>
          </a:prstGeom>
        </p:spPr>
      </p:pic>
      <p:pic>
        <p:nvPicPr>
          <p:cNvPr id="60" name="Image 59" descr="Une image contenant fruit, nourriture, Aliments naturels, pêche&#10;&#10;Le contenu généré par l’IA peut être incorrect.">
            <a:extLst>
              <a:ext uri="{FF2B5EF4-FFF2-40B4-BE49-F238E27FC236}">
                <a16:creationId xmlns:a16="http://schemas.microsoft.com/office/drawing/2014/main" id="{19D4617D-F722-24EB-C29D-CB46A44F35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8791" y="3026916"/>
            <a:ext cx="952500" cy="952500"/>
          </a:xfrm>
          <a:prstGeom prst="rect">
            <a:avLst/>
          </a:prstGeom>
        </p:spPr>
      </p:pic>
      <p:pic>
        <p:nvPicPr>
          <p:cNvPr id="62" name="Image 61" descr="Une image contenant fruit, nourriture, abricot, orange&#10;&#10;Le contenu généré par l’IA peut être incorrect.">
            <a:extLst>
              <a:ext uri="{FF2B5EF4-FFF2-40B4-BE49-F238E27FC236}">
                <a16:creationId xmlns:a16="http://schemas.microsoft.com/office/drawing/2014/main" id="{2075B237-3BF4-DD5F-1DA1-422D8B6B28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31784" y="3048722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1EA4E-4EE1-0280-F3F5-57C0A0F69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5;p37">
            <a:extLst>
              <a:ext uri="{FF2B5EF4-FFF2-40B4-BE49-F238E27FC236}">
                <a16:creationId xmlns:a16="http://schemas.microsoft.com/office/drawing/2014/main" id="{5A957E14-0519-E1AE-40E3-5F8830AEC6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800" dirty="0"/>
              <a:t>Création EMR et fichier Bootstrap</a:t>
            </a:r>
            <a:endParaRPr sz="2800" dirty="0"/>
          </a:p>
        </p:txBody>
      </p:sp>
      <p:grpSp>
        <p:nvGrpSpPr>
          <p:cNvPr id="41" name="Google Shape;1441;p57">
            <a:extLst>
              <a:ext uri="{FF2B5EF4-FFF2-40B4-BE49-F238E27FC236}">
                <a16:creationId xmlns:a16="http://schemas.microsoft.com/office/drawing/2014/main" id="{8DA2FA0D-9020-7E3A-A328-2A5B9E263B2B}"/>
              </a:ext>
            </a:extLst>
          </p:cNvPr>
          <p:cNvGrpSpPr/>
          <p:nvPr/>
        </p:nvGrpSpPr>
        <p:grpSpPr>
          <a:xfrm>
            <a:off x="-137236" y="4721026"/>
            <a:ext cx="533033" cy="533033"/>
            <a:chOff x="4049800" y="640400"/>
            <a:chExt cx="858900" cy="858900"/>
          </a:xfrm>
        </p:grpSpPr>
        <p:sp>
          <p:nvSpPr>
            <p:cNvPr id="42" name="Google Shape;1442;p57">
              <a:extLst>
                <a:ext uri="{FF2B5EF4-FFF2-40B4-BE49-F238E27FC236}">
                  <a16:creationId xmlns:a16="http://schemas.microsoft.com/office/drawing/2014/main" id="{DE53BF21-1B79-9707-A718-6C777A7868A9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solidFill>
              <a:srgbClr val="D27FE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443;p57">
              <a:extLst>
                <a:ext uri="{FF2B5EF4-FFF2-40B4-BE49-F238E27FC236}">
                  <a16:creationId xmlns:a16="http://schemas.microsoft.com/office/drawing/2014/main" id="{D028BFD9-11EB-B59D-D89F-9606963ADA83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7914150"/>
                <a:gd name="adj2" fmla="val 0"/>
                <a:gd name="adj3" fmla="val 25000"/>
              </a:avLst>
            </a:prstGeom>
            <a:solidFill>
              <a:srgbClr val="FFC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" name="Google Shape;690;p38">
            <a:extLst>
              <a:ext uri="{FF2B5EF4-FFF2-40B4-BE49-F238E27FC236}">
                <a16:creationId xmlns:a16="http://schemas.microsoft.com/office/drawing/2014/main" id="{45F35A0C-A499-1FED-B4FB-21DF9E4DA585}"/>
              </a:ext>
            </a:extLst>
          </p:cNvPr>
          <p:cNvGrpSpPr/>
          <p:nvPr/>
        </p:nvGrpSpPr>
        <p:grpSpPr>
          <a:xfrm>
            <a:off x="-63370" y="3235083"/>
            <a:ext cx="867244" cy="731406"/>
            <a:chOff x="7329141" y="362469"/>
            <a:chExt cx="1022136" cy="829949"/>
          </a:xfrm>
        </p:grpSpPr>
        <p:sp>
          <p:nvSpPr>
            <p:cNvPr id="90" name="Google Shape;691;p38">
              <a:extLst>
                <a:ext uri="{FF2B5EF4-FFF2-40B4-BE49-F238E27FC236}">
                  <a16:creationId xmlns:a16="http://schemas.microsoft.com/office/drawing/2014/main" id="{BD12BB9A-2147-22FD-B0C0-2C55FF56B6B0}"/>
                </a:ext>
              </a:extLst>
            </p:cNvPr>
            <p:cNvSpPr/>
            <p:nvPr/>
          </p:nvSpPr>
          <p:spPr>
            <a:xfrm>
              <a:off x="7329141" y="362469"/>
              <a:ext cx="1022136" cy="829949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692;p38">
              <a:extLst>
                <a:ext uri="{FF2B5EF4-FFF2-40B4-BE49-F238E27FC236}">
                  <a16:creationId xmlns:a16="http://schemas.microsoft.com/office/drawing/2014/main" id="{064CBA50-F9DF-486B-0AF4-9375CB2976E4}"/>
                </a:ext>
              </a:extLst>
            </p:cNvPr>
            <p:cNvSpPr/>
            <p:nvPr/>
          </p:nvSpPr>
          <p:spPr>
            <a:xfrm>
              <a:off x="7479397" y="507863"/>
              <a:ext cx="275724" cy="489918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" name="Google Shape;693;p38">
              <a:extLst>
                <a:ext uri="{FF2B5EF4-FFF2-40B4-BE49-F238E27FC236}">
                  <a16:creationId xmlns:a16="http://schemas.microsoft.com/office/drawing/2014/main" id="{EA0936F0-8B9A-3CC6-2945-A741B1BB5535}"/>
                </a:ext>
              </a:extLst>
            </p:cNvPr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102" name="Google Shape;694;p38">
                <a:extLst>
                  <a:ext uri="{FF2B5EF4-FFF2-40B4-BE49-F238E27FC236}">
                    <a16:creationId xmlns:a16="http://schemas.microsoft.com/office/drawing/2014/main" id="{A5A9A4AB-8A99-EBAB-E8AE-3B294C792C60}"/>
                  </a:ext>
                </a:extLst>
              </p:cNvPr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695;p38">
                <a:extLst>
                  <a:ext uri="{FF2B5EF4-FFF2-40B4-BE49-F238E27FC236}">
                    <a16:creationId xmlns:a16="http://schemas.microsoft.com/office/drawing/2014/main" id="{C598FE2C-AA34-8121-92E4-06B4B96EB945}"/>
                  </a:ext>
                </a:extLst>
              </p:cNvPr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" name="Google Shape;696;p38">
              <a:extLst>
                <a:ext uri="{FF2B5EF4-FFF2-40B4-BE49-F238E27FC236}">
                  <a16:creationId xmlns:a16="http://schemas.microsoft.com/office/drawing/2014/main" id="{6B85ED8A-1905-99BD-9BCD-D9100695072E}"/>
                </a:ext>
              </a:extLst>
            </p:cNvPr>
            <p:cNvSpPr/>
            <p:nvPr/>
          </p:nvSpPr>
          <p:spPr>
            <a:xfrm>
              <a:off x="7755275" y="507863"/>
              <a:ext cx="222278" cy="438881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697;p38">
              <a:extLst>
                <a:ext uri="{FF2B5EF4-FFF2-40B4-BE49-F238E27FC236}">
                  <a16:creationId xmlns:a16="http://schemas.microsoft.com/office/drawing/2014/main" id="{3F412FBA-09EC-F267-73A9-AF548A380474}"/>
                </a:ext>
              </a:extLst>
            </p:cNvPr>
            <p:cNvSpPr/>
            <p:nvPr/>
          </p:nvSpPr>
          <p:spPr>
            <a:xfrm>
              <a:off x="7918481" y="577354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698;p38">
              <a:extLst>
                <a:ext uri="{FF2B5EF4-FFF2-40B4-BE49-F238E27FC236}">
                  <a16:creationId xmlns:a16="http://schemas.microsoft.com/office/drawing/2014/main" id="{56E915D0-55E1-156C-828E-61EE12786F51}"/>
                </a:ext>
              </a:extLst>
            </p:cNvPr>
            <p:cNvSpPr/>
            <p:nvPr/>
          </p:nvSpPr>
          <p:spPr>
            <a:xfrm>
              <a:off x="7986379" y="855683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699;p38">
              <a:extLst>
                <a:ext uri="{FF2B5EF4-FFF2-40B4-BE49-F238E27FC236}">
                  <a16:creationId xmlns:a16="http://schemas.microsoft.com/office/drawing/2014/main" id="{7868349D-96F2-584E-DD2B-A897DB768612}"/>
                </a:ext>
              </a:extLst>
            </p:cNvPr>
            <p:cNvSpPr/>
            <p:nvPr/>
          </p:nvSpPr>
          <p:spPr>
            <a:xfrm>
              <a:off x="8078706" y="664248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700;p38">
              <a:extLst>
                <a:ext uri="{FF2B5EF4-FFF2-40B4-BE49-F238E27FC236}">
                  <a16:creationId xmlns:a16="http://schemas.microsoft.com/office/drawing/2014/main" id="{8A489FEF-09E5-510E-3D77-5ACA45A47D24}"/>
                </a:ext>
              </a:extLst>
            </p:cNvPr>
            <p:cNvSpPr/>
            <p:nvPr/>
          </p:nvSpPr>
          <p:spPr>
            <a:xfrm>
              <a:off x="8078706" y="691415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701;p38">
              <a:extLst>
                <a:ext uri="{FF2B5EF4-FFF2-40B4-BE49-F238E27FC236}">
                  <a16:creationId xmlns:a16="http://schemas.microsoft.com/office/drawing/2014/main" id="{5DD8E7F5-14F3-6C35-384B-54707191D996}"/>
                </a:ext>
              </a:extLst>
            </p:cNvPr>
            <p:cNvSpPr/>
            <p:nvPr/>
          </p:nvSpPr>
          <p:spPr>
            <a:xfrm>
              <a:off x="8078706" y="718541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702;p38">
              <a:extLst>
                <a:ext uri="{FF2B5EF4-FFF2-40B4-BE49-F238E27FC236}">
                  <a16:creationId xmlns:a16="http://schemas.microsoft.com/office/drawing/2014/main" id="{C7B97A10-B5D6-67A0-1462-7332E86F7BD9}"/>
                </a:ext>
              </a:extLst>
            </p:cNvPr>
            <p:cNvSpPr/>
            <p:nvPr/>
          </p:nvSpPr>
          <p:spPr>
            <a:xfrm>
              <a:off x="8078706" y="946989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703;p38">
              <a:extLst>
                <a:ext uri="{FF2B5EF4-FFF2-40B4-BE49-F238E27FC236}">
                  <a16:creationId xmlns:a16="http://schemas.microsoft.com/office/drawing/2014/main" id="{31146800-330E-1008-A234-92D23E53D816}"/>
                </a:ext>
              </a:extLst>
            </p:cNvPr>
            <p:cNvSpPr/>
            <p:nvPr/>
          </p:nvSpPr>
          <p:spPr>
            <a:xfrm>
              <a:off x="8078706" y="974156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704;p38">
              <a:extLst>
                <a:ext uri="{FF2B5EF4-FFF2-40B4-BE49-F238E27FC236}">
                  <a16:creationId xmlns:a16="http://schemas.microsoft.com/office/drawing/2014/main" id="{EABDF335-ABE1-6A31-4CFB-B1C3A0EC26B6}"/>
                </a:ext>
              </a:extLst>
            </p:cNvPr>
            <p:cNvSpPr/>
            <p:nvPr/>
          </p:nvSpPr>
          <p:spPr>
            <a:xfrm>
              <a:off x="8078706" y="1001323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" name="Google Shape;396;p31">
            <a:extLst>
              <a:ext uri="{FF2B5EF4-FFF2-40B4-BE49-F238E27FC236}">
                <a16:creationId xmlns:a16="http://schemas.microsoft.com/office/drawing/2014/main" id="{13139210-6C7E-C383-9BE1-F8878437CBD3}"/>
              </a:ext>
            </a:extLst>
          </p:cNvPr>
          <p:cNvGrpSpPr/>
          <p:nvPr/>
        </p:nvGrpSpPr>
        <p:grpSpPr>
          <a:xfrm>
            <a:off x="6800298" y="4887791"/>
            <a:ext cx="1098804" cy="732535"/>
            <a:chOff x="8118467" y="4032000"/>
            <a:chExt cx="1098804" cy="732535"/>
          </a:xfrm>
        </p:grpSpPr>
        <p:sp>
          <p:nvSpPr>
            <p:cNvPr id="10" name="Google Shape;397;p31">
              <a:extLst>
                <a:ext uri="{FF2B5EF4-FFF2-40B4-BE49-F238E27FC236}">
                  <a16:creationId xmlns:a16="http://schemas.microsoft.com/office/drawing/2014/main" id="{7BE03BD8-356C-FEC2-1185-6152A8D25A66}"/>
                </a:ext>
              </a:extLst>
            </p:cNvPr>
            <p:cNvSpPr/>
            <p:nvPr/>
          </p:nvSpPr>
          <p:spPr>
            <a:xfrm>
              <a:off x="8118467" y="4032000"/>
              <a:ext cx="183134" cy="183133"/>
            </a:xfrm>
            <a:custGeom>
              <a:avLst/>
              <a:gdLst/>
              <a:ahLst/>
              <a:cxnLst/>
              <a:rect l="l" t="t" r="r" b="b"/>
              <a:pathLst>
                <a:path w="254247" h="254246" extrusionOk="0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98;p31">
              <a:extLst>
                <a:ext uri="{FF2B5EF4-FFF2-40B4-BE49-F238E27FC236}">
                  <a16:creationId xmlns:a16="http://schemas.microsoft.com/office/drawing/2014/main" id="{B3F895DA-6F5C-8B40-3729-D57C6CA39EF8}"/>
                </a:ext>
              </a:extLst>
            </p:cNvPr>
            <p:cNvSpPr/>
            <p:nvPr/>
          </p:nvSpPr>
          <p:spPr>
            <a:xfrm>
              <a:off x="811846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99;p31">
              <a:extLst>
                <a:ext uri="{FF2B5EF4-FFF2-40B4-BE49-F238E27FC236}">
                  <a16:creationId xmlns:a16="http://schemas.microsoft.com/office/drawing/2014/main" id="{EDCBA0E7-47F2-4FF9-C5C6-289C59AA6C27}"/>
                </a:ext>
              </a:extLst>
            </p:cNvPr>
            <p:cNvSpPr/>
            <p:nvPr/>
          </p:nvSpPr>
          <p:spPr>
            <a:xfrm>
              <a:off x="811846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00;p31">
              <a:extLst>
                <a:ext uri="{FF2B5EF4-FFF2-40B4-BE49-F238E27FC236}">
                  <a16:creationId xmlns:a16="http://schemas.microsoft.com/office/drawing/2014/main" id="{DA2CB560-7891-2E3F-8349-3FF2CB3A99E6}"/>
                </a:ext>
              </a:extLst>
            </p:cNvPr>
            <p:cNvSpPr/>
            <p:nvPr/>
          </p:nvSpPr>
          <p:spPr>
            <a:xfrm>
              <a:off x="8118467" y="4581402"/>
              <a:ext cx="183134" cy="183079"/>
            </a:xfrm>
            <a:custGeom>
              <a:avLst/>
              <a:gdLst/>
              <a:ahLst/>
              <a:cxnLst/>
              <a:rect l="l" t="t" r="r" b="b"/>
              <a:pathLst>
                <a:path w="254247" h="254170" extrusionOk="0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01;p31">
              <a:extLst>
                <a:ext uri="{FF2B5EF4-FFF2-40B4-BE49-F238E27FC236}">
                  <a16:creationId xmlns:a16="http://schemas.microsoft.com/office/drawing/2014/main" id="{B000464A-F4D3-F1D4-C4DA-783C3949E46D}"/>
                </a:ext>
              </a:extLst>
            </p:cNvPr>
            <p:cNvSpPr/>
            <p:nvPr/>
          </p:nvSpPr>
          <p:spPr>
            <a:xfrm>
              <a:off x="8301601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02;p31">
              <a:extLst>
                <a:ext uri="{FF2B5EF4-FFF2-40B4-BE49-F238E27FC236}">
                  <a16:creationId xmlns:a16="http://schemas.microsoft.com/office/drawing/2014/main" id="{0FD4AD20-FE32-C168-EA10-787D1A812935}"/>
                </a:ext>
              </a:extLst>
            </p:cNvPr>
            <p:cNvSpPr/>
            <p:nvPr/>
          </p:nvSpPr>
          <p:spPr>
            <a:xfrm>
              <a:off x="8301601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03;p31">
              <a:extLst>
                <a:ext uri="{FF2B5EF4-FFF2-40B4-BE49-F238E27FC236}">
                  <a16:creationId xmlns:a16="http://schemas.microsoft.com/office/drawing/2014/main" id="{D8787409-C7AF-B2EE-4839-31342FB59F2B}"/>
                </a:ext>
              </a:extLst>
            </p:cNvPr>
            <p:cNvSpPr/>
            <p:nvPr/>
          </p:nvSpPr>
          <p:spPr>
            <a:xfrm>
              <a:off x="8301601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04;p31">
              <a:extLst>
                <a:ext uri="{FF2B5EF4-FFF2-40B4-BE49-F238E27FC236}">
                  <a16:creationId xmlns:a16="http://schemas.microsoft.com/office/drawing/2014/main" id="{060BD50F-674E-FBCC-AA01-22CBFE022EE1}"/>
                </a:ext>
              </a:extLst>
            </p:cNvPr>
            <p:cNvSpPr/>
            <p:nvPr/>
          </p:nvSpPr>
          <p:spPr>
            <a:xfrm>
              <a:off x="8301601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05;p31">
              <a:extLst>
                <a:ext uri="{FF2B5EF4-FFF2-40B4-BE49-F238E27FC236}">
                  <a16:creationId xmlns:a16="http://schemas.microsoft.com/office/drawing/2014/main" id="{2E2CA65F-8D17-9B74-B843-98D685EB730A}"/>
                </a:ext>
              </a:extLst>
            </p:cNvPr>
            <p:cNvSpPr/>
            <p:nvPr/>
          </p:nvSpPr>
          <p:spPr>
            <a:xfrm>
              <a:off x="8484735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06;p31">
              <a:extLst>
                <a:ext uri="{FF2B5EF4-FFF2-40B4-BE49-F238E27FC236}">
                  <a16:creationId xmlns:a16="http://schemas.microsoft.com/office/drawing/2014/main" id="{BAD3BE9A-3618-64EB-EA05-AF76A321E339}"/>
                </a:ext>
              </a:extLst>
            </p:cNvPr>
            <p:cNvSpPr/>
            <p:nvPr/>
          </p:nvSpPr>
          <p:spPr>
            <a:xfrm>
              <a:off x="8484735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07;p31">
              <a:extLst>
                <a:ext uri="{FF2B5EF4-FFF2-40B4-BE49-F238E27FC236}">
                  <a16:creationId xmlns:a16="http://schemas.microsoft.com/office/drawing/2014/main" id="{FB10EF97-F6C7-3771-98EB-C4CB1A9AD337}"/>
                </a:ext>
              </a:extLst>
            </p:cNvPr>
            <p:cNvSpPr/>
            <p:nvPr/>
          </p:nvSpPr>
          <p:spPr>
            <a:xfrm>
              <a:off x="8484735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08;p31">
              <a:extLst>
                <a:ext uri="{FF2B5EF4-FFF2-40B4-BE49-F238E27FC236}">
                  <a16:creationId xmlns:a16="http://schemas.microsoft.com/office/drawing/2014/main" id="{CE4067CE-D7AA-ED70-6DB1-F90373F8287E}"/>
                </a:ext>
              </a:extLst>
            </p:cNvPr>
            <p:cNvSpPr/>
            <p:nvPr/>
          </p:nvSpPr>
          <p:spPr>
            <a:xfrm>
              <a:off x="8484735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09;p31">
              <a:extLst>
                <a:ext uri="{FF2B5EF4-FFF2-40B4-BE49-F238E27FC236}">
                  <a16:creationId xmlns:a16="http://schemas.microsoft.com/office/drawing/2014/main" id="{55E762E7-8937-74FA-49E6-F15CF14715DF}"/>
                </a:ext>
              </a:extLst>
            </p:cNvPr>
            <p:cNvSpPr/>
            <p:nvPr/>
          </p:nvSpPr>
          <p:spPr>
            <a:xfrm>
              <a:off x="8667869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10;p31">
              <a:extLst>
                <a:ext uri="{FF2B5EF4-FFF2-40B4-BE49-F238E27FC236}">
                  <a16:creationId xmlns:a16="http://schemas.microsoft.com/office/drawing/2014/main" id="{54C527E9-5A69-62C9-2CD4-84CB77A24B87}"/>
                </a:ext>
              </a:extLst>
            </p:cNvPr>
            <p:cNvSpPr/>
            <p:nvPr/>
          </p:nvSpPr>
          <p:spPr>
            <a:xfrm>
              <a:off x="8667869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11;p31">
              <a:extLst>
                <a:ext uri="{FF2B5EF4-FFF2-40B4-BE49-F238E27FC236}">
                  <a16:creationId xmlns:a16="http://schemas.microsoft.com/office/drawing/2014/main" id="{45777240-4E0E-4993-C2BE-47ECAAA7BA3D}"/>
                </a:ext>
              </a:extLst>
            </p:cNvPr>
            <p:cNvSpPr/>
            <p:nvPr/>
          </p:nvSpPr>
          <p:spPr>
            <a:xfrm>
              <a:off x="8667869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12;p31">
              <a:extLst>
                <a:ext uri="{FF2B5EF4-FFF2-40B4-BE49-F238E27FC236}">
                  <a16:creationId xmlns:a16="http://schemas.microsoft.com/office/drawing/2014/main" id="{E5B2E243-6C23-5374-77E4-63A33F74D725}"/>
                </a:ext>
              </a:extLst>
            </p:cNvPr>
            <p:cNvSpPr/>
            <p:nvPr/>
          </p:nvSpPr>
          <p:spPr>
            <a:xfrm>
              <a:off x="8667869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13;p31">
              <a:extLst>
                <a:ext uri="{FF2B5EF4-FFF2-40B4-BE49-F238E27FC236}">
                  <a16:creationId xmlns:a16="http://schemas.microsoft.com/office/drawing/2014/main" id="{677D0C5F-6D71-09C1-8225-B56A1F156DAF}"/>
                </a:ext>
              </a:extLst>
            </p:cNvPr>
            <p:cNvSpPr/>
            <p:nvPr/>
          </p:nvSpPr>
          <p:spPr>
            <a:xfrm>
              <a:off x="8851003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14;p31">
              <a:extLst>
                <a:ext uri="{FF2B5EF4-FFF2-40B4-BE49-F238E27FC236}">
                  <a16:creationId xmlns:a16="http://schemas.microsoft.com/office/drawing/2014/main" id="{929ABBD5-7B65-F6E4-129F-675203C77EAE}"/>
                </a:ext>
              </a:extLst>
            </p:cNvPr>
            <p:cNvSpPr/>
            <p:nvPr/>
          </p:nvSpPr>
          <p:spPr>
            <a:xfrm>
              <a:off x="8851003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15;p31">
              <a:extLst>
                <a:ext uri="{FF2B5EF4-FFF2-40B4-BE49-F238E27FC236}">
                  <a16:creationId xmlns:a16="http://schemas.microsoft.com/office/drawing/2014/main" id="{E014A180-0289-9B84-75E9-5DC7B7110DBC}"/>
                </a:ext>
              </a:extLst>
            </p:cNvPr>
            <p:cNvSpPr/>
            <p:nvPr/>
          </p:nvSpPr>
          <p:spPr>
            <a:xfrm>
              <a:off x="8851003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16;p31">
              <a:extLst>
                <a:ext uri="{FF2B5EF4-FFF2-40B4-BE49-F238E27FC236}">
                  <a16:creationId xmlns:a16="http://schemas.microsoft.com/office/drawing/2014/main" id="{22861B92-EC2E-E22E-3BE5-C50D797953E4}"/>
                </a:ext>
              </a:extLst>
            </p:cNvPr>
            <p:cNvSpPr/>
            <p:nvPr/>
          </p:nvSpPr>
          <p:spPr>
            <a:xfrm>
              <a:off x="8851003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17;p31">
              <a:extLst>
                <a:ext uri="{FF2B5EF4-FFF2-40B4-BE49-F238E27FC236}">
                  <a16:creationId xmlns:a16="http://schemas.microsoft.com/office/drawing/2014/main" id="{B1A33AAF-8AF4-8B97-D3BB-78D9766CF12A}"/>
                </a:ext>
              </a:extLst>
            </p:cNvPr>
            <p:cNvSpPr/>
            <p:nvPr/>
          </p:nvSpPr>
          <p:spPr>
            <a:xfrm>
              <a:off x="9034137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18;p31">
              <a:extLst>
                <a:ext uri="{FF2B5EF4-FFF2-40B4-BE49-F238E27FC236}">
                  <a16:creationId xmlns:a16="http://schemas.microsoft.com/office/drawing/2014/main" id="{0D8B1DDD-D8E4-3CD6-0540-72978CF3BA78}"/>
                </a:ext>
              </a:extLst>
            </p:cNvPr>
            <p:cNvSpPr/>
            <p:nvPr/>
          </p:nvSpPr>
          <p:spPr>
            <a:xfrm>
              <a:off x="903413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19;p31">
              <a:extLst>
                <a:ext uri="{FF2B5EF4-FFF2-40B4-BE49-F238E27FC236}">
                  <a16:creationId xmlns:a16="http://schemas.microsoft.com/office/drawing/2014/main" id="{4DD0C6A2-E5BB-6E15-B08B-11965F7E9906}"/>
                </a:ext>
              </a:extLst>
            </p:cNvPr>
            <p:cNvSpPr/>
            <p:nvPr/>
          </p:nvSpPr>
          <p:spPr>
            <a:xfrm>
              <a:off x="903413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20;p31">
              <a:extLst>
                <a:ext uri="{FF2B5EF4-FFF2-40B4-BE49-F238E27FC236}">
                  <a16:creationId xmlns:a16="http://schemas.microsoft.com/office/drawing/2014/main" id="{981C7238-FC0E-59DC-11DB-6F32310E86AB}"/>
                </a:ext>
              </a:extLst>
            </p:cNvPr>
            <p:cNvSpPr/>
            <p:nvPr/>
          </p:nvSpPr>
          <p:spPr>
            <a:xfrm>
              <a:off x="9034082" y="4581402"/>
              <a:ext cx="183133" cy="183079"/>
            </a:xfrm>
            <a:custGeom>
              <a:avLst/>
              <a:gdLst/>
              <a:ahLst/>
              <a:cxnLst/>
              <a:rect l="l" t="t" r="r" b="b"/>
              <a:pathLst>
                <a:path w="254246" h="254170" extrusionOk="0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21;p31">
              <a:extLst>
                <a:ext uri="{FF2B5EF4-FFF2-40B4-BE49-F238E27FC236}">
                  <a16:creationId xmlns:a16="http://schemas.microsoft.com/office/drawing/2014/main" id="{10487054-6262-B78A-AC11-A0422CB59050}"/>
                </a:ext>
              </a:extLst>
            </p:cNvPr>
            <p:cNvSpPr/>
            <p:nvPr/>
          </p:nvSpPr>
          <p:spPr>
            <a:xfrm>
              <a:off x="8273696" y="4184110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22;p31">
              <a:extLst>
                <a:ext uri="{FF2B5EF4-FFF2-40B4-BE49-F238E27FC236}">
                  <a16:creationId xmlns:a16="http://schemas.microsoft.com/office/drawing/2014/main" id="{C5D24FB0-ACD9-48AF-474C-3B660B11053B}"/>
                </a:ext>
              </a:extLst>
            </p:cNvPr>
            <p:cNvSpPr/>
            <p:nvPr/>
          </p:nvSpPr>
          <p:spPr>
            <a:xfrm>
              <a:off x="8368300" y="42751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23;p31">
              <a:extLst>
                <a:ext uri="{FF2B5EF4-FFF2-40B4-BE49-F238E27FC236}">
                  <a16:creationId xmlns:a16="http://schemas.microsoft.com/office/drawing/2014/main" id="{E689C22A-E2D9-4417-28E8-04517EF361D3}"/>
                </a:ext>
              </a:extLst>
            </p:cNvPr>
            <p:cNvSpPr/>
            <p:nvPr/>
          </p:nvSpPr>
          <p:spPr>
            <a:xfrm>
              <a:off x="8588258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24;p31">
              <a:extLst>
                <a:ext uri="{FF2B5EF4-FFF2-40B4-BE49-F238E27FC236}">
                  <a16:creationId xmlns:a16="http://schemas.microsoft.com/office/drawing/2014/main" id="{87918694-0D68-7AE1-DF49-FBE848C00FE0}"/>
                </a:ext>
              </a:extLst>
            </p:cNvPr>
            <p:cNvSpPr/>
            <p:nvPr/>
          </p:nvSpPr>
          <p:spPr>
            <a:xfrm>
              <a:off x="8456830" y="443399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25;p31">
              <a:extLst>
                <a:ext uri="{FF2B5EF4-FFF2-40B4-BE49-F238E27FC236}">
                  <a16:creationId xmlns:a16="http://schemas.microsoft.com/office/drawing/2014/main" id="{A2E507CC-0D65-C309-85E0-77BE0FA4430E}"/>
                </a:ext>
              </a:extLst>
            </p:cNvPr>
            <p:cNvSpPr/>
            <p:nvPr/>
          </p:nvSpPr>
          <p:spPr>
            <a:xfrm>
              <a:off x="8726908" y="4658168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26;p31">
              <a:extLst>
                <a:ext uri="{FF2B5EF4-FFF2-40B4-BE49-F238E27FC236}">
                  <a16:creationId xmlns:a16="http://schemas.microsoft.com/office/drawing/2014/main" id="{A4748A8B-CA55-86ED-E094-8EE45E569340}"/>
                </a:ext>
              </a:extLst>
            </p:cNvPr>
            <p:cNvSpPr/>
            <p:nvPr/>
          </p:nvSpPr>
          <p:spPr>
            <a:xfrm>
              <a:off x="8518057" y="437036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27;p31">
              <a:extLst>
                <a:ext uri="{FF2B5EF4-FFF2-40B4-BE49-F238E27FC236}">
                  <a16:creationId xmlns:a16="http://schemas.microsoft.com/office/drawing/2014/main" id="{38715EB8-9B38-4810-A622-96A7C77B2326}"/>
                </a:ext>
              </a:extLst>
            </p:cNvPr>
            <p:cNvSpPr/>
            <p:nvPr/>
          </p:nvSpPr>
          <p:spPr>
            <a:xfrm>
              <a:off x="8170393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28;p31">
              <a:extLst>
                <a:ext uri="{FF2B5EF4-FFF2-40B4-BE49-F238E27FC236}">
                  <a16:creationId xmlns:a16="http://schemas.microsoft.com/office/drawing/2014/main" id="{1B5BF712-BA4B-CA9A-2E05-6886DABDF9BC}"/>
                </a:ext>
              </a:extLst>
            </p:cNvPr>
            <p:cNvSpPr/>
            <p:nvPr/>
          </p:nvSpPr>
          <p:spPr>
            <a:xfrm>
              <a:off x="8456830" y="429354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29;p31">
              <a:extLst>
                <a:ext uri="{FF2B5EF4-FFF2-40B4-BE49-F238E27FC236}">
                  <a16:creationId xmlns:a16="http://schemas.microsoft.com/office/drawing/2014/main" id="{5015E461-2C07-25B1-CD7E-1817BE417D33}"/>
                </a:ext>
              </a:extLst>
            </p:cNvPr>
            <p:cNvSpPr/>
            <p:nvPr/>
          </p:nvSpPr>
          <p:spPr>
            <a:xfrm>
              <a:off x="8368300" y="4378844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30;p31">
              <a:extLst>
                <a:ext uri="{FF2B5EF4-FFF2-40B4-BE49-F238E27FC236}">
                  <a16:creationId xmlns:a16="http://schemas.microsoft.com/office/drawing/2014/main" id="{707524B4-53F9-6440-4F8D-E8881480FC0E}"/>
                </a:ext>
              </a:extLst>
            </p:cNvPr>
            <p:cNvSpPr/>
            <p:nvPr/>
          </p:nvSpPr>
          <p:spPr>
            <a:xfrm>
              <a:off x="8202566" y="44619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31;p31">
              <a:extLst>
                <a:ext uri="{FF2B5EF4-FFF2-40B4-BE49-F238E27FC236}">
                  <a16:creationId xmlns:a16="http://schemas.microsoft.com/office/drawing/2014/main" id="{142E9E09-8BE4-1EE6-089E-2685242E2B4F}"/>
                </a:ext>
              </a:extLst>
            </p:cNvPr>
            <p:cNvSpPr/>
            <p:nvPr/>
          </p:nvSpPr>
          <p:spPr>
            <a:xfrm>
              <a:off x="8174660" y="461713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2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32;p31">
              <a:extLst>
                <a:ext uri="{FF2B5EF4-FFF2-40B4-BE49-F238E27FC236}">
                  <a16:creationId xmlns:a16="http://schemas.microsoft.com/office/drawing/2014/main" id="{AB7965C6-F10E-B32B-E28B-F38E3698F200}"/>
                </a:ext>
              </a:extLst>
            </p:cNvPr>
            <p:cNvSpPr/>
            <p:nvPr/>
          </p:nvSpPr>
          <p:spPr>
            <a:xfrm>
              <a:off x="8273696" y="432144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33;p31">
              <a:extLst>
                <a:ext uri="{FF2B5EF4-FFF2-40B4-BE49-F238E27FC236}">
                  <a16:creationId xmlns:a16="http://schemas.microsoft.com/office/drawing/2014/main" id="{E0D0C649-6D70-A92B-A45B-3D0B3EE88E1B}"/>
                </a:ext>
              </a:extLst>
            </p:cNvPr>
            <p:cNvSpPr/>
            <p:nvPr/>
          </p:nvSpPr>
          <p:spPr>
            <a:xfrm>
              <a:off x="8919671" y="424725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 3" descr="Une image contenant texte, Appareils électroniques, capture d’écran, logiciel&#10;&#10;Le contenu généré par l’IA peut être incorrect.">
            <a:extLst>
              <a:ext uri="{FF2B5EF4-FFF2-40B4-BE49-F238E27FC236}">
                <a16:creationId xmlns:a16="http://schemas.microsoft.com/office/drawing/2014/main" id="{A62CC76D-69D5-2A0D-0E0A-1E533024D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60" y="1470703"/>
            <a:ext cx="3313897" cy="3215895"/>
          </a:xfrm>
          <a:prstGeom prst="rect">
            <a:avLst/>
          </a:prstGeom>
        </p:spPr>
      </p:pic>
      <p:pic>
        <p:nvPicPr>
          <p:cNvPr id="8" name="Image 7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101B8E9F-E27F-1BF9-BBB5-3B2ED7F3A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928" y="2028663"/>
            <a:ext cx="3833464" cy="20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6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3"/>
          <p:cNvSpPr txBox="1">
            <a:spLocks noGrp="1"/>
          </p:cNvSpPr>
          <p:nvPr>
            <p:ph type="title"/>
          </p:nvPr>
        </p:nvSpPr>
        <p:spPr>
          <a:xfrm>
            <a:off x="1730591" y="309521"/>
            <a:ext cx="60068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Sommaire</a:t>
            </a:r>
            <a:endParaRPr sz="3600" dirty="0"/>
          </a:p>
        </p:txBody>
      </p:sp>
      <p:sp>
        <p:nvSpPr>
          <p:cNvPr id="532" name="Google Shape;532;p33"/>
          <p:cNvSpPr txBox="1">
            <a:spLocks noGrp="1"/>
          </p:cNvSpPr>
          <p:nvPr>
            <p:ph type="subTitle" idx="3"/>
          </p:nvPr>
        </p:nvSpPr>
        <p:spPr>
          <a:xfrm>
            <a:off x="1376477" y="1601122"/>
            <a:ext cx="3195523" cy="447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Problématique</a:t>
            </a:r>
          </a:p>
        </p:txBody>
      </p:sp>
      <p:sp>
        <p:nvSpPr>
          <p:cNvPr id="25" name="Google Shape;532;p33">
            <a:extLst>
              <a:ext uri="{FF2B5EF4-FFF2-40B4-BE49-F238E27FC236}">
                <a16:creationId xmlns:a16="http://schemas.microsoft.com/office/drawing/2014/main" id="{AC24723D-0263-2E7D-711A-E999AC1DAC21}"/>
              </a:ext>
            </a:extLst>
          </p:cNvPr>
          <p:cNvSpPr txBox="1">
            <a:spLocks/>
          </p:cNvSpPr>
          <p:nvPr/>
        </p:nvSpPr>
        <p:spPr>
          <a:xfrm>
            <a:off x="1376477" y="2420510"/>
            <a:ext cx="2614498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1600" dirty="0"/>
              <a:t>Présentation du Dataset</a:t>
            </a:r>
          </a:p>
        </p:txBody>
      </p:sp>
      <p:sp>
        <p:nvSpPr>
          <p:cNvPr id="28" name="Google Shape;532;p33">
            <a:extLst>
              <a:ext uri="{FF2B5EF4-FFF2-40B4-BE49-F238E27FC236}">
                <a16:creationId xmlns:a16="http://schemas.microsoft.com/office/drawing/2014/main" id="{1FFE5E01-E34C-D467-0416-3C1BED1CF4CA}"/>
              </a:ext>
            </a:extLst>
          </p:cNvPr>
          <p:cNvSpPr txBox="1">
            <a:spLocks/>
          </p:cNvSpPr>
          <p:nvPr/>
        </p:nvSpPr>
        <p:spPr>
          <a:xfrm>
            <a:off x="1376477" y="3310582"/>
            <a:ext cx="3095568" cy="39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1600" dirty="0"/>
              <a:t>Création de l’environnement Big Data</a:t>
            </a:r>
          </a:p>
        </p:txBody>
      </p:sp>
      <p:sp>
        <p:nvSpPr>
          <p:cNvPr id="13" name="Google Shape;529;p33">
            <a:extLst>
              <a:ext uri="{FF2B5EF4-FFF2-40B4-BE49-F238E27FC236}">
                <a16:creationId xmlns:a16="http://schemas.microsoft.com/office/drawing/2014/main" id="{8D5106F9-14EC-389E-71E7-C11B3EAF3F9B}"/>
              </a:ext>
            </a:extLst>
          </p:cNvPr>
          <p:cNvSpPr txBox="1">
            <a:spLocks/>
          </p:cNvSpPr>
          <p:nvPr/>
        </p:nvSpPr>
        <p:spPr>
          <a:xfrm>
            <a:off x="709717" y="4130656"/>
            <a:ext cx="546660" cy="2722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rPr lang="en" sz="2000" dirty="0"/>
              <a:t>04.</a:t>
            </a:r>
          </a:p>
        </p:txBody>
      </p:sp>
      <p:sp>
        <p:nvSpPr>
          <p:cNvPr id="14" name="Google Shape;532;p33">
            <a:extLst>
              <a:ext uri="{FF2B5EF4-FFF2-40B4-BE49-F238E27FC236}">
                <a16:creationId xmlns:a16="http://schemas.microsoft.com/office/drawing/2014/main" id="{BF13EE57-C916-C8DF-43EF-A373FD7DE665}"/>
              </a:ext>
            </a:extLst>
          </p:cNvPr>
          <p:cNvSpPr txBox="1">
            <a:spLocks/>
          </p:cNvSpPr>
          <p:nvPr/>
        </p:nvSpPr>
        <p:spPr>
          <a:xfrm>
            <a:off x="1376477" y="4068227"/>
            <a:ext cx="2743876" cy="44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1600" dirty="0"/>
              <a:t>Chaîne de traitement des images</a:t>
            </a:r>
          </a:p>
        </p:txBody>
      </p:sp>
      <p:grpSp>
        <p:nvGrpSpPr>
          <p:cNvPr id="15" name="Google Shape;875;p44">
            <a:extLst>
              <a:ext uri="{FF2B5EF4-FFF2-40B4-BE49-F238E27FC236}">
                <a16:creationId xmlns:a16="http://schemas.microsoft.com/office/drawing/2014/main" id="{F302E21F-9D51-A0E4-E839-092B588765A6}"/>
              </a:ext>
            </a:extLst>
          </p:cNvPr>
          <p:cNvGrpSpPr/>
          <p:nvPr/>
        </p:nvGrpSpPr>
        <p:grpSpPr>
          <a:xfrm>
            <a:off x="7517334" y="-531815"/>
            <a:ext cx="1734725" cy="1955314"/>
            <a:chOff x="2594603" y="2081903"/>
            <a:chExt cx="871327" cy="982126"/>
          </a:xfrm>
        </p:grpSpPr>
        <p:sp>
          <p:nvSpPr>
            <p:cNvPr id="16" name="Google Shape;876;p44">
              <a:extLst>
                <a:ext uri="{FF2B5EF4-FFF2-40B4-BE49-F238E27FC236}">
                  <a16:creationId xmlns:a16="http://schemas.microsoft.com/office/drawing/2014/main" id="{D8FF438A-BF16-59C3-70EE-A4848F591CFF}"/>
                </a:ext>
              </a:extLst>
            </p:cNvPr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877;p44">
              <a:extLst>
                <a:ext uri="{FF2B5EF4-FFF2-40B4-BE49-F238E27FC236}">
                  <a16:creationId xmlns:a16="http://schemas.microsoft.com/office/drawing/2014/main" id="{B64CEC98-CF2D-CF33-6930-AF425C4E0703}"/>
                </a:ext>
              </a:extLst>
            </p:cNvPr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78;p44">
              <a:extLst>
                <a:ext uri="{FF2B5EF4-FFF2-40B4-BE49-F238E27FC236}">
                  <a16:creationId xmlns:a16="http://schemas.microsoft.com/office/drawing/2014/main" id="{51726EA4-6BF6-03A6-3027-8DAA22717FF2}"/>
                </a:ext>
              </a:extLst>
            </p:cNvPr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879;p44">
              <a:extLst>
                <a:ext uri="{FF2B5EF4-FFF2-40B4-BE49-F238E27FC236}">
                  <a16:creationId xmlns:a16="http://schemas.microsoft.com/office/drawing/2014/main" id="{8931CDA6-CD00-466C-40A0-B7A5D4B8C0EA}"/>
                </a:ext>
              </a:extLst>
            </p:cNvPr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80;p44">
              <a:extLst>
                <a:ext uri="{FF2B5EF4-FFF2-40B4-BE49-F238E27FC236}">
                  <a16:creationId xmlns:a16="http://schemas.microsoft.com/office/drawing/2014/main" id="{B7060CF5-F514-6BCF-95B8-41125754EEB0}"/>
                </a:ext>
              </a:extLst>
            </p:cNvPr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81;p44">
              <a:extLst>
                <a:ext uri="{FF2B5EF4-FFF2-40B4-BE49-F238E27FC236}">
                  <a16:creationId xmlns:a16="http://schemas.microsoft.com/office/drawing/2014/main" id="{4615299D-EFA1-1EB9-BB29-04614D6EAE2B}"/>
                </a:ext>
              </a:extLst>
            </p:cNvPr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82;p44">
              <a:extLst>
                <a:ext uri="{FF2B5EF4-FFF2-40B4-BE49-F238E27FC236}">
                  <a16:creationId xmlns:a16="http://schemas.microsoft.com/office/drawing/2014/main" id="{1B2AB63F-974A-0A15-1AD8-8DBCFA2A188A}"/>
                </a:ext>
              </a:extLst>
            </p:cNvPr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83;p44">
              <a:extLst>
                <a:ext uri="{FF2B5EF4-FFF2-40B4-BE49-F238E27FC236}">
                  <a16:creationId xmlns:a16="http://schemas.microsoft.com/office/drawing/2014/main" id="{713E75A2-88F8-797A-462C-1D451C1CEC99}"/>
                </a:ext>
              </a:extLst>
            </p:cNvPr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84;p44">
              <a:extLst>
                <a:ext uri="{FF2B5EF4-FFF2-40B4-BE49-F238E27FC236}">
                  <a16:creationId xmlns:a16="http://schemas.microsoft.com/office/drawing/2014/main" id="{C67804B5-CF21-38E7-862E-53B941C417BE}"/>
                </a:ext>
              </a:extLst>
            </p:cNvPr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85;p44">
              <a:extLst>
                <a:ext uri="{FF2B5EF4-FFF2-40B4-BE49-F238E27FC236}">
                  <a16:creationId xmlns:a16="http://schemas.microsoft.com/office/drawing/2014/main" id="{E8C9FDBB-FEC2-B187-777A-BE88B36601F2}"/>
                </a:ext>
              </a:extLst>
            </p:cNvPr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886;p44">
              <a:extLst>
                <a:ext uri="{FF2B5EF4-FFF2-40B4-BE49-F238E27FC236}">
                  <a16:creationId xmlns:a16="http://schemas.microsoft.com/office/drawing/2014/main" id="{C9015D51-1B6B-C778-0094-3CF5C7E19C9D}"/>
                </a:ext>
              </a:extLst>
            </p:cNvPr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887;p44">
              <a:extLst>
                <a:ext uri="{FF2B5EF4-FFF2-40B4-BE49-F238E27FC236}">
                  <a16:creationId xmlns:a16="http://schemas.microsoft.com/office/drawing/2014/main" id="{FC04E925-05B7-ECB7-4B92-76720E5E44B7}"/>
                </a:ext>
              </a:extLst>
            </p:cNvPr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888;p44">
              <a:extLst>
                <a:ext uri="{FF2B5EF4-FFF2-40B4-BE49-F238E27FC236}">
                  <a16:creationId xmlns:a16="http://schemas.microsoft.com/office/drawing/2014/main" id="{0DCBC2C8-D213-BC13-6BF5-62B001345C7B}"/>
                </a:ext>
              </a:extLst>
            </p:cNvPr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889;p44">
              <a:extLst>
                <a:ext uri="{FF2B5EF4-FFF2-40B4-BE49-F238E27FC236}">
                  <a16:creationId xmlns:a16="http://schemas.microsoft.com/office/drawing/2014/main" id="{208968A9-D1C7-FC6E-C42C-58B091844C89}"/>
                </a:ext>
              </a:extLst>
            </p:cNvPr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529;p33">
            <a:extLst>
              <a:ext uri="{FF2B5EF4-FFF2-40B4-BE49-F238E27FC236}">
                <a16:creationId xmlns:a16="http://schemas.microsoft.com/office/drawing/2014/main" id="{8D5106F9-14EC-389E-71E7-C11B3EAF3F9B}"/>
              </a:ext>
            </a:extLst>
          </p:cNvPr>
          <p:cNvSpPr txBox="1">
            <a:spLocks/>
          </p:cNvSpPr>
          <p:nvPr/>
        </p:nvSpPr>
        <p:spPr>
          <a:xfrm>
            <a:off x="709717" y="3310582"/>
            <a:ext cx="546660" cy="2722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rPr lang="en" sz="2000" dirty="0"/>
              <a:t>03.</a:t>
            </a:r>
          </a:p>
        </p:txBody>
      </p:sp>
      <p:sp>
        <p:nvSpPr>
          <p:cNvPr id="45" name="Google Shape;529;p33">
            <a:extLst>
              <a:ext uri="{FF2B5EF4-FFF2-40B4-BE49-F238E27FC236}">
                <a16:creationId xmlns:a16="http://schemas.microsoft.com/office/drawing/2014/main" id="{8D5106F9-14EC-389E-71E7-C11B3EAF3F9B}"/>
              </a:ext>
            </a:extLst>
          </p:cNvPr>
          <p:cNvSpPr txBox="1">
            <a:spLocks/>
          </p:cNvSpPr>
          <p:nvPr/>
        </p:nvSpPr>
        <p:spPr>
          <a:xfrm>
            <a:off x="709717" y="2469341"/>
            <a:ext cx="546660" cy="2722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rPr lang="en" sz="2000" dirty="0"/>
              <a:t>02.</a:t>
            </a:r>
          </a:p>
        </p:txBody>
      </p:sp>
      <p:sp>
        <p:nvSpPr>
          <p:cNvPr id="46" name="Google Shape;529;p33">
            <a:extLst>
              <a:ext uri="{FF2B5EF4-FFF2-40B4-BE49-F238E27FC236}">
                <a16:creationId xmlns:a16="http://schemas.microsoft.com/office/drawing/2014/main" id="{8D5106F9-14EC-389E-71E7-C11B3EAF3F9B}"/>
              </a:ext>
            </a:extLst>
          </p:cNvPr>
          <p:cNvSpPr txBox="1">
            <a:spLocks/>
          </p:cNvSpPr>
          <p:nvPr/>
        </p:nvSpPr>
        <p:spPr>
          <a:xfrm>
            <a:off x="709717" y="1654652"/>
            <a:ext cx="546660" cy="2722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rPr lang="en" sz="2000" dirty="0"/>
              <a:t>01.</a:t>
            </a:r>
          </a:p>
        </p:txBody>
      </p:sp>
      <p:sp>
        <p:nvSpPr>
          <p:cNvPr id="47" name="Google Shape;532;p33">
            <a:extLst>
              <a:ext uri="{FF2B5EF4-FFF2-40B4-BE49-F238E27FC236}">
                <a16:creationId xmlns:a16="http://schemas.microsoft.com/office/drawing/2014/main" id="{AC24723D-0263-2E7D-711A-E999AC1DAC21}"/>
              </a:ext>
            </a:extLst>
          </p:cNvPr>
          <p:cNvSpPr txBox="1">
            <a:spLocks/>
          </p:cNvSpPr>
          <p:nvPr/>
        </p:nvSpPr>
        <p:spPr>
          <a:xfrm>
            <a:off x="5345765" y="1593047"/>
            <a:ext cx="3131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1600" dirty="0"/>
              <a:t>Démonstration du script PySpark</a:t>
            </a:r>
          </a:p>
        </p:txBody>
      </p:sp>
      <p:sp>
        <p:nvSpPr>
          <p:cNvPr id="48" name="Google Shape;532;p33">
            <a:extLst>
              <a:ext uri="{FF2B5EF4-FFF2-40B4-BE49-F238E27FC236}">
                <a16:creationId xmlns:a16="http://schemas.microsoft.com/office/drawing/2014/main" id="{1FFE5E01-E34C-D467-0416-3C1BED1CF4CA}"/>
              </a:ext>
            </a:extLst>
          </p:cNvPr>
          <p:cNvSpPr txBox="1">
            <a:spLocks/>
          </p:cNvSpPr>
          <p:nvPr/>
        </p:nvSpPr>
        <p:spPr>
          <a:xfrm>
            <a:off x="5345765" y="2388887"/>
            <a:ext cx="2540387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1600" dirty="0"/>
              <a:t>Conclusion et Perspectives</a:t>
            </a:r>
          </a:p>
        </p:txBody>
      </p:sp>
      <p:sp>
        <p:nvSpPr>
          <p:cNvPr id="51" name="Google Shape;529;p33">
            <a:extLst>
              <a:ext uri="{FF2B5EF4-FFF2-40B4-BE49-F238E27FC236}">
                <a16:creationId xmlns:a16="http://schemas.microsoft.com/office/drawing/2014/main" id="{8D5106F9-14EC-389E-71E7-C11B3EAF3F9B}"/>
              </a:ext>
            </a:extLst>
          </p:cNvPr>
          <p:cNvSpPr txBox="1">
            <a:spLocks/>
          </p:cNvSpPr>
          <p:nvPr/>
        </p:nvSpPr>
        <p:spPr>
          <a:xfrm>
            <a:off x="4679005" y="2482930"/>
            <a:ext cx="546660" cy="2722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rPr lang="en" sz="2000" dirty="0"/>
              <a:t>06.</a:t>
            </a:r>
          </a:p>
        </p:txBody>
      </p:sp>
      <p:sp>
        <p:nvSpPr>
          <p:cNvPr id="52" name="Google Shape;529;p33">
            <a:extLst>
              <a:ext uri="{FF2B5EF4-FFF2-40B4-BE49-F238E27FC236}">
                <a16:creationId xmlns:a16="http://schemas.microsoft.com/office/drawing/2014/main" id="{8D5106F9-14EC-389E-71E7-C11B3EAF3F9B}"/>
              </a:ext>
            </a:extLst>
          </p:cNvPr>
          <p:cNvSpPr txBox="1">
            <a:spLocks/>
          </p:cNvSpPr>
          <p:nvPr/>
        </p:nvSpPr>
        <p:spPr>
          <a:xfrm>
            <a:off x="4679005" y="1654692"/>
            <a:ext cx="546660" cy="2722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rPr lang="en" sz="2000" dirty="0"/>
              <a:t>05.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E6F398-E65F-92AB-1F0D-2ED9B738C6F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EEBAE7C-CE1A-4DD3-A897-AF1D455BE96E}" type="slidenum">
              <a:rPr lang="fr-FR" smtClean="0"/>
              <a:t>2</a:t>
            </a:fld>
            <a:r>
              <a:rPr lang="fr-FR" dirty="0"/>
              <a:t>/15</a:t>
            </a:r>
          </a:p>
        </p:txBody>
      </p:sp>
      <p:pic>
        <p:nvPicPr>
          <p:cNvPr id="2" name="Image 1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9A58EC44-4E04-B2DD-D73E-E3192B4D1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847" y="3670502"/>
            <a:ext cx="1399309" cy="6215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build="p"/>
      <p:bldP spid="25" grpId="0"/>
      <p:bldP spid="28" grpId="0"/>
      <p:bldP spid="13" grpId="0" animBg="1"/>
      <p:bldP spid="14" grpId="0"/>
      <p:bldP spid="44" grpId="0" animBg="1"/>
      <p:bldP spid="45" grpId="0" animBg="1"/>
      <p:bldP spid="46" grpId="0" animBg="1"/>
      <p:bldP spid="47" grpId="0"/>
      <p:bldP spid="48" grpId="0"/>
      <p:bldP spid="51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dirty="0"/>
              <a:t>01. </a:t>
            </a:r>
            <a:r>
              <a:rPr lang="fr-FR" sz="2800" dirty="0"/>
              <a:t>Problématique</a:t>
            </a:r>
            <a:endParaRPr sz="28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CB0BC03-FE55-6A68-8442-50269D9EDA31}"/>
              </a:ext>
            </a:extLst>
          </p:cNvPr>
          <p:cNvSpPr/>
          <p:nvPr/>
        </p:nvSpPr>
        <p:spPr>
          <a:xfrm>
            <a:off x="1296606" y="1329557"/>
            <a:ext cx="145472" cy="145472"/>
          </a:xfrm>
          <a:prstGeom prst="ellipse">
            <a:avLst/>
          </a:prstGeom>
          <a:solidFill>
            <a:srgbClr val="8585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4C046C-E63F-D780-D13A-736E952779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dirty="0"/>
              <a:t>01/10</a:t>
            </a:r>
          </a:p>
        </p:txBody>
      </p:sp>
      <p:sp>
        <p:nvSpPr>
          <p:cNvPr id="8" name="Google Shape;659;p38">
            <a:extLst>
              <a:ext uri="{FF2B5EF4-FFF2-40B4-BE49-F238E27FC236}">
                <a16:creationId xmlns:a16="http://schemas.microsoft.com/office/drawing/2014/main" id="{69D1705D-01E2-A3C9-030F-182738730053}"/>
              </a:ext>
            </a:extLst>
          </p:cNvPr>
          <p:cNvSpPr txBox="1">
            <a:spLocks/>
          </p:cNvSpPr>
          <p:nvPr/>
        </p:nvSpPr>
        <p:spPr>
          <a:xfrm>
            <a:off x="1533189" y="1167208"/>
            <a:ext cx="6396430" cy="1523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/>
            <a:r>
              <a:rPr lang="fr-FR" sz="1600" dirty="0"/>
              <a:t>Contexte</a:t>
            </a:r>
            <a:br>
              <a:rPr lang="fr-FR" sz="1600" dirty="0"/>
            </a:br>
            <a:r>
              <a:rPr lang="fr-FR" sz="800" dirty="0"/>
              <a:t> </a:t>
            </a:r>
            <a:endParaRPr lang="fr-FR" sz="800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La start-up </a:t>
            </a:r>
            <a:r>
              <a:rPr lang="fr-FR" b="1" dirty="0"/>
              <a:t>Fruits!</a:t>
            </a:r>
            <a:r>
              <a:rPr lang="fr-FR" dirty="0"/>
              <a:t>, spécialisée en </a:t>
            </a:r>
            <a:r>
              <a:rPr lang="fr-FR" dirty="0" err="1"/>
              <a:t>AgriTech</a:t>
            </a:r>
            <a:r>
              <a:rPr lang="fr-FR" dirty="0"/>
              <a:t>, souhaite sensibiliser le public à la biodiversité des fruits via une </a:t>
            </a:r>
            <a:r>
              <a:rPr lang="fr-FR" b="1" dirty="0"/>
              <a:t>application mobile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Cette application devra permettre à un utilisateur de </a:t>
            </a:r>
            <a:r>
              <a:rPr lang="fr-FR" b="1" dirty="0"/>
              <a:t>photographier un fruit</a:t>
            </a:r>
            <a:r>
              <a:rPr lang="fr-FR" dirty="0"/>
              <a:t> et d’obtenir </a:t>
            </a:r>
            <a:r>
              <a:rPr lang="fr-FR" b="1" dirty="0"/>
              <a:t>des informations associées automatiquement</a:t>
            </a:r>
            <a:r>
              <a:rPr lang="fr-FR" dirty="0"/>
              <a:t>.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C5848F2-BC74-13FE-36C5-3C767428069C}"/>
              </a:ext>
            </a:extLst>
          </p:cNvPr>
          <p:cNvSpPr/>
          <p:nvPr/>
        </p:nvSpPr>
        <p:spPr>
          <a:xfrm>
            <a:off x="1296606" y="3371336"/>
            <a:ext cx="145472" cy="145472"/>
          </a:xfrm>
          <a:prstGeom prst="ellipse">
            <a:avLst/>
          </a:prstGeom>
          <a:solidFill>
            <a:srgbClr val="8585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Google Shape;659;p38">
            <a:extLst>
              <a:ext uri="{FF2B5EF4-FFF2-40B4-BE49-F238E27FC236}">
                <a16:creationId xmlns:a16="http://schemas.microsoft.com/office/drawing/2014/main" id="{EFDAAFCF-4ADC-B182-77E4-DEA4E4E55BAD}"/>
              </a:ext>
            </a:extLst>
          </p:cNvPr>
          <p:cNvSpPr txBox="1">
            <a:spLocks/>
          </p:cNvSpPr>
          <p:nvPr/>
        </p:nvSpPr>
        <p:spPr>
          <a:xfrm>
            <a:off x="1533189" y="3208987"/>
            <a:ext cx="6428958" cy="148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/>
            <a:r>
              <a:rPr lang="fr-FR" sz="1600" dirty="0"/>
              <a:t>Objectifs</a:t>
            </a:r>
            <a:br>
              <a:rPr lang="fr-FR" sz="1600" dirty="0"/>
            </a:br>
            <a:r>
              <a:rPr lang="fr-FR" sz="800" dirty="0"/>
              <a:t>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Mettre en place une </a:t>
            </a:r>
            <a:r>
              <a:rPr lang="fr-FR" b="1" dirty="0"/>
              <a:t>chaîne de traitement distribuée d’images dans le Cloud</a:t>
            </a:r>
            <a:r>
              <a:rPr lang="fr-FR" dirty="0"/>
              <a:t> (AWS EMR + PySpark)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>
          <a:extLst>
            <a:ext uri="{FF2B5EF4-FFF2-40B4-BE49-F238E27FC236}">
              <a16:creationId xmlns:a16="http://schemas.microsoft.com/office/drawing/2014/main" id="{578873C4-38A9-CB52-AC8C-D28806199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8">
            <a:extLst>
              <a:ext uri="{FF2B5EF4-FFF2-40B4-BE49-F238E27FC236}">
                <a16:creationId xmlns:a16="http://schemas.microsoft.com/office/drawing/2014/main" id="{C3197043-6970-0620-E503-74E12A1AB3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dirty="0"/>
              <a:t>02. Présentation du </a:t>
            </a:r>
            <a:r>
              <a:rPr lang="fr-FR" sz="2800" dirty="0"/>
              <a:t>Dataset</a:t>
            </a:r>
            <a:endParaRPr sz="28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D560723-5327-F545-BA84-4603A7A7934D}"/>
              </a:ext>
            </a:extLst>
          </p:cNvPr>
          <p:cNvSpPr/>
          <p:nvPr/>
        </p:nvSpPr>
        <p:spPr>
          <a:xfrm>
            <a:off x="1296606" y="1376160"/>
            <a:ext cx="145472" cy="145472"/>
          </a:xfrm>
          <a:prstGeom prst="ellipse">
            <a:avLst/>
          </a:prstGeom>
          <a:solidFill>
            <a:srgbClr val="8585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22240C-DFA5-4A71-9629-FBD385C35C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dirty="0"/>
              <a:t>02/10</a:t>
            </a:r>
          </a:p>
        </p:txBody>
      </p:sp>
      <p:sp>
        <p:nvSpPr>
          <p:cNvPr id="10" name="Google Shape;659;p38">
            <a:extLst>
              <a:ext uri="{FF2B5EF4-FFF2-40B4-BE49-F238E27FC236}">
                <a16:creationId xmlns:a16="http://schemas.microsoft.com/office/drawing/2014/main" id="{DDDC8A63-2CEE-03C5-C06D-32D3750D36F9}"/>
              </a:ext>
            </a:extLst>
          </p:cNvPr>
          <p:cNvSpPr txBox="1">
            <a:spLocks/>
          </p:cNvSpPr>
          <p:nvPr/>
        </p:nvSpPr>
        <p:spPr>
          <a:xfrm>
            <a:off x="1554959" y="1208185"/>
            <a:ext cx="5031394" cy="212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/>
            <a:r>
              <a:rPr lang="fr-FR" sz="1600" b="1" dirty="0"/>
              <a:t>Fruits360 (téléchargeable sur Kaggle)</a:t>
            </a:r>
            <a:br>
              <a:rPr lang="fr-FR" sz="1600" b="1" dirty="0"/>
            </a:br>
            <a:endParaRPr lang="fr-FR" sz="600" dirty="0">
              <a:solidFill>
                <a:srgbClr val="002060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02060"/>
                </a:solidFill>
              </a:rPr>
              <a:t>90 380 Images de fruits et légumes</a:t>
            </a:r>
          </a:p>
          <a:p>
            <a:pPr marL="0" lvl="0" indent="0"/>
            <a:endParaRPr lang="fr-FR" sz="1200" dirty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02060"/>
                </a:solidFill>
              </a:rPr>
              <a:t>120 variétés rangées en 131 classes</a:t>
            </a:r>
          </a:p>
          <a:p>
            <a:pPr marL="0" lvl="0" indent="0"/>
            <a:endParaRPr lang="fr-FR" sz="1200" dirty="0">
              <a:solidFill>
                <a:srgbClr val="002060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02060"/>
                </a:solidFill>
              </a:rPr>
              <a:t>1 répertoire par classe : plusieurs photos sous différents angles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rgbClr val="002060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02060"/>
                </a:solidFill>
              </a:rPr>
              <a:t>Dimensions 100 x 100 sur fond blanc.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rgbClr val="002060"/>
              </a:solidFill>
            </a:endParaRPr>
          </a:p>
        </p:txBody>
      </p:sp>
      <p:grpSp>
        <p:nvGrpSpPr>
          <p:cNvPr id="2" name="Google Shape;875;p44">
            <a:extLst>
              <a:ext uri="{FF2B5EF4-FFF2-40B4-BE49-F238E27FC236}">
                <a16:creationId xmlns:a16="http://schemas.microsoft.com/office/drawing/2014/main" id="{1EC29B80-EC63-2C16-6E2D-EB3FBE8C7701}"/>
              </a:ext>
            </a:extLst>
          </p:cNvPr>
          <p:cNvGrpSpPr/>
          <p:nvPr/>
        </p:nvGrpSpPr>
        <p:grpSpPr>
          <a:xfrm>
            <a:off x="7430169" y="2026928"/>
            <a:ext cx="767917" cy="865566"/>
            <a:chOff x="2594603" y="2081903"/>
            <a:chExt cx="871327" cy="982126"/>
          </a:xfrm>
        </p:grpSpPr>
        <p:sp>
          <p:nvSpPr>
            <p:cNvPr id="3" name="Google Shape;876;p44">
              <a:extLst>
                <a:ext uri="{FF2B5EF4-FFF2-40B4-BE49-F238E27FC236}">
                  <a16:creationId xmlns:a16="http://schemas.microsoft.com/office/drawing/2014/main" id="{43657058-370E-83E4-C411-8139C4106A48}"/>
                </a:ext>
              </a:extLst>
            </p:cNvPr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877;p44">
              <a:extLst>
                <a:ext uri="{FF2B5EF4-FFF2-40B4-BE49-F238E27FC236}">
                  <a16:creationId xmlns:a16="http://schemas.microsoft.com/office/drawing/2014/main" id="{9DB4CA89-0023-F549-5FF1-C58625AB16D5}"/>
                </a:ext>
              </a:extLst>
            </p:cNvPr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78;p44">
              <a:extLst>
                <a:ext uri="{FF2B5EF4-FFF2-40B4-BE49-F238E27FC236}">
                  <a16:creationId xmlns:a16="http://schemas.microsoft.com/office/drawing/2014/main" id="{26D360A2-8964-2513-4B61-2EE0716F5B1D}"/>
                </a:ext>
              </a:extLst>
            </p:cNvPr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79;p44">
              <a:extLst>
                <a:ext uri="{FF2B5EF4-FFF2-40B4-BE49-F238E27FC236}">
                  <a16:creationId xmlns:a16="http://schemas.microsoft.com/office/drawing/2014/main" id="{9B10C8BF-7EF2-1C90-E43B-1118AF280EFF}"/>
                </a:ext>
              </a:extLst>
            </p:cNvPr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80;p44">
              <a:extLst>
                <a:ext uri="{FF2B5EF4-FFF2-40B4-BE49-F238E27FC236}">
                  <a16:creationId xmlns:a16="http://schemas.microsoft.com/office/drawing/2014/main" id="{F74BF994-1091-4AA7-B544-D8B61E9DD1F7}"/>
                </a:ext>
              </a:extLst>
            </p:cNvPr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81;p44">
              <a:extLst>
                <a:ext uri="{FF2B5EF4-FFF2-40B4-BE49-F238E27FC236}">
                  <a16:creationId xmlns:a16="http://schemas.microsoft.com/office/drawing/2014/main" id="{17568ED0-AAA7-670B-EE69-272F97A2F206}"/>
                </a:ext>
              </a:extLst>
            </p:cNvPr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82;p44">
              <a:extLst>
                <a:ext uri="{FF2B5EF4-FFF2-40B4-BE49-F238E27FC236}">
                  <a16:creationId xmlns:a16="http://schemas.microsoft.com/office/drawing/2014/main" id="{A00956F3-F078-87AB-59DE-FAB838567518}"/>
                </a:ext>
              </a:extLst>
            </p:cNvPr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883;p44">
              <a:extLst>
                <a:ext uri="{FF2B5EF4-FFF2-40B4-BE49-F238E27FC236}">
                  <a16:creationId xmlns:a16="http://schemas.microsoft.com/office/drawing/2014/main" id="{97160917-9A03-ECC5-49E4-F4AA9B912238}"/>
                </a:ext>
              </a:extLst>
            </p:cNvPr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884;p44">
              <a:extLst>
                <a:ext uri="{FF2B5EF4-FFF2-40B4-BE49-F238E27FC236}">
                  <a16:creationId xmlns:a16="http://schemas.microsoft.com/office/drawing/2014/main" id="{5065FA85-0A6C-2389-1361-E313913EB02C}"/>
                </a:ext>
              </a:extLst>
            </p:cNvPr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885;p44">
              <a:extLst>
                <a:ext uri="{FF2B5EF4-FFF2-40B4-BE49-F238E27FC236}">
                  <a16:creationId xmlns:a16="http://schemas.microsoft.com/office/drawing/2014/main" id="{7E4237BC-8E44-807F-53EA-1B09CFF4DFC9}"/>
                </a:ext>
              </a:extLst>
            </p:cNvPr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886;p44">
              <a:extLst>
                <a:ext uri="{FF2B5EF4-FFF2-40B4-BE49-F238E27FC236}">
                  <a16:creationId xmlns:a16="http://schemas.microsoft.com/office/drawing/2014/main" id="{E0F8E51D-3094-26BB-37A3-1DC09606F142}"/>
                </a:ext>
              </a:extLst>
            </p:cNvPr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87;p44">
              <a:extLst>
                <a:ext uri="{FF2B5EF4-FFF2-40B4-BE49-F238E27FC236}">
                  <a16:creationId xmlns:a16="http://schemas.microsoft.com/office/drawing/2014/main" id="{D837E51F-D308-5A74-2DA4-8F448FADF004}"/>
                </a:ext>
              </a:extLst>
            </p:cNvPr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888;p44">
              <a:extLst>
                <a:ext uri="{FF2B5EF4-FFF2-40B4-BE49-F238E27FC236}">
                  <a16:creationId xmlns:a16="http://schemas.microsoft.com/office/drawing/2014/main" id="{6144C357-A7B5-8D99-D620-B0982FC5CA1C}"/>
                </a:ext>
              </a:extLst>
            </p:cNvPr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89;p44">
              <a:extLst>
                <a:ext uri="{FF2B5EF4-FFF2-40B4-BE49-F238E27FC236}">
                  <a16:creationId xmlns:a16="http://schemas.microsoft.com/office/drawing/2014/main" id="{93E87314-B013-D499-AC1F-95A03978BF9C}"/>
                </a:ext>
              </a:extLst>
            </p:cNvPr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5D7CDD-BEF0-4BDA-F514-14402F1D4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7" t="65053" r="9012" b="16475"/>
          <a:stretch/>
        </p:blipFill>
        <p:spPr bwMode="auto">
          <a:xfrm>
            <a:off x="1836028" y="3421966"/>
            <a:ext cx="3748546" cy="117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Zoom de diapositive 7">
                <a:extLst>
                  <a:ext uri="{FF2B5EF4-FFF2-40B4-BE49-F238E27FC236}">
                    <a16:creationId xmlns:a16="http://schemas.microsoft.com/office/drawing/2014/main" id="{C7272418-BE6D-D0CB-24B4-5204F69DD1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9215026"/>
                  </p:ext>
                </p:extLst>
              </p:nvPr>
            </p:nvGraphicFramePr>
            <p:xfrm>
              <a:off x="7498259" y="2252716"/>
              <a:ext cx="663610" cy="413989"/>
            </p:xfrm>
            <a:graphic>
              <a:graphicData uri="http://schemas.microsoft.com/office/powerpoint/2016/slidezoom">
                <pslz:sldZm>
                  <pslz:sldZmObj sldId="413" cId="862269934">
                    <pslz:zmPr id="{2E2CDAAE-420E-4A6A-9A44-360C301DF909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63610" cy="41398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Zoom de diapositive 7">
                <a:extLst>
                  <a:ext uri="{FF2B5EF4-FFF2-40B4-BE49-F238E27FC236}">
                    <a16:creationId xmlns:a16="http://schemas.microsoft.com/office/drawing/2014/main" id="{C7272418-BE6D-D0CB-24B4-5204F69DD1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98259" y="2252716"/>
                <a:ext cx="663610" cy="41398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64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5DCFC-91AB-E223-6B05-AE6A974E6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39" descr="Une image contenant capture d’écran&#10;&#10;Le contenu généré par l’IA peut être incorrect.">
            <a:extLst>
              <a:ext uri="{FF2B5EF4-FFF2-40B4-BE49-F238E27FC236}">
                <a16:creationId xmlns:a16="http://schemas.microsoft.com/office/drawing/2014/main" id="{A2BC5CCD-0B21-D676-2142-54FF24145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074" y="3758291"/>
            <a:ext cx="2539147" cy="132882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7D946B-6E8E-7FC7-C01A-82917A8556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dirty="0"/>
              <a:t>03/10</a:t>
            </a:r>
          </a:p>
        </p:txBody>
      </p:sp>
      <p:sp>
        <p:nvSpPr>
          <p:cNvPr id="6" name="Google Shape;557;p34">
            <a:extLst>
              <a:ext uri="{FF2B5EF4-FFF2-40B4-BE49-F238E27FC236}">
                <a16:creationId xmlns:a16="http://schemas.microsoft.com/office/drawing/2014/main" id="{D28A7E6A-E584-6821-9BC1-67CB4E7399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8680"/>
            <a:ext cx="70255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800" dirty="0"/>
              <a:t>03. Création de l’environnement Big Data</a:t>
            </a: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B878B24-7F84-773F-A905-E87E267D0300}"/>
              </a:ext>
            </a:extLst>
          </p:cNvPr>
          <p:cNvSpPr/>
          <p:nvPr/>
        </p:nvSpPr>
        <p:spPr>
          <a:xfrm>
            <a:off x="1530226" y="1245087"/>
            <a:ext cx="145472" cy="145472"/>
          </a:xfrm>
          <a:prstGeom prst="ellipse">
            <a:avLst/>
          </a:prstGeom>
          <a:solidFill>
            <a:srgbClr val="8585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Google Shape;659;p38">
            <a:extLst>
              <a:ext uri="{FF2B5EF4-FFF2-40B4-BE49-F238E27FC236}">
                <a16:creationId xmlns:a16="http://schemas.microsoft.com/office/drawing/2014/main" id="{B06B71D3-A2CD-F03A-DFBD-EF25F0F9B99D}"/>
              </a:ext>
            </a:extLst>
          </p:cNvPr>
          <p:cNvSpPr txBox="1">
            <a:spLocks/>
          </p:cNvSpPr>
          <p:nvPr/>
        </p:nvSpPr>
        <p:spPr>
          <a:xfrm>
            <a:off x="1583914" y="1084273"/>
            <a:ext cx="7025506" cy="30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/>
            <a:r>
              <a:rPr lang="fr-FR" sz="1600" dirty="0"/>
              <a:t>Pourquoi AWS et EMR ?</a:t>
            </a:r>
          </a:p>
        </p:txBody>
      </p:sp>
      <p:grpSp>
        <p:nvGrpSpPr>
          <p:cNvPr id="19" name="Google Shape;581;p35">
            <a:extLst>
              <a:ext uri="{FF2B5EF4-FFF2-40B4-BE49-F238E27FC236}">
                <a16:creationId xmlns:a16="http://schemas.microsoft.com/office/drawing/2014/main" id="{378F00BC-C2A8-2F06-CE57-4E2094ABAF11}"/>
              </a:ext>
            </a:extLst>
          </p:cNvPr>
          <p:cNvGrpSpPr/>
          <p:nvPr/>
        </p:nvGrpSpPr>
        <p:grpSpPr>
          <a:xfrm>
            <a:off x="598141" y="3177574"/>
            <a:ext cx="528779" cy="440845"/>
            <a:chOff x="5378191" y="1701500"/>
            <a:chExt cx="611171" cy="509535"/>
          </a:xfrm>
        </p:grpSpPr>
        <p:sp>
          <p:nvSpPr>
            <p:cNvPr id="20" name="Google Shape;582;p35">
              <a:extLst>
                <a:ext uri="{FF2B5EF4-FFF2-40B4-BE49-F238E27FC236}">
                  <a16:creationId xmlns:a16="http://schemas.microsoft.com/office/drawing/2014/main" id="{07BBF3D0-58D1-CFD4-0935-F1BFEAA6FA7E}"/>
                </a:ext>
              </a:extLst>
            </p:cNvPr>
            <p:cNvSpPr/>
            <p:nvPr/>
          </p:nvSpPr>
          <p:spPr>
            <a:xfrm>
              <a:off x="5378191" y="1701500"/>
              <a:ext cx="611171" cy="509535"/>
            </a:xfrm>
            <a:custGeom>
              <a:avLst/>
              <a:gdLst/>
              <a:ahLst/>
              <a:cxnLst/>
              <a:rect l="l" t="t" r="r" b="b"/>
              <a:pathLst>
                <a:path w="1266676" h="1056032" extrusionOk="0">
                  <a:moveTo>
                    <a:pt x="1101761" y="1056032"/>
                  </a:moveTo>
                  <a:lnTo>
                    <a:pt x="164915" y="1056032"/>
                  </a:lnTo>
                  <a:cubicBezTo>
                    <a:pt x="73835" y="1056032"/>
                    <a:pt x="0" y="982197"/>
                    <a:pt x="0" y="891118"/>
                  </a:cubicBezTo>
                  <a:lnTo>
                    <a:pt x="0" y="164915"/>
                  </a:lnTo>
                  <a:cubicBezTo>
                    <a:pt x="0" y="73836"/>
                    <a:pt x="73835" y="0"/>
                    <a:pt x="164915" y="0"/>
                  </a:cubicBezTo>
                  <a:lnTo>
                    <a:pt x="1101761" y="0"/>
                  </a:lnTo>
                  <a:cubicBezTo>
                    <a:pt x="1192841" y="0"/>
                    <a:pt x="1266677" y="73836"/>
                    <a:pt x="1266677" y="164915"/>
                  </a:cubicBezTo>
                  <a:lnTo>
                    <a:pt x="1266677" y="891118"/>
                  </a:lnTo>
                  <a:cubicBezTo>
                    <a:pt x="1266677" y="982197"/>
                    <a:pt x="1192841" y="1056032"/>
                    <a:pt x="1101761" y="10560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83;p35">
              <a:extLst>
                <a:ext uri="{FF2B5EF4-FFF2-40B4-BE49-F238E27FC236}">
                  <a16:creationId xmlns:a16="http://schemas.microsoft.com/office/drawing/2014/main" id="{367C270C-12C6-FF69-8F91-4C39E8849E6D}"/>
                </a:ext>
              </a:extLst>
            </p:cNvPr>
            <p:cNvSpPr/>
            <p:nvPr/>
          </p:nvSpPr>
          <p:spPr>
            <a:xfrm>
              <a:off x="5497928" y="1776815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6" h="71556" extrusionOk="0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84;p35">
              <a:extLst>
                <a:ext uri="{FF2B5EF4-FFF2-40B4-BE49-F238E27FC236}">
                  <a16:creationId xmlns:a16="http://schemas.microsoft.com/office/drawing/2014/main" id="{F16832B4-98F6-485C-7266-D8A6677E1CBE}"/>
                </a:ext>
              </a:extLst>
            </p:cNvPr>
            <p:cNvSpPr/>
            <p:nvPr/>
          </p:nvSpPr>
          <p:spPr>
            <a:xfrm>
              <a:off x="5608451" y="1776815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85;p35">
              <a:extLst>
                <a:ext uri="{FF2B5EF4-FFF2-40B4-BE49-F238E27FC236}">
                  <a16:creationId xmlns:a16="http://schemas.microsoft.com/office/drawing/2014/main" id="{B2C4DA4A-5004-B12E-3480-7FAE7E483035}"/>
                </a:ext>
              </a:extLst>
            </p:cNvPr>
            <p:cNvSpPr/>
            <p:nvPr/>
          </p:nvSpPr>
          <p:spPr>
            <a:xfrm>
              <a:off x="5719011" y="1776815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86;p35">
              <a:extLst>
                <a:ext uri="{FF2B5EF4-FFF2-40B4-BE49-F238E27FC236}">
                  <a16:creationId xmlns:a16="http://schemas.microsoft.com/office/drawing/2014/main" id="{12EF2E04-37C5-9539-1053-3ED3ACB4E6EA}"/>
                </a:ext>
              </a:extLst>
            </p:cNvPr>
            <p:cNvSpPr/>
            <p:nvPr/>
          </p:nvSpPr>
          <p:spPr>
            <a:xfrm>
              <a:off x="5829571" y="1776815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87;p35">
              <a:extLst>
                <a:ext uri="{FF2B5EF4-FFF2-40B4-BE49-F238E27FC236}">
                  <a16:creationId xmlns:a16="http://schemas.microsoft.com/office/drawing/2014/main" id="{6EE9E4EC-AE53-1310-1CFB-66696F5A6D38}"/>
                </a:ext>
              </a:extLst>
            </p:cNvPr>
            <p:cNvSpPr/>
            <p:nvPr/>
          </p:nvSpPr>
          <p:spPr>
            <a:xfrm>
              <a:off x="5497928" y="1882549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6" h="71556" extrusionOk="0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88;p35">
              <a:extLst>
                <a:ext uri="{FF2B5EF4-FFF2-40B4-BE49-F238E27FC236}">
                  <a16:creationId xmlns:a16="http://schemas.microsoft.com/office/drawing/2014/main" id="{8567E957-823F-0C47-2C62-C1A59FC16CE7}"/>
                </a:ext>
              </a:extLst>
            </p:cNvPr>
            <p:cNvSpPr/>
            <p:nvPr/>
          </p:nvSpPr>
          <p:spPr>
            <a:xfrm>
              <a:off x="5608451" y="1882549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89;p35">
              <a:extLst>
                <a:ext uri="{FF2B5EF4-FFF2-40B4-BE49-F238E27FC236}">
                  <a16:creationId xmlns:a16="http://schemas.microsoft.com/office/drawing/2014/main" id="{C34FF63E-2C84-0D8B-8895-067C4BC700C4}"/>
                </a:ext>
              </a:extLst>
            </p:cNvPr>
            <p:cNvSpPr/>
            <p:nvPr/>
          </p:nvSpPr>
          <p:spPr>
            <a:xfrm>
              <a:off x="5719011" y="1882549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rgbClr val="6E6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90;p35">
              <a:extLst>
                <a:ext uri="{FF2B5EF4-FFF2-40B4-BE49-F238E27FC236}">
                  <a16:creationId xmlns:a16="http://schemas.microsoft.com/office/drawing/2014/main" id="{80B6CF1B-9F3B-F39D-9326-94772C1DCFE3}"/>
                </a:ext>
              </a:extLst>
            </p:cNvPr>
            <p:cNvSpPr/>
            <p:nvPr/>
          </p:nvSpPr>
          <p:spPr>
            <a:xfrm>
              <a:off x="5829571" y="1882549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591;p35">
              <a:extLst>
                <a:ext uri="{FF2B5EF4-FFF2-40B4-BE49-F238E27FC236}">
                  <a16:creationId xmlns:a16="http://schemas.microsoft.com/office/drawing/2014/main" id="{24A91637-0E59-4387-9428-F5ADC22FB6FC}"/>
                </a:ext>
              </a:extLst>
            </p:cNvPr>
            <p:cNvSpPr/>
            <p:nvPr/>
          </p:nvSpPr>
          <p:spPr>
            <a:xfrm>
              <a:off x="5497928" y="198832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6" h="71556" extrusionOk="0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592;p35">
              <a:extLst>
                <a:ext uri="{FF2B5EF4-FFF2-40B4-BE49-F238E27FC236}">
                  <a16:creationId xmlns:a16="http://schemas.microsoft.com/office/drawing/2014/main" id="{FEFCB892-D080-4286-7390-F2DD21D59C79}"/>
                </a:ext>
              </a:extLst>
            </p:cNvPr>
            <p:cNvSpPr/>
            <p:nvPr/>
          </p:nvSpPr>
          <p:spPr>
            <a:xfrm>
              <a:off x="5608451" y="198832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93;p35">
              <a:extLst>
                <a:ext uri="{FF2B5EF4-FFF2-40B4-BE49-F238E27FC236}">
                  <a16:creationId xmlns:a16="http://schemas.microsoft.com/office/drawing/2014/main" id="{7AE33EA5-9824-1A77-A5EC-7F62757CD3A8}"/>
                </a:ext>
              </a:extLst>
            </p:cNvPr>
            <p:cNvSpPr/>
            <p:nvPr/>
          </p:nvSpPr>
          <p:spPr>
            <a:xfrm>
              <a:off x="5719011" y="198832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594;p35">
              <a:extLst>
                <a:ext uri="{FF2B5EF4-FFF2-40B4-BE49-F238E27FC236}">
                  <a16:creationId xmlns:a16="http://schemas.microsoft.com/office/drawing/2014/main" id="{9E6107A7-FA60-DA06-C0D2-03940207700E}"/>
                </a:ext>
              </a:extLst>
            </p:cNvPr>
            <p:cNvSpPr/>
            <p:nvPr/>
          </p:nvSpPr>
          <p:spPr>
            <a:xfrm>
              <a:off x="5829571" y="198832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595;p35">
              <a:extLst>
                <a:ext uri="{FF2B5EF4-FFF2-40B4-BE49-F238E27FC236}">
                  <a16:creationId xmlns:a16="http://schemas.microsoft.com/office/drawing/2014/main" id="{481119D6-032E-8A52-EC58-2B1A4F3590F6}"/>
                </a:ext>
              </a:extLst>
            </p:cNvPr>
            <p:cNvSpPr/>
            <p:nvPr/>
          </p:nvSpPr>
          <p:spPr>
            <a:xfrm>
              <a:off x="5497928" y="209409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6" h="71556" extrusionOk="0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596;p35">
              <a:extLst>
                <a:ext uri="{FF2B5EF4-FFF2-40B4-BE49-F238E27FC236}">
                  <a16:creationId xmlns:a16="http://schemas.microsoft.com/office/drawing/2014/main" id="{0AD2DE1C-43A5-3A36-142A-533E849C0F84}"/>
                </a:ext>
              </a:extLst>
            </p:cNvPr>
            <p:cNvSpPr/>
            <p:nvPr/>
          </p:nvSpPr>
          <p:spPr>
            <a:xfrm>
              <a:off x="5608451" y="209409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597;p35">
              <a:extLst>
                <a:ext uri="{FF2B5EF4-FFF2-40B4-BE49-F238E27FC236}">
                  <a16:creationId xmlns:a16="http://schemas.microsoft.com/office/drawing/2014/main" id="{0ADA3B6A-57D9-FC7D-5A34-D8C3B5280EC2}"/>
                </a:ext>
              </a:extLst>
            </p:cNvPr>
            <p:cNvSpPr/>
            <p:nvPr/>
          </p:nvSpPr>
          <p:spPr>
            <a:xfrm>
              <a:off x="5719011" y="209409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598;p35">
              <a:extLst>
                <a:ext uri="{FF2B5EF4-FFF2-40B4-BE49-F238E27FC236}">
                  <a16:creationId xmlns:a16="http://schemas.microsoft.com/office/drawing/2014/main" id="{A1FFFD13-FA68-E94D-5610-D28FE5914C63}"/>
                </a:ext>
              </a:extLst>
            </p:cNvPr>
            <p:cNvSpPr/>
            <p:nvPr/>
          </p:nvSpPr>
          <p:spPr>
            <a:xfrm>
              <a:off x="5829571" y="209409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659;p38">
            <a:extLst>
              <a:ext uri="{FF2B5EF4-FFF2-40B4-BE49-F238E27FC236}">
                <a16:creationId xmlns:a16="http://schemas.microsoft.com/office/drawing/2014/main" id="{E3AB7F79-3061-1FC5-4605-862D5D8A9DD3}"/>
              </a:ext>
            </a:extLst>
          </p:cNvPr>
          <p:cNvSpPr txBox="1">
            <a:spLocks/>
          </p:cNvSpPr>
          <p:nvPr/>
        </p:nvSpPr>
        <p:spPr>
          <a:xfrm>
            <a:off x="1577738" y="1636503"/>
            <a:ext cx="7025506" cy="244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/>
            <a:r>
              <a:rPr lang="fr-FR" dirty="0"/>
              <a:t>Nous avons choisi la solution </a:t>
            </a:r>
            <a:r>
              <a:rPr lang="fr-FR" b="1" dirty="0"/>
              <a:t>PaaS (EMR)</a:t>
            </a:r>
            <a:r>
              <a:rPr lang="fr-FR" dirty="0"/>
              <a:t> plutôt qu’un IaaS.</a:t>
            </a:r>
          </a:p>
          <a:p>
            <a:pPr marL="139700" indent="0"/>
            <a:br>
              <a:rPr lang="fr-FR" dirty="0"/>
            </a:br>
            <a:r>
              <a:rPr lang="fr-FR" dirty="0"/>
              <a:t>Avantages: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fr-FR" dirty="0"/>
              <a:t>Mise en place rapide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fr-FR" dirty="0"/>
              <a:t>Packages préinstallés (Spark, Hadoop, Tensorflow…)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fr-FR" dirty="0"/>
              <a:t>Facilité de réinstanciation (clonage)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fr-FR" dirty="0"/>
              <a:t>Évolutive et sécurisée (patchs automatiques)</a:t>
            </a:r>
          </a:p>
          <a:p>
            <a:pPr>
              <a:buNone/>
            </a:pPr>
            <a:endParaRPr lang="fr-FR" sz="1200" dirty="0"/>
          </a:p>
          <a:p>
            <a:pPr>
              <a:buNone/>
            </a:pPr>
            <a:r>
              <a:rPr lang="fr-FR" dirty="0"/>
              <a:t>EMR est bien adapté à un projet en </a:t>
            </a:r>
            <a:r>
              <a:rPr lang="fr-FR" b="1" dirty="0"/>
              <a:t>phase de prototypage</a:t>
            </a:r>
            <a:r>
              <a:rPr lang="fr-FR" dirty="0"/>
              <a:t> dans un contexte</a:t>
            </a:r>
          </a:p>
          <a:p>
            <a:pPr>
              <a:buNone/>
            </a:pPr>
            <a:r>
              <a:rPr lang="fr-FR" dirty="0"/>
              <a:t>big data.</a:t>
            </a:r>
          </a:p>
        </p:txBody>
      </p:sp>
    </p:spTree>
    <p:extLst>
      <p:ext uri="{BB962C8B-B14F-4D97-AF65-F5344CB8AC3E}">
        <p14:creationId xmlns:p14="http://schemas.microsoft.com/office/powerpoint/2010/main" val="36846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F0EB0-9947-DA39-AE7E-40380E337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44C944-E44E-A8D1-2913-6E9CF4B6BA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dirty="0"/>
              <a:t>04/10</a:t>
            </a:r>
          </a:p>
        </p:txBody>
      </p:sp>
      <p:sp>
        <p:nvSpPr>
          <p:cNvPr id="6" name="Google Shape;557;p34">
            <a:extLst>
              <a:ext uri="{FF2B5EF4-FFF2-40B4-BE49-F238E27FC236}">
                <a16:creationId xmlns:a16="http://schemas.microsoft.com/office/drawing/2014/main" id="{20C1869E-0831-5B79-9739-9A0296C9D1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8680"/>
            <a:ext cx="70255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800" dirty="0"/>
              <a:t>03. Création de l’environnement Big Data</a:t>
            </a: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F579F0E-A9E9-2FED-A343-639367C5AB92}"/>
              </a:ext>
            </a:extLst>
          </p:cNvPr>
          <p:cNvSpPr/>
          <p:nvPr/>
        </p:nvSpPr>
        <p:spPr>
          <a:xfrm>
            <a:off x="1530226" y="1245087"/>
            <a:ext cx="145472" cy="145472"/>
          </a:xfrm>
          <a:prstGeom prst="ellipse">
            <a:avLst/>
          </a:prstGeom>
          <a:solidFill>
            <a:srgbClr val="8585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Google Shape;659;p38">
            <a:extLst>
              <a:ext uri="{FF2B5EF4-FFF2-40B4-BE49-F238E27FC236}">
                <a16:creationId xmlns:a16="http://schemas.microsoft.com/office/drawing/2014/main" id="{5AC4234E-6C09-2CA3-F9D0-BD73E7FDD7B3}"/>
              </a:ext>
            </a:extLst>
          </p:cNvPr>
          <p:cNvSpPr txBox="1">
            <a:spLocks/>
          </p:cNvSpPr>
          <p:nvPr/>
        </p:nvSpPr>
        <p:spPr>
          <a:xfrm>
            <a:off x="1583914" y="1084273"/>
            <a:ext cx="7025506" cy="30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/>
            <a:r>
              <a:rPr lang="fr-FR" sz="1600" dirty="0"/>
              <a:t>Architecture globale</a:t>
            </a:r>
          </a:p>
        </p:txBody>
      </p:sp>
      <p:sp>
        <p:nvSpPr>
          <p:cNvPr id="38" name="Google Shape;659;p38">
            <a:extLst>
              <a:ext uri="{FF2B5EF4-FFF2-40B4-BE49-F238E27FC236}">
                <a16:creationId xmlns:a16="http://schemas.microsoft.com/office/drawing/2014/main" id="{90E0239A-1FD0-F8B9-8849-6A4CEC5D05DA}"/>
              </a:ext>
            </a:extLst>
          </p:cNvPr>
          <p:cNvSpPr txBox="1">
            <a:spLocks/>
          </p:cNvSpPr>
          <p:nvPr/>
        </p:nvSpPr>
        <p:spPr>
          <a:xfrm>
            <a:off x="1577738" y="1636503"/>
            <a:ext cx="7025506" cy="244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>
              <a:buNone/>
            </a:pPr>
            <a:r>
              <a:rPr lang="fr-FR" dirty="0"/>
              <a:t>Services utilisés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EMR</a:t>
            </a:r>
            <a:r>
              <a:rPr lang="fr-FR" dirty="0"/>
              <a:t> : traitement distribué (PySpark)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EC2 : permet de </a:t>
            </a:r>
            <a:r>
              <a:rPr lang="fr-FR" b="1" dirty="0"/>
              <a:t>créer des machines virtuelles (VM)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S3</a:t>
            </a:r>
            <a:r>
              <a:rPr lang="fr-FR" dirty="0"/>
              <a:t> : stockage persistant et illimité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IAM</a:t>
            </a:r>
            <a:r>
              <a:rPr lang="fr-FR" dirty="0"/>
              <a:t> : gestion des autorisations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SSH </a:t>
            </a:r>
            <a:r>
              <a:rPr lang="fr-FR" dirty="0"/>
              <a:t>: débogage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139700" indent="0"/>
            <a:r>
              <a:rPr lang="fr-FR" dirty="0"/>
              <a:t>Tous les services sont dans la même </a:t>
            </a:r>
            <a:r>
              <a:rPr lang="fr-FR" b="1" dirty="0"/>
              <a:t>région AWS (eu-west-3)</a:t>
            </a:r>
            <a:r>
              <a:rPr lang="fr-FR" dirty="0"/>
              <a:t> pour des performances optimales et conformité RGPD</a:t>
            </a:r>
          </a:p>
        </p:txBody>
      </p:sp>
      <p:grpSp>
        <p:nvGrpSpPr>
          <p:cNvPr id="3" name="Google Shape;1154;p50">
            <a:extLst>
              <a:ext uri="{FF2B5EF4-FFF2-40B4-BE49-F238E27FC236}">
                <a16:creationId xmlns:a16="http://schemas.microsoft.com/office/drawing/2014/main" id="{DCF0F768-39D8-F4A0-9E2E-A7A0AFD49B6E}"/>
              </a:ext>
            </a:extLst>
          </p:cNvPr>
          <p:cNvGrpSpPr/>
          <p:nvPr/>
        </p:nvGrpSpPr>
        <p:grpSpPr>
          <a:xfrm>
            <a:off x="7208077" y="1660593"/>
            <a:ext cx="478887" cy="478844"/>
            <a:chOff x="4246593" y="503852"/>
            <a:chExt cx="902056" cy="901976"/>
          </a:xfrm>
        </p:grpSpPr>
        <p:grpSp>
          <p:nvGrpSpPr>
            <p:cNvPr id="4" name="Google Shape;1155;p50">
              <a:extLst>
                <a:ext uri="{FF2B5EF4-FFF2-40B4-BE49-F238E27FC236}">
                  <a16:creationId xmlns:a16="http://schemas.microsoft.com/office/drawing/2014/main" id="{0A94DC92-657D-9BDB-0704-9E62E80FBA87}"/>
                </a:ext>
              </a:extLst>
            </p:cNvPr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14" name="Google Shape;1156;p50">
                <a:extLst>
                  <a:ext uri="{FF2B5EF4-FFF2-40B4-BE49-F238E27FC236}">
                    <a16:creationId xmlns:a16="http://schemas.microsoft.com/office/drawing/2014/main" id="{407F94A2-BEC7-E240-9905-3B592CA37FA9}"/>
                  </a:ext>
                </a:extLst>
              </p:cNvPr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157;p50">
                <a:extLst>
                  <a:ext uri="{FF2B5EF4-FFF2-40B4-BE49-F238E27FC236}">
                    <a16:creationId xmlns:a16="http://schemas.microsoft.com/office/drawing/2014/main" id="{17A9AB06-C716-58D9-ABDB-30DD736F5FA6}"/>
                  </a:ext>
                </a:extLst>
              </p:cNvPr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" name="Google Shape;1158;p50">
              <a:extLst>
                <a:ext uri="{FF2B5EF4-FFF2-40B4-BE49-F238E27FC236}">
                  <a16:creationId xmlns:a16="http://schemas.microsoft.com/office/drawing/2014/main" id="{934BEE11-F9E2-EE7D-ECB0-E7B16F388EA7}"/>
                </a:ext>
              </a:extLst>
            </p:cNvPr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59;p50">
              <a:extLst>
                <a:ext uri="{FF2B5EF4-FFF2-40B4-BE49-F238E27FC236}">
                  <a16:creationId xmlns:a16="http://schemas.microsoft.com/office/drawing/2014/main" id="{CB048DD2-C357-65A7-E0FA-AE82A14FB662}"/>
                </a:ext>
              </a:extLst>
            </p:cNvPr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" name="Google Shape;1160;p50">
              <a:extLst>
                <a:ext uri="{FF2B5EF4-FFF2-40B4-BE49-F238E27FC236}">
                  <a16:creationId xmlns:a16="http://schemas.microsoft.com/office/drawing/2014/main" id="{25C935E1-A824-95E4-4F13-F2D9A0AE32B7}"/>
                </a:ext>
              </a:extLst>
            </p:cNvPr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11" name="Google Shape;1161;p50">
                <a:extLst>
                  <a:ext uri="{FF2B5EF4-FFF2-40B4-BE49-F238E27FC236}">
                    <a16:creationId xmlns:a16="http://schemas.microsoft.com/office/drawing/2014/main" id="{3CB3DD92-3697-A871-C8F0-23D375727E2F}"/>
                  </a:ext>
                </a:extLst>
              </p:cNvPr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162;p50">
                <a:extLst>
                  <a:ext uri="{FF2B5EF4-FFF2-40B4-BE49-F238E27FC236}">
                    <a16:creationId xmlns:a16="http://schemas.microsoft.com/office/drawing/2014/main" id="{3850E0F8-44DA-A0F8-AA6D-EBC339F756FE}"/>
                  </a:ext>
                </a:extLst>
              </p:cNvPr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163;p50">
                <a:extLst>
                  <a:ext uri="{FF2B5EF4-FFF2-40B4-BE49-F238E27FC236}">
                    <a16:creationId xmlns:a16="http://schemas.microsoft.com/office/drawing/2014/main" id="{D07218B6-DD17-91CE-DF54-95BFE0C74729}"/>
                  </a:ext>
                </a:extLst>
              </p:cNvPr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989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944E8-309B-62C5-25E5-B85EBA507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5A9C51-B670-85C6-2FF7-B7375CB4F2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dirty="0"/>
              <a:t>05/10</a:t>
            </a:r>
          </a:p>
        </p:txBody>
      </p:sp>
      <p:sp>
        <p:nvSpPr>
          <p:cNvPr id="6" name="Google Shape;557;p34">
            <a:extLst>
              <a:ext uri="{FF2B5EF4-FFF2-40B4-BE49-F238E27FC236}">
                <a16:creationId xmlns:a16="http://schemas.microsoft.com/office/drawing/2014/main" id="{18B66943-8AF8-85EA-F2DB-3EF8D6B46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8680"/>
            <a:ext cx="70255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800" dirty="0"/>
              <a:t>03. Création de l’environnement Big Data</a:t>
            </a: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2523A5B-D8CA-9258-B9D2-EAB896DAC69B}"/>
              </a:ext>
            </a:extLst>
          </p:cNvPr>
          <p:cNvSpPr/>
          <p:nvPr/>
        </p:nvSpPr>
        <p:spPr>
          <a:xfrm>
            <a:off x="1530226" y="1245087"/>
            <a:ext cx="145472" cy="145472"/>
          </a:xfrm>
          <a:prstGeom prst="ellipse">
            <a:avLst/>
          </a:prstGeom>
          <a:solidFill>
            <a:srgbClr val="8585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Google Shape;659;p38">
            <a:extLst>
              <a:ext uri="{FF2B5EF4-FFF2-40B4-BE49-F238E27FC236}">
                <a16:creationId xmlns:a16="http://schemas.microsoft.com/office/drawing/2014/main" id="{C3B1FA38-C472-5D07-772C-353902AE45D3}"/>
              </a:ext>
            </a:extLst>
          </p:cNvPr>
          <p:cNvSpPr txBox="1">
            <a:spLocks/>
          </p:cNvSpPr>
          <p:nvPr/>
        </p:nvSpPr>
        <p:spPr>
          <a:xfrm>
            <a:off x="1583914" y="1084273"/>
            <a:ext cx="7025506" cy="30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/>
            <a:r>
              <a:rPr lang="fr-FR" sz="1600" dirty="0"/>
              <a:t>Paramétrage du Cluster EMR</a:t>
            </a:r>
          </a:p>
        </p:txBody>
      </p:sp>
      <p:sp>
        <p:nvSpPr>
          <p:cNvPr id="38" name="Google Shape;659;p38">
            <a:extLst>
              <a:ext uri="{FF2B5EF4-FFF2-40B4-BE49-F238E27FC236}">
                <a16:creationId xmlns:a16="http://schemas.microsoft.com/office/drawing/2014/main" id="{B6451246-FB8B-B9D5-0EE5-FE4FAC7E9B52}"/>
              </a:ext>
            </a:extLst>
          </p:cNvPr>
          <p:cNvSpPr txBox="1">
            <a:spLocks/>
          </p:cNvSpPr>
          <p:nvPr/>
        </p:nvSpPr>
        <p:spPr>
          <a:xfrm>
            <a:off x="1577738" y="1636503"/>
            <a:ext cx="6039050" cy="244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>
              <a:buNone/>
            </a:pPr>
            <a:r>
              <a:rPr lang="fr-FR" dirty="0"/>
              <a:t>Choix de l’Amazon Machine Image EMR avec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Spark, Hadoop, Tensorflow, JupyterHub</a:t>
            </a:r>
            <a:br>
              <a:rPr lang="fr-FR" dirty="0"/>
            </a:br>
            <a:endParaRPr lang="fr-FR" dirty="0"/>
          </a:p>
          <a:p>
            <a:pPr>
              <a:buNone/>
            </a:pPr>
            <a:r>
              <a:rPr lang="en-US" b="1" dirty="0"/>
              <a:t>Instances EC2 M5.xlarge</a:t>
            </a:r>
            <a:r>
              <a:rPr lang="en-US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 master (driver)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 workers (executors)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fr-FR" b="1" dirty="0"/>
              <a:t>Bootstrap script</a:t>
            </a:r>
            <a:r>
              <a:rPr lang="fr-FR" dirty="0"/>
              <a:t> utilisé pour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Installer les packages manquants (matplotlib, pandas,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Assurer une configuration cohérente sur tous les nœuds</a:t>
            </a:r>
          </a:p>
        </p:txBody>
      </p:sp>
      <p:grpSp>
        <p:nvGrpSpPr>
          <p:cNvPr id="42" name="Google Shape;440;p31">
            <a:extLst>
              <a:ext uri="{FF2B5EF4-FFF2-40B4-BE49-F238E27FC236}">
                <a16:creationId xmlns:a16="http://schemas.microsoft.com/office/drawing/2014/main" id="{19DB6E83-31D8-D838-93A1-2677E2FF6295}"/>
              </a:ext>
            </a:extLst>
          </p:cNvPr>
          <p:cNvGrpSpPr/>
          <p:nvPr/>
        </p:nvGrpSpPr>
        <p:grpSpPr>
          <a:xfrm>
            <a:off x="7396575" y="2278010"/>
            <a:ext cx="1022706" cy="830413"/>
            <a:chOff x="7329141" y="362469"/>
            <a:chExt cx="1022706" cy="830413"/>
          </a:xfrm>
        </p:grpSpPr>
        <p:sp>
          <p:nvSpPr>
            <p:cNvPr id="43" name="Google Shape;441;p31">
              <a:extLst>
                <a:ext uri="{FF2B5EF4-FFF2-40B4-BE49-F238E27FC236}">
                  <a16:creationId xmlns:a16="http://schemas.microsoft.com/office/drawing/2014/main" id="{0D0544A4-D879-A298-409E-EC6C900BCA3D}"/>
                </a:ext>
              </a:extLst>
            </p:cNvPr>
            <p:cNvSpPr/>
            <p:nvPr/>
          </p:nvSpPr>
          <p:spPr>
            <a:xfrm>
              <a:off x="7329141" y="362469"/>
              <a:ext cx="1022706" cy="830413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2;p31">
              <a:extLst>
                <a:ext uri="{FF2B5EF4-FFF2-40B4-BE49-F238E27FC236}">
                  <a16:creationId xmlns:a16="http://schemas.microsoft.com/office/drawing/2014/main" id="{E695B34C-74D4-CB59-F4F4-43BD600E2EBE}"/>
                </a:ext>
              </a:extLst>
            </p:cNvPr>
            <p:cNvSpPr/>
            <p:nvPr/>
          </p:nvSpPr>
          <p:spPr>
            <a:xfrm>
              <a:off x="7479397" y="507863"/>
              <a:ext cx="275878" cy="490191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" name="Google Shape;443;p31">
              <a:extLst>
                <a:ext uri="{FF2B5EF4-FFF2-40B4-BE49-F238E27FC236}">
                  <a16:creationId xmlns:a16="http://schemas.microsoft.com/office/drawing/2014/main" id="{8165D4FA-CC6B-9A61-196C-5ED5BCC0F0A9}"/>
                </a:ext>
              </a:extLst>
            </p:cNvPr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55" name="Google Shape;444;p31">
                <a:extLst>
                  <a:ext uri="{FF2B5EF4-FFF2-40B4-BE49-F238E27FC236}">
                    <a16:creationId xmlns:a16="http://schemas.microsoft.com/office/drawing/2014/main" id="{F27AD5E1-4E21-B623-5840-780F3CED104B}"/>
                  </a:ext>
                </a:extLst>
              </p:cNvPr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445;p31">
                <a:extLst>
                  <a:ext uri="{FF2B5EF4-FFF2-40B4-BE49-F238E27FC236}">
                    <a16:creationId xmlns:a16="http://schemas.microsoft.com/office/drawing/2014/main" id="{9DB54FEF-5667-0799-F050-D149455CE69F}"/>
                  </a:ext>
                </a:extLst>
              </p:cNvPr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" name="Google Shape;446;p31">
              <a:extLst>
                <a:ext uri="{FF2B5EF4-FFF2-40B4-BE49-F238E27FC236}">
                  <a16:creationId xmlns:a16="http://schemas.microsoft.com/office/drawing/2014/main" id="{E106236F-FC9E-E2D1-AE01-79C043F4FA33}"/>
                </a:ext>
              </a:extLst>
            </p:cNvPr>
            <p:cNvSpPr/>
            <p:nvPr/>
          </p:nvSpPr>
          <p:spPr>
            <a:xfrm>
              <a:off x="7755275" y="507863"/>
              <a:ext cx="222402" cy="439126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47;p31">
              <a:extLst>
                <a:ext uri="{FF2B5EF4-FFF2-40B4-BE49-F238E27FC236}">
                  <a16:creationId xmlns:a16="http://schemas.microsoft.com/office/drawing/2014/main" id="{055D61AC-5F4A-A31C-64D4-D53A2DC9362C}"/>
                </a:ext>
              </a:extLst>
            </p:cNvPr>
            <p:cNvSpPr/>
            <p:nvPr/>
          </p:nvSpPr>
          <p:spPr>
            <a:xfrm>
              <a:off x="7918481" y="577354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48;p31">
              <a:extLst>
                <a:ext uri="{FF2B5EF4-FFF2-40B4-BE49-F238E27FC236}">
                  <a16:creationId xmlns:a16="http://schemas.microsoft.com/office/drawing/2014/main" id="{C26CAEDF-19BA-3526-108F-E9C4FB38934A}"/>
                </a:ext>
              </a:extLst>
            </p:cNvPr>
            <p:cNvSpPr/>
            <p:nvPr/>
          </p:nvSpPr>
          <p:spPr>
            <a:xfrm>
              <a:off x="7986379" y="855683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49;p31">
              <a:extLst>
                <a:ext uri="{FF2B5EF4-FFF2-40B4-BE49-F238E27FC236}">
                  <a16:creationId xmlns:a16="http://schemas.microsoft.com/office/drawing/2014/main" id="{4F84FBD7-3389-A6DF-E634-2BA475696710}"/>
                </a:ext>
              </a:extLst>
            </p:cNvPr>
            <p:cNvSpPr/>
            <p:nvPr/>
          </p:nvSpPr>
          <p:spPr>
            <a:xfrm>
              <a:off x="8078706" y="664248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50;p31">
              <a:extLst>
                <a:ext uri="{FF2B5EF4-FFF2-40B4-BE49-F238E27FC236}">
                  <a16:creationId xmlns:a16="http://schemas.microsoft.com/office/drawing/2014/main" id="{ADCEB22F-F259-34B2-BD6B-CE0BCB93CB85}"/>
                </a:ext>
              </a:extLst>
            </p:cNvPr>
            <p:cNvSpPr/>
            <p:nvPr/>
          </p:nvSpPr>
          <p:spPr>
            <a:xfrm>
              <a:off x="8078706" y="691415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51;p31">
              <a:extLst>
                <a:ext uri="{FF2B5EF4-FFF2-40B4-BE49-F238E27FC236}">
                  <a16:creationId xmlns:a16="http://schemas.microsoft.com/office/drawing/2014/main" id="{FA96A5AA-AE0F-B566-2AA8-74D78E161A00}"/>
                </a:ext>
              </a:extLst>
            </p:cNvPr>
            <p:cNvSpPr/>
            <p:nvPr/>
          </p:nvSpPr>
          <p:spPr>
            <a:xfrm>
              <a:off x="8078706" y="718541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;p31">
              <a:extLst>
                <a:ext uri="{FF2B5EF4-FFF2-40B4-BE49-F238E27FC236}">
                  <a16:creationId xmlns:a16="http://schemas.microsoft.com/office/drawing/2014/main" id="{CFF8A18E-8D21-2484-3323-67539FDDC51F}"/>
                </a:ext>
              </a:extLst>
            </p:cNvPr>
            <p:cNvSpPr/>
            <p:nvPr/>
          </p:nvSpPr>
          <p:spPr>
            <a:xfrm>
              <a:off x="8078706" y="946989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3;p31">
              <a:extLst>
                <a:ext uri="{FF2B5EF4-FFF2-40B4-BE49-F238E27FC236}">
                  <a16:creationId xmlns:a16="http://schemas.microsoft.com/office/drawing/2014/main" id="{74B9AF65-0C85-C29E-3CC9-8E742843A578}"/>
                </a:ext>
              </a:extLst>
            </p:cNvPr>
            <p:cNvSpPr/>
            <p:nvPr/>
          </p:nvSpPr>
          <p:spPr>
            <a:xfrm>
              <a:off x="8078706" y="974156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4;p31">
              <a:extLst>
                <a:ext uri="{FF2B5EF4-FFF2-40B4-BE49-F238E27FC236}">
                  <a16:creationId xmlns:a16="http://schemas.microsoft.com/office/drawing/2014/main" id="{910A7F00-969A-3496-2CEC-0EFA0CE45EFA}"/>
                </a:ext>
              </a:extLst>
            </p:cNvPr>
            <p:cNvSpPr/>
            <p:nvPr/>
          </p:nvSpPr>
          <p:spPr>
            <a:xfrm>
              <a:off x="8078706" y="1001323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8" name="Zoom de diapositive 57">
                <a:extLst>
                  <a:ext uri="{FF2B5EF4-FFF2-40B4-BE49-F238E27FC236}">
                    <a16:creationId xmlns:a16="http://schemas.microsoft.com/office/drawing/2014/main" id="{CAE3166A-F418-D3C1-CD32-B9F54D4800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8476529"/>
                  </p:ext>
                </p:extLst>
              </p:nvPr>
            </p:nvGraphicFramePr>
            <p:xfrm>
              <a:off x="7504078" y="2430165"/>
              <a:ext cx="807699" cy="503878"/>
            </p:xfrm>
            <a:graphic>
              <a:graphicData uri="http://schemas.microsoft.com/office/powerpoint/2016/slidezoom">
                <pslz:sldZm>
                  <pslz:sldZmObj sldId="431" cId="1928866006">
                    <pslz:zmPr id="{60E2C068-CE43-47D2-BC8A-C96C259E3B84}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07699" cy="50387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8" name="Zoom de diapositive 57">
                <a:extLst>
                  <a:ext uri="{FF2B5EF4-FFF2-40B4-BE49-F238E27FC236}">
                    <a16:creationId xmlns:a16="http://schemas.microsoft.com/office/drawing/2014/main" id="{CAE3166A-F418-D3C1-CD32-B9F54D4800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4078" y="2430165"/>
                <a:ext cx="807699" cy="50387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739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AD6BE-9F23-02E0-4D58-491C3D7BC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B862F7-DD83-497A-785B-D9A82C82F2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dirty="0"/>
              <a:t>06/10</a:t>
            </a:r>
          </a:p>
        </p:txBody>
      </p:sp>
      <p:sp>
        <p:nvSpPr>
          <p:cNvPr id="6" name="Google Shape;557;p34">
            <a:extLst>
              <a:ext uri="{FF2B5EF4-FFF2-40B4-BE49-F238E27FC236}">
                <a16:creationId xmlns:a16="http://schemas.microsoft.com/office/drawing/2014/main" id="{C91ACBD1-7E50-5EE5-2170-87CC4B48B8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8680"/>
            <a:ext cx="70255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800" dirty="0"/>
              <a:t>03. Création de l’environnement Big Data</a:t>
            </a:r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E34AA68-6B5C-5504-1298-00C76E93F69A}"/>
              </a:ext>
            </a:extLst>
          </p:cNvPr>
          <p:cNvSpPr/>
          <p:nvPr/>
        </p:nvSpPr>
        <p:spPr>
          <a:xfrm>
            <a:off x="1530226" y="1245087"/>
            <a:ext cx="145472" cy="145472"/>
          </a:xfrm>
          <a:prstGeom prst="ellipse">
            <a:avLst/>
          </a:prstGeom>
          <a:solidFill>
            <a:srgbClr val="8585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Google Shape;659;p38">
            <a:extLst>
              <a:ext uri="{FF2B5EF4-FFF2-40B4-BE49-F238E27FC236}">
                <a16:creationId xmlns:a16="http://schemas.microsoft.com/office/drawing/2014/main" id="{D8505FB8-925B-9D7A-444B-070D1D86069D}"/>
              </a:ext>
            </a:extLst>
          </p:cNvPr>
          <p:cNvSpPr txBox="1">
            <a:spLocks/>
          </p:cNvSpPr>
          <p:nvPr/>
        </p:nvSpPr>
        <p:spPr>
          <a:xfrm>
            <a:off x="1583914" y="1084273"/>
            <a:ext cx="7025506" cy="30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/>
            <a:r>
              <a:rPr lang="fr-FR" sz="1600" dirty="0"/>
              <a:t>Sécurité et accès</a:t>
            </a:r>
          </a:p>
        </p:txBody>
      </p:sp>
      <p:sp>
        <p:nvSpPr>
          <p:cNvPr id="38" name="Google Shape;659;p38">
            <a:extLst>
              <a:ext uri="{FF2B5EF4-FFF2-40B4-BE49-F238E27FC236}">
                <a16:creationId xmlns:a16="http://schemas.microsoft.com/office/drawing/2014/main" id="{9044D5CF-28DE-BA25-297C-DF6B48EC986F}"/>
              </a:ext>
            </a:extLst>
          </p:cNvPr>
          <p:cNvSpPr txBox="1">
            <a:spLocks/>
          </p:cNvSpPr>
          <p:nvPr/>
        </p:nvSpPr>
        <p:spPr>
          <a:xfrm>
            <a:off x="1577738" y="1636503"/>
            <a:ext cx="6039050" cy="244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>
              <a:buNone/>
            </a:pPr>
            <a:r>
              <a:rPr lang="fr-FR" b="1" dirty="0"/>
              <a:t>Clé SSH générée</a:t>
            </a:r>
            <a:r>
              <a:rPr lang="fr-FR" dirty="0"/>
              <a:t> (</a:t>
            </a:r>
            <a:r>
              <a:rPr lang="fr-FR" dirty="0" err="1"/>
              <a:t>emr-key.pem</a:t>
            </a:r>
            <a:r>
              <a:rPr lang="fr-FR" dirty="0"/>
              <a:t>) pour un </a:t>
            </a:r>
            <a:r>
              <a:rPr lang="fr-FR" b="1" dirty="0"/>
              <a:t>accès terminal sécurisé</a:t>
            </a:r>
            <a:br>
              <a:rPr lang="fr-FR" dirty="0"/>
            </a:br>
            <a:r>
              <a:rPr lang="fr-FR" dirty="0"/>
              <a:t>     → utilisée uniquement pour </a:t>
            </a:r>
            <a:r>
              <a:rPr lang="fr-FR" b="1" dirty="0"/>
              <a:t>le débogage</a:t>
            </a:r>
            <a:br>
              <a:rPr lang="fr-FR" dirty="0"/>
            </a:br>
            <a:endParaRPr lang="fr-FR" dirty="0"/>
          </a:p>
          <a:p>
            <a:pPr>
              <a:buNone/>
            </a:pPr>
            <a:r>
              <a:rPr lang="fr-FR" b="1" dirty="0"/>
              <a:t>Ouverture des ports spécifiques</a:t>
            </a:r>
            <a:r>
              <a:rPr lang="fr-FR" dirty="0"/>
              <a:t> dans le groupe de sécurité EC2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Port </a:t>
            </a:r>
            <a:r>
              <a:rPr lang="fr-FR" b="1" dirty="0"/>
              <a:t>9443</a:t>
            </a:r>
            <a:r>
              <a:rPr lang="fr-FR" dirty="0"/>
              <a:t> → accès à </a:t>
            </a:r>
            <a:r>
              <a:rPr lang="fr-FR" b="1" dirty="0"/>
              <a:t>JupyterHub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Port </a:t>
            </a:r>
            <a:r>
              <a:rPr lang="fr-FR" b="1" dirty="0"/>
              <a:t>18080</a:t>
            </a:r>
            <a:r>
              <a:rPr lang="fr-FR" dirty="0"/>
              <a:t> → accès au </a:t>
            </a:r>
            <a:r>
              <a:rPr lang="fr-FR" b="1" dirty="0"/>
              <a:t>Spark </a:t>
            </a:r>
            <a:r>
              <a:rPr lang="fr-FR" b="1" dirty="0" err="1"/>
              <a:t>History</a:t>
            </a:r>
            <a:r>
              <a:rPr lang="fr-FR" b="1" dirty="0"/>
              <a:t> Server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Accès limité à mon IP uniquement</a:t>
            </a:r>
            <a:r>
              <a:rPr lang="fr-FR" dirty="0"/>
              <a:t> (meilleure sécurité)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None/>
            </a:pPr>
            <a:r>
              <a:rPr lang="fr-FR" dirty="0"/>
              <a:t>Conformité </a:t>
            </a:r>
            <a:r>
              <a:rPr lang="fr-FR" b="1" dirty="0"/>
              <a:t>RGPD</a:t>
            </a:r>
            <a:r>
              <a:rPr lang="fr-FR" dirty="0"/>
              <a:t> assurée → </a:t>
            </a:r>
            <a:r>
              <a:rPr lang="fr-FR" b="1" dirty="0"/>
              <a:t>Région eu-west-3 (Paris)</a:t>
            </a:r>
            <a:r>
              <a:rPr lang="fr-FR" dirty="0"/>
              <a:t> choisie</a:t>
            </a:r>
          </a:p>
        </p:txBody>
      </p:sp>
      <p:grpSp>
        <p:nvGrpSpPr>
          <p:cNvPr id="3" name="Google Shape;455;p31">
            <a:extLst>
              <a:ext uri="{FF2B5EF4-FFF2-40B4-BE49-F238E27FC236}">
                <a16:creationId xmlns:a16="http://schemas.microsoft.com/office/drawing/2014/main" id="{477FA6DC-48FF-16AC-05FF-C9CA35346797}"/>
              </a:ext>
            </a:extLst>
          </p:cNvPr>
          <p:cNvGrpSpPr/>
          <p:nvPr/>
        </p:nvGrpSpPr>
        <p:grpSpPr>
          <a:xfrm>
            <a:off x="4895221" y="4379481"/>
            <a:ext cx="1694813" cy="830678"/>
            <a:chOff x="-215300" y="3851305"/>
            <a:chExt cx="1694813" cy="830678"/>
          </a:xfrm>
        </p:grpSpPr>
        <p:sp>
          <p:nvSpPr>
            <p:cNvPr id="4" name="Google Shape;456;p31">
              <a:extLst>
                <a:ext uri="{FF2B5EF4-FFF2-40B4-BE49-F238E27FC236}">
                  <a16:creationId xmlns:a16="http://schemas.microsoft.com/office/drawing/2014/main" id="{7D799FB5-63C8-7BE4-92F8-F1F2D7E62947}"/>
                </a:ext>
              </a:extLst>
            </p:cNvPr>
            <p:cNvSpPr/>
            <p:nvPr/>
          </p:nvSpPr>
          <p:spPr>
            <a:xfrm>
              <a:off x="861887" y="3947362"/>
              <a:ext cx="215268" cy="422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" name="Google Shape;457;p31">
              <a:extLst>
                <a:ext uri="{FF2B5EF4-FFF2-40B4-BE49-F238E27FC236}">
                  <a16:creationId xmlns:a16="http://schemas.microsoft.com/office/drawing/2014/main" id="{4EF8B713-2C88-B2E3-5520-E600C8D68DB0}"/>
                </a:ext>
              </a:extLst>
            </p:cNvPr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27" name="Google Shape;458;p31">
                <a:extLst>
                  <a:ext uri="{FF2B5EF4-FFF2-40B4-BE49-F238E27FC236}">
                    <a16:creationId xmlns:a16="http://schemas.microsoft.com/office/drawing/2014/main" id="{536CC1D0-1541-C693-9B70-7BFDBBD7DC82}"/>
                  </a:ext>
                </a:extLst>
              </p:cNvPr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459;p31">
                <a:extLst>
                  <a:ext uri="{FF2B5EF4-FFF2-40B4-BE49-F238E27FC236}">
                    <a16:creationId xmlns:a16="http://schemas.microsoft.com/office/drawing/2014/main" id="{D4B474FE-D33A-811C-7596-F8CEB38E1580}"/>
                  </a:ext>
                </a:extLst>
              </p:cNvPr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460;p31">
                <a:extLst>
                  <a:ext uri="{FF2B5EF4-FFF2-40B4-BE49-F238E27FC236}">
                    <a16:creationId xmlns:a16="http://schemas.microsoft.com/office/drawing/2014/main" id="{B5CB5528-5F36-EDE8-B566-5D93FDE6ABB0}"/>
                  </a:ext>
                </a:extLst>
              </p:cNvPr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Google Shape;461;p31">
              <a:extLst>
                <a:ext uri="{FF2B5EF4-FFF2-40B4-BE49-F238E27FC236}">
                  <a16:creationId xmlns:a16="http://schemas.microsoft.com/office/drawing/2014/main" id="{294F8788-FEE7-E99E-2B5E-3E16E160CB31}"/>
                </a:ext>
              </a:extLst>
            </p:cNvPr>
            <p:cNvSpPr/>
            <p:nvPr/>
          </p:nvSpPr>
          <p:spPr>
            <a:xfrm>
              <a:off x="-85801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62;p31">
              <a:extLst>
                <a:ext uri="{FF2B5EF4-FFF2-40B4-BE49-F238E27FC236}">
                  <a16:creationId xmlns:a16="http://schemas.microsoft.com/office/drawing/2014/main" id="{85D5DEA7-2FB8-E3EA-3E7F-1068A5465C81}"/>
                </a:ext>
              </a:extLst>
            </p:cNvPr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63;p31">
              <a:extLst>
                <a:ext uri="{FF2B5EF4-FFF2-40B4-BE49-F238E27FC236}">
                  <a16:creationId xmlns:a16="http://schemas.microsoft.com/office/drawing/2014/main" id="{D99A8E29-54FF-6BD6-E6B3-ABE99FDB13B1}"/>
                </a:ext>
              </a:extLst>
            </p:cNvPr>
            <p:cNvSpPr/>
            <p:nvPr/>
          </p:nvSpPr>
          <p:spPr>
            <a:xfrm>
              <a:off x="294020" y="4210340"/>
              <a:ext cx="105708" cy="471388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64;p31">
              <a:extLst>
                <a:ext uri="{FF2B5EF4-FFF2-40B4-BE49-F238E27FC236}">
                  <a16:creationId xmlns:a16="http://schemas.microsoft.com/office/drawing/2014/main" id="{A83FE36E-6F21-F961-41E6-72A538672B1E}"/>
                </a:ext>
              </a:extLst>
            </p:cNvPr>
            <p:cNvSpPr/>
            <p:nvPr/>
          </p:nvSpPr>
          <p:spPr>
            <a:xfrm>
              <a:off x="483972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65;p31">
              <a:extLst>
                <a:ext uri="{FF2B5EF4-FFF2-40B4-BE49-F238E27FC236}">
                  <a16:creationId xmlns:a16="http://schemas.microsoft.com/office/drawing/2014/main" id="{52E94771-1228-9203-7B69-EFFFEB3FB15F}"/>
                </a:ext>
              </a:extLst>
            </p:cNvPr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66;p31">
              <a:extLst>
                <a:ext uri="{FF2B5EF4-FFF2-40B4-BE49-F238E27FC236}">
                  <a16:creationId xmlns:a16="http://schemas.microsoft.com/office/drawing/2014/main" id="{B411B8B1-24C7-B131-4562-B2B2A218C096}"/>
                </a:ext>
              </a:extLst>
            </p:cNvPr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67;p31">
              <a:extLst>
                <a:ext uri="{FF2B5EF4-FFF2-40B4-BE49-F238E27FC236}">
                  <a16:creationId xmlns:a16="http://schemas.microsoft.com/office/drawing/2014/main" id="{DD1B841F-B4DD-9F38-2A1A-78730C7AC8EB}"/>
                </a:ext>
              </a:extLst>
            </p:cNvPr>
            <p:cNvSpPr/>
            <p:nvPr/>
          </p:nvSpPr>
          <p:spPr>
            <a:xfrm>
              <a:off x="1053745" y="4472133"/>
              <a:ext cx="105708" cy="209553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68;p31">
              <a:extLst>
                <a:ext uri="{FF2B5EF4-FFF2-40B4-BE49-F238E27FC236}">
                  <a16:creationId xmlns:a16="http://schemas.microsoft.com/office/drawing/2014/main" id="{744C06A6-3AF4-EB28-118B-B30D7CF38A61}"/>
                </a:ext>
              </a:extLst>
            </p:cNvPr>
            <p:cNvSpPr/>
            <p:nvPr/>
          </p:nvSpPr>
          <p:spPr>
            <a:xfrm>
              <a:off x="1243698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69;p31">
              <a:extLst>
                <a:ext uri="{FF2B5EF4-FFF2-40B4-BE49-F238E27FC236}">
                  <a16:creationId xmlns:a16="http://schemas.microsoft.com/office/drawing/2014/main" id="{054EA5FE-44AF-7859-DBF3-97A09829DC98}"/>
                </a:ext>
              </a:extLst>
            </p:cNvPr>
            <p:cNvSpPr/>
            <p:nvPr/>
          </p:nvSpPr>
          <p:spPr>
            <a:xfrm>
              <a:off x="-32968" y="4087783"/>
              <a:ext cx="1329498" cy="42016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70;p31">
              <a:extLst>
                <a:ext uri="{FF2B5EF4-FFF2-40B4-BE49-F238E27FC236}">
                  <a16:creationId xmlns:a16="http://schemas.microsoft.com/office/drawing/2014/main" id="{6D4BA0CE-0107-3DC3-0DDB-7CC88DB5FAEF}"/>
                </a:ext>
              </a:extLst>
            </p:cNvPr>
            <p:cNvSpPr/>
            <p:nvPr/>
          </p:nvSpPr>
          <p:spPr>
            <a:xfrm>
              <a:off x="-61417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71;p31">
              <a:extLst>
                <a:ext uri="{FF2B5EF4-FFF2-40B4-BE49-F238E27FC236}">
                  <a16:creationId xmlns:a16="http://schemas.microsoft.com/office/drawing/2014/main" id="{7369889E-6566-5A87-106E-31864F1F917A}"/>
                </a:ext>
              </a:extLst>
            </p:cNvPr>
            <p:cNvSpPr/>
            <p:nvPr/>
          </p:nvSpPr>
          <p:spPr>
            <a:xfrm>
              <a:off x="128536" y="4354614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72;p31">
              <a:extLst>
                <a:ext uri="{FF2B5EF4-FFF2-40B4-BE49-F238E27FC236}">
                  <a16:creationId xmlns:a16="http://schemas.microsoft.com/office/drawing/2014/main" id="{BB4E384D-A9BA-9BCA-E594-26F79CAA4EB8}"/>
                </a:ext>
              </a:extLst>
            </p:cNvPr>
            <p:cNvSpPr/>
            <p:nvPr/>
          </p:nvSpPr>
          <p:spPr>
            <a:xfrm>
              <a:off x="318446" y="418938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73;p31">
              <a:extLst>
                <a:ext uri="{FF2B5EF4-FFF2-40B4-BE49-F238E27FC236}">
                  <a16:creationId xmlns:a16="http://schemas.microsoft.com/office/drawing/2014/main" id="{0AD05360-6643-DED8-C7C2-F58A13C1A754}"/>
                </a:ext>
              </a:extLst>
            </p:cNvPr>
            <p:cNvSpPr/>
            <p:nvPr/>
          </p:nvSpPr>
          <p:spPr>
            <a:xfrm>
              <a:off x="508356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74;p31">
              <a:extLst>
                <a:ext uri="{FF2B5EF4-FFF2-40B4-BE49-F238E27FC236}">
                  <a16:creationId xmlns:a16="http://schemas.microsoft.com/office/drawing/2014/main" id="{C1276B92-635B-65D3-D2B3-7A4D762976AE}"/>
                </a:ext>
              </a:extLst>
            </p:cNvPr>
            <p:cNvSpPr/>
            <p:nvPr/>
          </p:nvSpPr>
          <p:spPr>
            <a:xfrm>
              <a:off x="698309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75;p31">
              <a:extLst>
                <a:ext uri="{FF2B5EF4-FFF2-40B4-BE49-F238E27FC236}">
                  <a16:creationId xmlns:a16="http://schemas.microsoft.com/office/drawing/2014/main" id="{F5B2181F-DA49-750A-09F8-C7F39BCCC2BF}"/>
                </a:ext>
              </a:extLst>
            </p:cNvPr>
            <p:cNvSpPr/>
            <p:nvPr/>
          </p:nvSpPr>
          <p:spPr>
            <a:xfrm>
              <a:off x="893172" y="4336368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76;p31">
              <a:extLst>
                <a:ext uri="{FF2B5EF4-FFF2-40B4-BE49-F238E27FC236}">
                  <a16:creationId xmlns:a16="http://schemas.microsoft.com/office/drawing/2014/main" id="{4A02B23F-5869-0EED-48F4-53CCA5D8A0F1}"/>
                </a:ext>
              </a:extLst>
            </p:cNvPr>
            <p:cNvSpPr/>
            <p:nvPr/>
          </p:nvSpPr>
          <p:spPr>
            <a:xfrm>
              <a:off x="1078172" y="4457909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77;p31">
              <a:extLst>
                <a:ext uri="{FF2B5EF4-FFF2-40B4-BE49-F238E27FC236}">
                  <a16:creationId xmlns:a16="http://schemas.microsoft.com/office/drawing/2014/main" id="{16E54AE9-431B-510A-D91A-F64E4041D5CF}"/>
                </a:ext>
              </a:extLst>
            </p:cNvPr>
            <p:cNvSpPr/>
            <p:nvPr/>
          </p:nvSpPr>
          <p:spPr>
            <a:xfrm>
              <a:off x="1268082" y="4046253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78;p31">
              <a:extLst>
                <a:ext uri="{FF2B5EF4-FFF2-40B4-BE49-F238E27FC236}">
                  <a16:creationId xmlns:a16="http://schemas.microsoft.com/office/drawing/2014/main" id="{70268779-2089-6E43-E133-7F16A3C3694C}"/>
                </a:ext>
              </a:extLst>
            </p:cNvPr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10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BD3EC-48A3-759D-51FC-EA25C7158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C149F82-616C-D889-CA67-E0B2E259E95D}"/>
              </a:ext>
            </a:extLst>
          </p:cNvPr>
          <p:cNvSpPr/>
          <p:nvPr/>
        </p:nvSpPr>
        <p:spPr>
          <a:xfrm>
            <a:off x="1438464" y="1041814"/>
            <a:ext cx="1586646" cy="3753006"/>
          </a:xfrm>
          <a:prstGeom prst="rect">
            <a:avLst/>
          </a:prstGeom>
          <a:solidFill>
            <a:schemeClr val="bg1"/>
          </a:solidFill>
          <a:ln w="9525">
            <a:solidFill>
              <a:srgbClr val="9E5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8C8EA1-CFC6-AEB1-829F-74DE2DF7A8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dirty="0"/>
              <a:t>07/10</a:t>
            </a:r>
          </a:p>
        </p:txBody>
      </p:sp>
      <p:sp>
        <p:nvSpPr>
          <p:cNvPr id="6" name="Google Shape;557;p34">
            <a:extLst>
              <a:ext uri="{FF2B5EF4-FFF2-40B4-BE49-F238E27FC236}">
                <a16:creationId xmlns:a16="http://schemas.microsoft.com/office/drawing/2014/main" id="{EC26BA1E-F434-611B-9473-BE463140D4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8680"/>
            <a:ext cx="70255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800" dirty="0"/>
              <a:t>04. Chaine de traitement des images</a:t>
            </a:r>
          </a:p>
        </p:txBody>
      </p:sp>
      <p:pic>
        <p:nvPicPr>
          <p:cNvPr id="42" name="Image 41" descr="Une image contenant texte, conception&#10;&#10;Le contenu généré par l’IA peut être incorrect.">
            <a:extLst>
              <a:ext uri="{FF2B5EF4-FFF2-40B4-BE49-F238E27FC236}">
                <a16:creationId xmlns:a16="http://schemas.microsoft.com/office/drawing/2014/main" id="{BFDFAC9E-F73A-937F-867B-6E2B4FFB3F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15" t="3136" r="10228" b="13652"/>
          <a:stretch/>
        </p:blipFill>
        <p:spPr>
          <a:xfrm>
            <a:off x="1555560" y="1146625"/>
            <a:ext cx="201051" cy="20239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D41CEDA-D401-3347-044A-9FFF56F13729}"/>
              </a:ext>
            </a:extLst>
          </p:cNvPr>
          <p:cNvSpPr/>
          <p:nvPr/>
        </p:nvSpPr>
        <p:spPr>
          <a:xfrm>
            <a:off x="1799886" y="1101448"/>
            <a:ext cx="1171010" cy="29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Stockage S3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81F6CA-7CBD-751F-9D69-9B1D3E8255C8}"/>
              </a:ext>
            </a:extLst>
          </p:cNvPr>
          <p:cNvSpPr/>
          <p:nvPr/>
        </p:nvSpPr>
        <p:spPr>
          <a:xfrm>
            <a:off x="1593874" y="1514635"/>
            <a:ext cx="1275823" cy="925242"/>
          </a:xfrm>
          <a:prstGeom prst="rect">
            <a:avLst/>
          </a:prstGeom>
          <a:solidFill>
            <a:schemeClr val="bg1"/>
          </a:solidFill>
          <a:ln w="9525">
            <a:solidFill>
              <a:srgbClr val="9E5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07E10D-881B-5ADB-CB0F-3E3CD8F149FD}"/>
              </a:ext>
            </a:extLst>
          </p:cNvPr>
          <p:cNvSpPr/>
          <p:nvPr/>
        </p:nvSpPr>
        <p:spPr>
          <a:xfrm>
            <a:off x="1593874" y="3747963"/>
            <a:ext cx="1275823" cy="925242"/>
          </a:xfrm>
          <a:prstGeom prst="rect">
            <a:avLst/>
          </a:prstGeom>
          <a:noFill/>
          <a:ln w="9525">
            <a:solidFill>
              <a:srgbClr val="9E5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 descr="Une image contenant fruit, nourriture, Aliments naturels, produits&#10;&#10;Le contenu généré par l’IA peut être incorrect.">
            <a:extLst>
              <a:ext uri="{FF2B5EF4-FFF2-40B4-BE49-F238E27FC236}">
                <a16:creationId xmlns:a16="http://schemas.microsoft.com/office/drawing/2014/main" id="{739C1F9E-1295-2FD5-D34E-2657FE85D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60455" y="1593122"/>
            <a:ext cx="309299" cy="309299"/>
          </a:xfrm>
          <a:prstGeom prst="rect">
            <a:avLst/>
          </a:prstGeom>
        </p:spPr>
      </p:pic>
      <p:pic>
        <p:nvPicPr>
          <p:cNvPr id="50" name="Image 49" descr="Une image contenant avocat&#10;&#10;Le contenu généré par l’IA peut être incorrect.">
            <a:extLst>
              <a:ext uri="{FF2B5EF4-FFF2-40B4-BE49-F238E27FC236}">
                <a16:creationId xmlns:a16="http://schemas.microsoft.com/office/drawing/2014/main" id="{6CCC03A8-0340-EB04-CC06-FABAFAB76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079" y="1588352"/>
            <a:ext cx="345187" cy="34518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D81C809-CA81-2AB2-20E8-455BBCC9E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0455" y="2022855"/>
            <a:ext cx="345188" cy="345188"/>
          </a:xfrm>
          <a:prstGeom prst="rect">
            <a:avLst/>
          </a:prstGeom>
        </p:spPr>
      </p:pic>
      <p:pic>
        <p:nvPicPr>
          <p:cNvPr id="54" name="Image 53" descr="Une image contenant fruit, melon, cantaloup&#10;&#10;Le contenu généré par l’IA peut être incorrect.">
            <a:extLst>
              <a:ext uri="{FF2B5EF4-FFF2-40B4-BE49-F238E27FC236}">
                <a16:creationId xmlns:a16="http://schemas.microsoft.com/office/drawing/2014/main" id="{B1457DA7-6C34-C1DE-4DDC-5B9AF214FC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7582" y="2053973"/>
            <a:ext cx="270240" cy="270240"/>
          </a:xfrm>
          <a:prstGeom prst="rect">
            <a:avLst/>
          </a:prstGeom>
        </p:spPr>
      </p:pic>
      <p:pic>
        <p:nvPicPr>
          <p:cNvPr id="56" name="Image 55" descr="Une image contenant fruit, nourriture, fraise&#10;&#10;Le contenu généré par l’IA peut être incorrect.">
            <a:extLst>
              <a:ext uri="{FF2B5EF4-FFF2-40B4-BE49-F238E27FC236}">
                <a16:creationId xmlns:a16="http://schemas.microsoft.com/office/drawing/2014/main" id="{E6EFEF1B-F1D3-A637-7847-FE750289B4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7106" y="2036690"/>
            <a:ext cx="270240" cy="270240"/>
          </a:xfrm>
          <a:prstGeom prst="rect">
            <a:avLst/>
          </a:prstGeom>
        </p:spPr>
      </p:pic>
      <p:pic>
        <p:nvPicPr>
          <p:cNvPr id="58" name="Image 57" descr="Une image contenant fruit, Orange amère, Aliments naturels, Mandarine&#10;&#10;Le contenu généré par l’IA peut être incorrect.">
            <a:extLst>
              <a:ext uri="{FF2B5EF4-FFF2-40B4-BE49-F238E27FC236}">
                <a16:creationId xmlns:a16="http://schemas.microsoft.com/office/drawing/2014/main" id="{1757EDC2-E0C0-A0C7-3F8E-F0A609C22C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5591" y="1621195"/>
            <a:ext cx="279500" cy="279500"/>
          </a:xfrm>
          <a:prstGeom prst="rect">
            <a:avLst/>
          </a:prstGeom>
        </p:spPr>
      </p:pic>
      <p:pic>
        <p:nvPicPr>
          <p:cNvPr id="60" name="Image 59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E952CE1F-E42B-7A5C-5244-EFCAA78650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5403" y="3755307"/>
            <a:ext cx="1171523" cy="910554"/>
          </a:xfrm>
          <a:prstGeom prst="rect">
            <a:avLst/>
          </a:prstGeom>
        </p:spPr>
      </p:pic>
      <p:sp>
        <p:nvSpPr>
          <p:cNvPr id="61" name="Google Shape;659;p38">
            <a:extLst>
              <a:ext uri="{FF2B5EF4-FFF2-40B4-BE49-F238E27FC236}">
                <a16:creationId xmlns:a16="http://schemas.microsoft.com/office/drawing/2014/main" id="{CF39F514-ADA5-5D04-511B-3E3D316E6D27}"/>
              </a:ext>
            </a:extLst>
          </p:cNvPr>
          <p:cNvSpPr txBox="1">
            <a:spLocks/>
          </p:cNvSpPr>
          <p:nvPr/>
        </p:nvSpPr>
        <p:spPr>
          <a:xfrm>
            <a:off x="1470370" y="2382542"/>
            <a:ext cx="1463764" cy="29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>
              <a:buNone/>
            </a:pPr>
            <a:r>
              <a:rPr lang="fr-FR" sz="1000" b="1" dirty="0"/>
              <a:t>Dataset Fruits360</a:t>
            </a:r>
            <a:endParaRPr lang="fr-FR" sz="1000" dirty="0"/>
          </a:p>
        </p:txBody>
      </p:sp>
      <p:sp>
        <p:nvSpPr>
          <p:cNvPr id="62" name="Google Shape;659;p38">
            <a:extLst>
              <a:ext uri="{FF2B5EF4-FFF2-40B4-BE49-F238E27FC236}">
                <a16:creationId xmlns:a16="http://schemas.microsoft.com/office/drawing/2014/main" id="{64E6D891-82CB-23ED-06C6-F176E1DCD01C}"/>
              </a:ext>
            </a:extLst>
          </p:cNvPr>
          <p:cNvSpPr txBox="1">
            <a:spLocks/>
          </p:cNvSpPr>
          <p:nvPr/>
        </p:nvSpPr>
        <p:spPr>
          <a:xfrm>
            <a:off x="1333652" y="3483570"/>
            <a:ext cx="1669781" cy="29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algn="ctr">
              <a:buNone/>
            </a:pPr>
            <a:r>
              <a:rPr lang="fr-FR" sz="800" b="1" dirty="0"/>
              <a:t>Résultats au format .parquet</a:t>
            </a:r>
            <a:endParaRPr lang="fr-FR" sz="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E9E279-C20B-A64A-2DE8-953B0A804FA2}"/>
              </a:ext>
            </a:extLst>
          </p:cNvPr>
          <p:cNvSpPr/>
          <p:nvPr/>
        </p:nvSpPr>
        <p:spPr>
          <a:xfrm>
            <a:off x="3580210" y="1200005"/>
            <a:ext cx="1275823" cy="925242"/>
          </a:xfrm>
          <a:prstGeom prst="rect">
            <a:avLst/>
          </a:prstGeom>
          <a:solidFill>
            <a:schemeClr val="bg1"/>
          </a:solidFill>
          <a:ln w="9525">
            <a:solidFill>
              <a:srgbClr val="9E5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F0CEA86-6458-91D8-9459-B8D9E4476E86}"/>
              </a:ext>
            </a:extLst>
          </p:cNvPr>
          <p:cNvSpPr/>
          <p:nvPr/>
        </p:nvSpPr>
        <p:spPr>
          <a:xfrm>
            <a:off x="5505103" y="1192967"/>
            <a:ext cx="1275823" cy="925242"/>
          </a:xfrm>
          <a:prstGeom prst="rect">
            <a:avLst/>
          </a:prstGeom>
          <a:solidFill>
            <a:schemeClr val="bg1"/>
          </a:solidFill>
          <a:ln w="9525">
            <a:solidFill>
              <a:srgbClr val="9E5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7E368E-99EF-9C63-9242-486F7E5257CA}"/>
              </a:ext>
            </a:extLst>
          </p:cNvPr>
          <p:cNvSpPr/>
          <p:nvPr/>
        </p:nvSpPr>
        <p:spPr>
          <a:xfrm>
            <a:off x="3594841" y="2543744"/>
            <a:ext cx="1275823" cy="925242"/>
          </a:xfrm>
          <a:prstGeom prst="rect">
            <a:avLst/>
          </a:prstGeom>
          <a:solidFill>
            <a:schemeClr val="bg1"/>
          </a:solidFill>
          <a:ln w="9525">
            <a:solidFill>
              <a:srgbClr val="9E5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B2EC965-BF2A-CD2F-EFE5-E5755D838CF4}"/>
              </a:ext>
            </a:extLst>
          </p:cNvPr>
          <p:cNvSpPr/>
          <p:nvPr/>
        </p:nvSpPr>
        <p:spPr>
          <a:xfrm>
            <a:off x="7067624" y="2306930"/>
            <a:ext cx="1275823" cy="925242"/>
          </a:xfrm>
          <a:prstGeom prst="rect">
            <a:avLst/>
          </a:prstGeom>
          <a:solidFill>
            <a:schemeClr val="bg1"/>
          </a:solidFill>
          <a:ln w="9525">
            <a:solidFill>
              <a:srgbClr val="9E5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D5F375E-1AB7-C929-9B50-0467C51833FC}"/>
              </a:ext>
            </a:extLst>
          </p:cNvPr>
          <p:cNvSpPr/>
          <p:nvPr/>
        </p:nvSpPr>
        <p:spPr>
          <a:xfrm>
            <a:off x="7067623" y="3536696"/>
            <a:ext cx="1275823" cy="925242"/>
          </a:xfrm>
          <a:prstGeom prst="rect">
            <a:avLst/>
          </a:prstGeom>
          <a:solidFill>
            <a:schemeClr val="bg1"/>
          </a:solidFill>
          <a:ln w="9525">
            <a:solidFill>
              <a:srgbClr val="9E5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FF96DA1-9534-15F7-E8C5-EDED3D6E4BCE}"/>
              </a:ext>
            </a:extLst>
          </p:cNvPr>
          <p:cNvSpPr/>
          <p:nvPr/>
        </p:nvSpPr>
        <p:spPr>
          <a:xfrm>
            <a:off x="3522382" y="1174822"/>
            <a:ext cx="1396584" cy="29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Dataframe Spark</a:t>
            </a:r>
          </a:p>
        </p:txBody>
      </p:sp>
      <p:pic>
        <p:nvPicPr>
          <p:cNvPr id="71" name="Image 70" descr="Une image contenant texte, Police, capture d’écran, blanc&#10;&#10;Le contenu généré par l’IA peut être incorrect.">
            <a:extLst>
              <a:ext uri="{FF2B5EF4-FFF2-40B4-BE49-F238E27FC236}">
                <a16:creationId xmlns:a16="http://schemas.microsoft.com/office/drawing/2014/main" id="{3CE23631-B287-1F37-2E40-8428240D53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24321" y="1519641"/>
            <a:ext cx="1224251" cy="456260"/>
          </a:xfrm>
          <a:prstGeom prst="rect">
            <a:avLst/>
          </a:prstGeom>
        </p:spPr>
      </p:pic>
      <p:sp>
        <p:nvSpPr>
          <p:cNvPr id="68" name="Flèche : droite 67">
            <a:extLst>
              <a:ext uri="{FF2B5EF4-FFF2-40B4-BE49-F238E27FC236}">
                <a16:creationId xmlns:a16="http://schemas.microsoft.com/office/drawing/2014/main" id="{2E58B44A-7E49-8FCE-25DB-2A91D0C2C1B8}"/>
              </a:ext>
            </a:extLst>
          </p:cNvPr>
          <p:cNvSpPr/>
          <p:nvPr/>
        </p:nvSpPr>
        <p:spPr>
          <a:xfrm>
            <a:off x="2841100" y="1485200"/>
            <a:ext cx="797452" cy="384000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9E5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D170D8-C560-CCA8-4FA1-7F6E0305DDE8}"/>
              </a:ext>
            </a:extLst>
          </p:cNvPr>
          <p:cNvSpPr/>
          <p:nvPr/>
        </p:nvSpPr>
        <p:spPr>
          <a:xfrm>
            <a:off x="5444722" y="1489608"/>
            <a:ext cx="1396584" cy="29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Prétraitement</a:t>
            </a:r>
          </a:p>
          <a:p>
            <a:pPr algn="ctr"/>
            <a:r>
              <a:rPr lang="fr-FR" sz="1200" dirty="0">
                <a:solidFill>
                  <a:srgbClr val="002060"/>
                </a:solidFill>
              </a:rPr>
              <a:t>Des images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133DE0-DC3D-EC7C-A5C9-0208DF9F428E}"/>
              </a:ext>
            </a:extLst>
          </p:cNvPr>
          <p:cNvSpPr/>
          <p:nvPr/>
        </p:nvSpPr>
        <p:spPr>
          <a:xfrm>
            <a:off x="7007242" y="2368043"/>
            <a:ext cx="1396584" cy="29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Extraction</a:t>
            </a:r>
          </a:p>
          <a:p>
            <a:pPr algn="ctr"/>
            <a:r>
              <a:rPr lang="fr-FR" sz="1200" dirty="0">
                <a:solidFill>
                  <a:srgbClr val="002060"/>
                </a:solidFill>
              </a:rPr>
              <a:t>des features</a:t>
            </a:r>
          </a:p>
        </p:txBody>
      </p:sp>
      <p:pic>
        <p:nvPicPr>
          <p:cNvPr id="75" name="Image 74" descr="Une image contenant texte, Police, capture d’écran, information&#10;&#10;Le contenu généré par l’IA peut être incorrect.">
            <a:extLst>
              <a:ext uri="{FF2B5EF4-FFF2-40B4-BE49-F238E27FC236}">
                <a16:creationId xmlns:a16="http://schemas.microsoft.com/office/drawing/2014/main" id="{0F2CB995-A207-7DD0-96B4-436A17F5AB59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50826"/>
          <a:stretch/>
        </p:blipFill>
        <p:spPr>
          <a:xfrm>
            <a:off x="7083890" y="2782512"/>
            <a:ext cx="1237871" cy="347746"/>
          </a:xfrm>
          <a:prstGeom prst="rect">
            <a:avLst/>
          </a:prstGeom>
        </p:spPr>
      </p:pic>
      <p:sp>
        <p:nvSpPr>
          <p:cNvPr id="76" name="Flèche : droite 75">
            <a:extLst>
              <a:ext uri="{FF2B5EF4-FFF2-40B4-BE49-F238E27FC236}">
                <a16:creationId xmlns:a16="http://schemas.microsoft.com/office/drawing/2014/main" id="{3F71C3C8-0486-00A8-D1D0-2B42390C476D}"/>
              </a:ext>
            </a:extLst>
          </p:cNvPr>
          <p:cNvSpPr/>
          <p:nvPr/>
        </p:nvSpPr>
        <p:spPr>
          <a:xfrm>
            <a:off x="4781842" y="1514635"/>
            <a:ext cx="797452" cy="384000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9E5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Flèche : angle droit 76">
            <a:extLst>
              <a:ext uri="{FF2B5EF4-FFF2-40B4-BE49-F238E27FC236}">
                <a16:creationId xmlns:a16="http://schemas.microsoft.com/office/drawing/2014/main" id="{0D0C3946-E557-D821-58E7-B75A1EEB9668}"/>
              </a:ext>
            </a:extLst>
          </p:cNvPr>
          <p:cNvSpPr/>
          <p:nvPr/>
        </p:nvSpPr>
        <p:spPr>
          <a:xfrm rot="10800000" flipH="1">
            <a:off x="6735550" y="1514635"/>
            <a:ext cx="1175997" cy="822852"/>
          </a:xfrm>
          <a:prstGeom prst="bentUpArrow">
            <a:avLst/>
          </a:prstGeom>
          <a:solidFill>
            <a:schemeClr val="bg1"/>
          </a:solidFill>
          <a:ln w="9525">
            <a:solidFill>
              <a:srgbClr val="9E5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0C2A1EC-702B-D07D-B475-CBDB2B1E776C}"/>
              </a:ext>
            </a:extLst>
          </p:cNvPr>
          <p:cNvSpPr/>
          <p:nvPr/>
        </p:nvSpPr>
        <p:spPr>
          <a:xfrm>
            <a:off x="7004533" y="3498447"/>
            <a:ext cx="1396584" cy="29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PCA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C3B8F2-976D-332E-8075-4CCAE87A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195" y="3735270"/>
            <a:ext cx="1081260" cy="72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E4F3FC2-98DA-738E-F405-5ACFA898A5E8}"/>
              </a:ext>
            </a:extLst>
          </p:cNvPr>
          <p:cNvSpPr/>
          <p:nvPr/>
        </p:nvSpPr>
        <p:spPr>
          <a:xfrm>
            <a:off x="3516216" y="2514419"/>
            <a:ext cx="1396584" cy="925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MobileNet V2</a:t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modèle importé de KERAS</a:t>
            </a:r>
          </a:p>
        </p:txBody>
      </p:sp>
      <p:sp>
        <p:nvSpPr>
          <p:cNvPr id="80" name="Flèche : angle droit 79">
            <a:extLst>
              <a:ext uri="{FF2B5EF4-FFF2-40B4-BE49-F238E27FC236}">
                <a16:creationId xmlns:a16="http://schemas.microsoft.com/office/drawing/2014/main" id="{BB70F0BA-727E-F4AA-B4F1-37F660135368}"/>
              </a:ext>
            </a:extLst>
          </p:cNvPr>
          <p:cNvSpPr/>
          <p:nvPr/>
        </p:nvSpPr>
        <p:spPr>
          <a:xfrm>
            <a:off x="4813650" y="2036690"/>
            <a:ext cx="1586645" cy="1063235"/>
          </a:xfrm>
          <a:prstGeom prst="bentUpArrow">
            <a:avLst>
              <a:gd name="adj1" fmla="val 20581"/>
              <a:gd name="adj2" fmla="val 23810"/>
              <a:gd name="adj3" fmla="val 22620"/>
            </a:avLst>
          </a:prstGeom>
          <a:solidFill>
            <a:schemeClr val="bg1"/>
          </a:solidFill>
          <a:ln w="9525">
            <a:solidFill>
              <a:srgbClr val="9E5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7BCF07-D5B4-AAD2-03BA-9DB3638B9BA4}"/>
              </a:ext>
            </a:extLst>
          </p:cNvPr>
          <p:cNvSpPr/>
          <p:nvPr/>
        </p:nvSpPr>
        <p:spPr>
          <a:xfrm>
            <a:off x="4848572" y="3064003"/>
            <a:ext cx="1441585" cy="260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2060"/>
                </a:solidFill>
              </a:rPr>
              <a:t>Broadcast des poids</a:t>
            </a:r>
          </a:p>
        </p:txBody>
      </p:sp>
      <p:sp>
        <p:nvSpPr>
          <p:cNvPr id="82" name="Flèche : droite 81">
            <a:extLst>
              <a:ext uri="{FF2B5EF4-FFF2-40B4-BE49-F238E27FC236}">
                <a16:creationId xmlns:a16="http://schemas.microsoft.com/office/drawing/2014/main" id="{0E3F8262-C0A8-8838-0EF4-AD438800F603}"/>
              </a:ext>
            </a:extLst>
          </p:cNvPr>
          <p:cNvSpPr/>
          <p:nvPr/>
        </p:nvSpPr>
        <p:spPr>
          <a:xfrm rot="10800000">
            <a:off x="2826170" y="3911634"/>
            <a:ext cx="4278353" cy="370830"/>
          </a:xfrm>
          <a:prstGeom prst="rightArrow">
            <a:avLst>
              <a:gd name="adj1" fmla="val 67544"/>
              <a:gd name="adj2" fmla="val 50000"/>
            </a:avLst>
          </a:prstGeom>
          <a:solidFill>
            <a:schemeClr val="bg1"/>
          </a:solidFill>
          <a:ln w="9525">
            <a:solidFill>
              <a:srgbClr val="9E5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B9D0CCD-6913-DD11-72EB-43D966BC48CD}"/>
              </a:ext>
            </a:extLst>
          </p:cNvPr>
          <p:cNvSpPr/>
          <p:nvPr/>
        </p:nvSpPr>
        <p:spPr>
          <a:xfrm>
            <a:off x="4294029" y="4178230"/>
            <a:ext cx="1441585" cy="260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2060"/>
                </a:solidFill>
              </a:rPr>
              <a:t>Écriture des résultats</a:t>
            </a:r>
          </a:p>
        </p:txBody>
      </p:sp>
      <p:sp>
        <p:nvSpPr>
          <p:cNvPr id="2" name="Flèche : angle droit 1">
            <a:extLst>
              <a:ext uri="{FF2B5EF4-FFF2-40B4-BE49-F238E27FC236}">
                <a16:creationId xmlns:a16="http://schemas.microsoft.com/office/drawing/2014/main" id="{3211D2AC-C147-2900-B4EC-C00DA3B7D0EB}"/>
              </a:ext>
            </a:extLst>
          </p:cNvPr>
          <p:cNvSpPr/>
          <p:nvPr/>
        </p:nvSpPr>
        <p:spPr>
          <a:xfrm flipH="1">
            <a:off x="588968" y="3232172"/>
            <a:ext cx="1024240" cy="1097756"/>
          </a:xfrm>
          <a:prstGeom prst="bentUpArrow">
            <a:avLst>
              <a:gd name="adj1" fmla="val 20581"/>
              <a:gd name="adj2" fmla="val 23810"/>
              <a:gd name="adj3" fmla="val 22620"/>
            </a:avLst>
          </a:prstGeom>
          <a:solidFill>
            <a:schemeClr val="bg1"/>
          </a:solidFill>
          <a:ln w="9525">
            <a:solidFill>
              <a:srgbClr val="9E5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Google Shape;659;p38">
            <a:extLst>
              <a:ext uri="{FF2B5EF4-FFF2-40B4-BE49-F238E27FC236}">
                <a16:creationId xmlns:a16="http://schemas.microsoft.com/office/drawing/2014/main" id="{46E47CB5-4BA0-ED39-EF9D-274EA681D4D6}"/>
              </a:ext>
            </a:extLst>
          </p:cNvPr>
          <p:cNvSpPr txBox="1">
            <a:spLocks/>
          </p:cNvSpPr>
          <p:nvPr/>
        </p:nvSpPr>
        <p:spPr>
          <a:xfrm>
            <a:off x="318707" y="2928076"/>
            <a:ext cx="834891" cy="25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algn="ctr">
              <a:buNone/>
            </a:pPr>
            <a:r>
              <a:rPr lang="fr-FR" sz="800" b="1" dirty="0"/>
              <a:t>Export</a:t>
            </a:r>
            <a:endParaRPr lang="fr-FR" sz="800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7B2BDC0E-701C-160B-8115-88CA87D17451}"/>
              </a:ext>
            </a:extLst>
          </p:cNvPr>
          <p:cNvSpPr/>
          <p:nvPr/>
        </p:nvSpPr>
        <p:spPr>
          <a:xfrm>
            <a:off x="1086240" y="2877684"/>
            <a:ext cx="797452" cy="384000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9E5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texte, Rectangl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1AFA541B-FBDB-BC00-7114-C93DCF01BC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44074" y="2704270"/>
            <a:ext cx="784359" cy="78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ta Analysis and Statistics - 4th grade by Slidesgo">
  <a:themeElements>
    <a:clrScheme name="Simple Light">
      <a:dk1>
        <a:srgbClr val="17175A"/>
      </a:dk1>
      <a:lt1>
        <a:srgbClr val="FFFFFF"/>
      </a:lt1>
      <a:dk2>
        <a:srgbClr val="F6F2CC"/>
      </a:dk2>
      <a:lt2>
        <a:srgbClr val="FCBD0E"/>
      </a:lt2>
      <a:accent1>
        <a:srgbClr val="FA9D02"/>
      </a:accent1>
      <a:accent2>
        <a:srgbClr val="FC81FD"/>
      </a:accent2>
      <a:accent3>
        <a:srgbClr val="7CE1CF"/>
      </a:accent3>
      <a:accent4>
        <a:srgbClr val="6E6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13998</TotalTime>
  <Words>621</Words>
  <Application>Microsoft Office PowerPoint</Application>
  <PresentationFormat>Affichage à l'écran (16:9)</PresentationFormat>
  <Paragraphs>122</Paragraphs>
  <Slides>15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Bebas Neue</vt:lpstr>
      <vt:lpstr>Passion One</vt:lpstr>
      <vt:lpstr>Calibri</vt:lpstr>
      <vt:lpstr>Inter</vt:lpstr>
      <vt:lpstr>Data Analysis and Statistics - 4th grade by Slidesgo</vt:lpstr>
      <vt:lpstr>AI Engineer Soutenance 11</vt:lpstr>
      <vt:lpstr>Sommaire</vt:lpstr>
      <vt:lpstr>01. Problématique</vt:lpstr>
      <vt:lpstr>02. Présentation du Dataset</vt:lpstr>
      <vt:lpstr>03. Création de l’environnement Big Data  </vt:lpstr>
      <vt:lpstr>03. Création de l’environnement Big Data  </vt:lpstr>
      <vt:lpstr>03. Création de l’environnement Big Data  </vt:lpstr>
      <vt:lpstr>03. Création de l’environnement Big Data  </vt:lpstr>
      <vt:lpstr>04. Chaine de traitement des images</vt:lpstr>
      <vt:lpstr>05. Démonstration du script PySpark  </vt:lpstr>
      <vt:lpstr>06. Conclusion et Perspectives </vt:lpstr>
      <vt:lpstr>06. Conclusion et Perspectives </vt:lpstr>
      <vt:lpstr>Merci pour votre écoute</vt:lpstr>
      <vt:lpstr>Exemple d’images</vt:lpstr>
      <vt:lpstr>Création EMR et fichier Bootstrap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Engineer Soutenance 1</dc:title>
  <dc:creator>Mr Samy</dc:creator>
  <cp:lastModifiedBy>Ayden Louis</cp:lastModifiedBy>
  <cp:revision>106</cp:revision>
  <dcterms:modified xsi:type="dcterms:W3CDTF">2025-03-27T22:48:50Z</dcterms:modified>
</cp:coreProperties>
</file>