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D5954F4-790A-4BA5-90E9-73A555B9ADB2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FF15C-6756-A719-776C-6143C88B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A7FC1C-3478-ADAD-22F4-787804000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113178-1D7F-38A9-4B7A-5F800467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EB7573-E679-48F2-102A-DC165294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78890C-078E-964C-9FAC-4E8188EB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25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B3DDF-94E6-AA87-06DB-906A055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995070-C4FE-3F28-9D95-F21839A8F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F157CE-3F5D-2394-4F19-2C5BEDF7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2C396-B547-D23C-DF9E-85645AAA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8F107-0293-4078-0D28-34CC3BB2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71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9959455-A5E9-454D-695C-9C5FCFDF2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57DBBC-CB87-4AA3-AE63-FE60C6A1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BA4B82-D92C-A07B-7A4E-78843714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6ACA27-AC88-14B8-C7BD-2BCE45E2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810B59-2F4A-B312-CE75-BC8533E3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12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4EDC7-6A1E-A6A6-F062-E32E485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A19211-0F10-A6E0-7F61-452C896E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DADA55-37D1-A110-D676-96872A2E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6EF8F2-E365-67CE-31C4-FF3ED9AC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14BD55-AFA4-30CE-03B1-17DE258E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6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FF7DB-A7ED-CF39-E354-939CD9DD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CBF90F-C381-8FD8-27E8-02ECAC13A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50B844-2B14-A447-1E60-C5801AA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E6ABDB-C703-E447-30F1-EC60B7D2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ACA88-C029-0B7A-38D9-715E6A89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80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84B1A-0C7B-A8CC-A02F-6717F2EB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13C82C-DEF7-E636-1760-0C94ACB5E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AC1753-0C3E-48A1-A1C1-732B6F917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0A185A-FFF2-5083-5361-40178372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E9964D-054E-24ED-E986-B4E0303E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3D49E8-8273-292A-013B-D10A5319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72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4F27A-8BF1-6834-D314-59951B8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C233F-4574-ADC2-3B4D-1A001BEE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F6E812-1FD8-1D6D-7546-6DF63A72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9FD909-292D-D40C-33FD-A17B787A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C73399-0C33-1FDA-77E1-01D53B707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BF16C0-78CA-9DF9-8AB7-F13DE505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E9B734-A7FA-5F8E-CC9F-3396BF6D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E5FC421-E226-28A5-D8AA-DE422FDE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61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DBF1A-B4EB-6046-D4D9-8132921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81F91E-D049-1489-46CB-06139149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5883DA-A2D0-5BA9-7523-65D6C2E7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E22E87-6FBA-598C-7E4C-C434AA1D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51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8E0CCF-CF1C-6474-7B56-ACECF222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657493-EB10-862C-A958-9D2F5E33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F4DD31-6B90-F2B2-A640-84CB87E6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7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C5DA7-F3CC-8D9F-F714-AF85C4C0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D55F95-C044-7372-1D59-7F6FD4A1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71D681-9DA3-436C-B7B1-B5DB4D39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19BEE1-A1C6-1E04-9A91-1B4F46C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FA91B9-D856-7D27-693A-90EC66BC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6211C0-3C7A-96D5-C9C8-B2763E11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40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D8D8F-BCBF-FD54-F3F5-921EC6E6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2062B7-194E-5E7E-91FF-1D2F23213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6D6A54-8404-D152-ED15-14106FE4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ED89D-FA79-67DE-FA6C-48BA9019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DD60CF-3670-AE4E-707E-AA380497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093316-CEAD-C6C8-0A82-EF8B3086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65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532C52-C8FC-E0AF-1C0E-63C98D80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DFEC2-6675-37C3-67B4-1A9B125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FC11D8-7E7F-88B0-522F-50950FEF7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1B84B-5625-959F-6198-DF8294CB2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9CE7E-358E-83B4-998E-EC4B68A50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1ABA0F-E78C-6569-474E-3FFC90EF0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it-IT" sz="4600"/>
              <a:t>PROGETTO WEB APPLICATIONS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CF8700-5622-29F0-A411-91811172D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it-IT" sz="2000"/>
          </a:p>
          <a:p>
            <a:pPr algn="l"/>
            <a:r>
              <a:rPr lang="it-IT" sz="2000"/>
              <a:t>Samuele Mallamaci </a:t>
            </a:r>
          </a:p>
          <a:p>
            <a:pPr algn="l"/>
            <a:r>
              <a:rPr lang="it-IT" sz="2000"/>
              <a:t>MAT. 2233619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4427EDD-DB19-2094-E6E2-33665305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477247"/>
            <a:ext cx="5536001" cy="38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0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EBF81-3407-FF18-4A08-BB4B9F751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AB547D-D191-9961-C60B-540896C9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28946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9E61B-4E3D-5575-BFF1-0E2357EF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it-IT" sz="3200" dirty="0"/>
              <a:t>Sito di un B&amp;B di Reggio Calabria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cielo, schermata, aria aperta&#10;&#10;Descrizione generata automaticamente">
            <a:extLst>
              <a:ext uri="{FF2B5EF4-FFF2-40B4-BE49-F238E27FC236}">
                <a16:creationId xmlns:a16="http://schemas.microsoft.com/office/drawing/2014/main" id="{B372892D-8D8D-B331-CDEA-5EF986593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1783509"/>
            <a:ext cx="6221895" cy="32976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67C79BC9-F5A3-28A6-0B91-4393F8E5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progetto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nell’implementazione</a:t>
            </a:r>
            <a:r>
              <a:rPr lang="en-US" sz="2000" dirty="0"/>
              <a:t> di un </a:t>
            </a:r>
            <a:r>
              <a:rPr lang="en-US" sz="2000" dirty="0" err="1"/>
              <a:t>sito</a:t>
            </a:r>
            <a:r>
              <a:rPr lang="en-US" sz="2000" dirty="0"/>
              <a:t> di </a:t>
            </a:r>
            <a:r>
              <a:rPr lang="en-US" sz="2000" dirty="0" err="1"/>
              <a:t>unB&amp;B</a:t>
            </a:r>
            <a:r>
              <a:rPr lang="en-US" sz="2000" dirty="0"/>
              <a:t> di Reggio Calabria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collabora</a:t>
            </a:r>
            <a:r>
              <a:rPr lang="en-US" sz="2000" dirty="0"/>
              <a:t> con agenize </a:t>
            </a:r>
            <a:r>
              <a:rPr lang="en-US" sz="2000" dirty="0" err="1"/>
              <a:t>viaggi</a:t>
            </a:r>
            <a:r>
              <a:rPr lang="en-US" sz="2000" dirty="0"/>
              <a:t> </a:t>
            </a:r>
            <a:r>
              <a:rPr lang="en-US" sz="2000" dirty="0" err="1"/>
              <a:t>offrendo</a:t>
            </a:r>
            <a:r>
              <a:rPr lang="en-US" sz="2000" dirty="0"/>
              <a:t>, </a:t>
            </a:r>
            <a:r>
              <a:rPr lang="en-US" sz="2000" dirty="0" err="1"/>
              <a:t>oltre</a:t>
            </a:r>
            <a:r>
              <a:rPr lang="en-US" sz="2000" dirty="0"/>
              <a:t> alle camera, </a:t>
            </a:r>
            <a:r>
              <a:rPr lang="en-US" sz="2000" dirty="0" err="1"/>
              <a:t>anche</a:t>
            </a:r>
            <a:r>
              <a:rPr lang="en-US" sz="2000" dirty="0"/>
              <a:t> </a:t>
            </a:r>
            <a:r>
              <a:rPr lang="en-US" sz="2000" dirty="0" err="1"/>
              <a:t>pacchetti</a:t>
            </a:r>
            <a:r>
              <a:rPr lang="en-US" sz="2000" dirty="0"/>
              <a:t> </a:t>
            </a:r>
            <a:r>
              <a:rPr lang="en-US" sz="2000" dirty="0" err="1"/>
              <a:t>tursistici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5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E1021E-EECB-9222-20B4-DC9E79FFB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D5C53-8030-17B6-DE0E-0BB1DD80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it-IT" sz="3200" dirty="0"/>
              <a:t>Ricerca camere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13BD7-16D0-4632-F03B-CECF9453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BC637-16CC-4E30-A9D2-23F67879C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D15D1DE5-B53E-214E-B594-F0B21A0C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Una volta </a:t>
            </a:r>
            <a:r>
              <a:rPr lang="en-US" sz="2000" dirty="0" err="1"/>
              <a:t>inserite</a:t>
            </a:r>
            <a:r>
              <a:rPr lang="en-US" sz="2000" dirty="0"/>
              <a:t> le date per la </a:t>
            </a:r>
            <a:r>
              <a:rPr lang="en-US" sz="2000" dirty="0" err="1"/>
              <a:t>ricerca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camera, il </a:t>
            </a:r>
            <a:r>
              <a:rPr lang="en-US" sz="2000" dirty="0" err="1"/>
              <a:t>sito</a:t>
            </a:r>
            <a:r>
              <a:rPr lang="en-US" sz="2000" dirty="0"/>
              <a:t> </a:t>
            </a:r>
            <a:r>
              <a:rPr lang="en-US" sz="2000" dirty="0" err="1"/>
              <a:t>visualizzerà</a:t>
            </a:r>
            <a:r>
              <a:rPr lang="en-US" sz="2000" dirty="0"/>
              <a:t> le camera </a:t>
            </a:r>
            <a:r>
              <a:rPr lang="en-US" sz="2000" dirty="0" err="1"/>
              <a:t>disponibili</a:t>
            </a:r>
            <a:r>
              <a:rPr lang="en-US" sz="2000" dirty="0"/>
              <a:t> con il relative </a:t>
            </a:r>
            <a:r>
              <a:rPr lang="en-US" sz="2000" dirty="0" err="1"/>
              <a:t>prezzo</a:t>
            </a:r>
            <a:endParaRPr lang="en-US" sz="2000" dirty="0"/>
          </a:p>
        </p:txBody>
      </p:sp>
      <p:pic>
        <p:nvPicPr>
          <p:cNvPr id="6" name="Immagine 5" descr="Immagine che contiene testo, computer, schermata, Sito Web&#10;&#10;Descrizione generata automaticamente">
            <a:extLst>
              <a:ext uri="{FF2B5EF4-FFF2-40B4-BE49-F238E27FC236}">
                <a16:creationId xmlns:a16="http://schemas.microsoft.com/office/drawing/2014/main" id="{08937A15-CB27-B6E9-7A02-80B7D73EA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0" y="-13200"/>
            <a:ext cx="6300316" cy="68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33502-BF5A-1D16-4577-737FDBD9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AB3B5-AB01-8897-B2BA-E3FF02C5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it-IT" sz="3200" dirty="0"/>
              <a:t>Prenotazione camere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54279A-6A0B-362D-8A20-24FB60D34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27F51C-23F4-C1A7-92FE-2EC7168F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ACDCD7DE-2247-931D-1999-AE2B0406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Una volta </a:t>
            </a:r>
            <a:r>
              <a:rPr lang="en-US" sz="2000" dirty="0" err="1"/>
              <a:t>cliccato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“</a:t>
            </a:r>
            <a:r>
              <a:rPr lang="en-US" sz="2000" dirty="0" err="1"/>
              <a:t>Procedi</a:t>
            </a:r>
            <a:r>
              <a:rPr lang="en-US" sz="2000" dirty="0"/>
              <a:t> con la </a:t>
            </a:r>
            <a:r>
              <a:rPr lang="en-US" sz="2000" dirty="0" err="1"/>
              <a:t>prenotazione</a:t>
            </a:r>
            <a:r>
              <a:rPr lang="en-US" sz="2000" dirty="0"/>
              <a:t>”,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visualizzato</a:t>
            </a:r>
            <a:r>
              <a:rPr lang="en-US" sz="2000" dirty="0"/>
              <a:t> il </a:t>
            </a:r>
            <a:r>
              <a:rPr lang="en-US" sz="2000" dirty="0" err="1"/>
              <a:t>riepilogo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prenotazione</a:t>
            </a:r>
            <a:r>
              <a:rPr lang="en-US" sz="2000" dirty="0"/>
              <a:t> e, se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effettuato</a:t>
            </a:r>
            <a:r>
              <a:rPr lang="en-US" sz="2000" dirty="0"/>
              <a:t> il login,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prenotare</a:t>
            </a:r>
            <a:r>
              <a:rPr lang="en-US" sz="2000" dirty="0"/>
              <a:t> le </a:t>
            </a:r>
            <a:r>
              <a:rPr lang="en-US" sz="2000" dirty="0" err="1"/>
              <a:t>camere</a:t>
            </a:r>
            <a:r>
              <a:rPr lang="en-US" sz="2000" dirty="0"/>
              <a:t>.</a:t>
            </a:r>
          </a:p>
        </p:txBody>
      </p:sp>
      <p:pic>
        <p:nvPicPr>
          <p:cNvPr id="4" name="Immagine 3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AE2F217D-08D0-7675-4A25-8A3E2982D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" y="122026"/>
            <a:ext cx="3830473" cy="3184948"/>
          </a:xfrm>
          <a:prstGeom prst="rect">
            <a:avLst/>
          </a:prstGeom>
        </p:spPr>
      </p:pic>
      <p:pic>
        <p:nvPicPr>
          <p:cNvPr id="7" name="Immagine 6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72B4AFF6-9AC4-C364-0BB8-FECD6340E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14" y="3429000"/>
            <a:ext cx="3816762" cy="29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71A210-918A-99A3-57C2-CFF744B7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460CA-E050-7B6D-1FE1-DCCE0A0C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it-IT" sz="3200" dirty="0"/>
              <a:t>Pacchetti turistici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056482-F218-1A85-1D81-1A10B525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9663F9-5387-024A-F4C8-EAE06B857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50D5D20D-8343-08B9-3AFD-54186924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Dopo aver </a:t>
            </a:r>
            <a:r>
              <a:rPr lang="en-US" sz="2000" dirty="0" err="1"/>
              <a:t>selezionato</a:t>
            </a:r>
            <a:r>
              <a:rPr lang="en-US" sz="2000" dirty="0"/>
              <a:t> dal menu </a:t>
            </a:r>
            <a:r>
              <a:rPr lang="en-US" sz="2000" dirty="0" err="1"/>
              <a:t>laterale</a:t>
            </a:r>
            <a:r>
              <a:rPr lang="en-US" sz="2000" dirty="0"/>
              <a:t> la voce “</a:t>
            </a:r>
            <a:r>
              <a:rPr lang="en-US" sz="2000" dirty="0" err="1"/>
              <a:t>Agenzie</a:t>
            </a:r>
            <a:r>
              <a:rPr lang="en-US" sz="2000" dirty="0"/>
              <a:t> </a:t>
            </a:r>
            <a:r>
              <a:rPr lang="en-US" sz="2000" dirty="0" err="1"/>
              <a:t>Viaggi</a:t>
            </a:r>
            <a:r>
              <a:rPr lang="en-US" sz="2000" dirty="0"/>
              <a:t>”,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potranno</a:t>
            </a:r>
            <a:r>
              <a:rPr lang="en-US" sz="2000" dirty="0"/>
              <a:t> </a:t>
            </a:r>
            <a:r>
              <a:rPr lang="en-US" sz="2000" dirty="0" err="1"/>
              <a:t>leggere</a:t>
            </a:r>
            <a:r>
              <a:rPr lang="en-US" sz="2000" dirty="0"/>
              <a:t> le </a:t>
            </a:r>
            <a:r>
              <a:rPr lang="en-US" sz="2000" dirty="0" err="1"/>
              <a:t>agenzie</a:t>
            </a:r>
            <a:r>
              <a:rPr lang="en-US" sz="2000" dirty="0"/>
              <a:t> </a:t>
            </a:r>
            <a:r>
              <a:rPr lang="en-US" sz="2000" dirty="0" err="1"/>
              <a:t>viaggi</a:t>
            </a:r>
            <a:r>
              <a:rPr lang="en-US" sz="2000" dirty="0"/>
              <a:t> </a:t>
            </a:r>
            <a:r>
              <a:rPr lang="en-US" sz="2000" dirty="0" err="1"/>
              <a:t>disponibili</a:t>
            </a:r>
            <a:r>
              <a:rPr lang="en-US" sz="2000" dirty="0"/>
              <a:t> con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piccola</a:t>
            </a:r>
            <a:r>
              <a:rPr lang="en-US" sz="2000" dirty="0"/>
              <a:t> </a:t>
            </a:r>
            <a:r>
              <a:rPr lang="en-US" sz="2000" dirty="0" err="1"/>
              <a:t>descrizione</a:t>
            </a:r>
            <a:r>
              <a:rPr lang="en-US" sz="2000" dirty="0"/>
              <a:t>. Se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clicca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un’agenzia</a:t>
            </a:r>
            <a:r>
              <a:rPr lang="en-US" sz="2000" dirty="0"/>
              <a:t> </a:t>
            </a:r>
            <a:r>
              <a:rPr lang="en-US" sz="2000" dirty="0" err="1"/>
              <a:t>specifica</a:t>
            </a:r>
            <a:r>
              <a:rPr lang="en-US" sz="2000" dirty="0"/>
              <a:t>, </a:t>
            </a:r>
            <a:r>
              <a:rPr lang="en-US" sz="2000" dirty="0" err="1"/>
              <a:t>verranno</a:t>
            </a:r>
            <a:r>
              <a:rPr lang="en-US" sz="2000" dirty="0"/>
              <a:t> </a:t>
            </a:r>
            <a:r>
              <a:rPr lang="en-US" sz="2000" dirty="0" err="1"/>
              <a:t>visualizzati</a:t>
            </a:r>
            <a:r>
              <a:rPr lang="en-US" sz="2000" dirty="0"/>
              <a:t> I </a:t>
            </a:r>
            <a:r>
              <a:rPr lang="en-US" sz="2000" dirty="0" err="1"/>
              <a:t>suoi</a:t>
            </a:r>
            <a:r>
              <a:rPr lang="en-US" sz="2000" dirty="0"/>
              <a:t> </a:t>
            </a:r>
            <a:r>
              <a:rPr lang="en-US" sz="2000" dirty="0" err="1"/>
              <a:t>pacchetti</a:t>
            </a:r>
            <a:r>
              <a:rPr lang="en-US" sz="2000" dirty="0"/>
              <a:t> </a:t>
            </a:r>
            <a:r>
              <a:rPr lang="en-US" sz="2000" dirty="0" err="1"/>
              <a:t>disponibili</a:t>
            </a:r>
            <a:r>
              <a:rPr lang="en-US" sz="2000" dirty="0"/>
              <a:t>.</a:t>
            </a:r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0EEB78BA-2E11-9069-1BD4-002940987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4" y="136024"/>
            <a:ext cx="5385916" cy="2572038"/>
          </a:xfrm>
          <a:prstGeom prst="rect">
            <a:avLst/>
          </a:prstGeom>
        </p:spPr>
      </p:pic>
      <p:pic>
        <p:nvPicPr>
          <p:cNvPr id="8" name="Immagine 7" descr="Immagine che contiene testo, schermata, albero, aria aperta&#10;&#10;Descrizione generata automaticamente">
            <a:extLst>
              <a:ext uri="{FF2B5EF4-FFF2-40B4-BE49-F238E27FC236}">
                <a16:creationId xmlns:a16="http://schemas.microsoft.com/office/drawing/2014/main" id="{8E4D75AD-65AC-64F7-0ED5-462ECF599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4" y="3278471"/>
            <a:ext cx="5385916" cy="31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5A0506-DABB-193B-1126-B2AB293E3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8212F-4E58-4F60-AA5D-787C03D9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it-IT" sz="3200" dirty="0"/>
              <a:t>Prenotazione pacchetti turistici turistici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AF14F9-6679-7AF0-9B32-667B437D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CEF6DF-BB17-8E05-D0A3-4CFEFF4F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04E10220-798E-0EBF-FBCB-A1D425FC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Una volta </a:t>
            </a:r>
            <a:r>
              <a:rPr lang="en-US" sz="2000" dirty="0" err="1"/>
              <a:t>cliccato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un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pacchetto</a:t>
            </a:r>
            <a:r>
              <a:rPr lang="en-US" sz="2000" dirty="0"/>
              <a:t>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leggere</a:t>
            </a:r>
            <a:r>
              <a:rPr lang="en-US" sz="2000" dirty="0"/>
              <a:t> la </a:t>
            </a:r>
            <a:r>
              <a:rPr lang="en-US" sz="2000" dirty="0" err="1"/>
              <a:t>descrizione</a:t>
            </a:r>
            <a:r>
              <a:rPr lang="en-US" sz="2000" dirty="0"/>
              <a:t>  complete del </a:t>
            </a:r>
            <a:r>
              <a:rPr lang="en-US" sz="2000" dirty="0" err="1"/>
              <a:t>pacchetto</a:t>
            </a:r>
            <a:r>
              <a:rPr lang="en-US" sz="2000" dirty="0"/>
              <a:t> con la </a:t>
            </a:r>
            <a:r>
              <a:rPr lang="en-US" sz="2000" dirty="0" err="1"/>
              <a:t>possibilità</a:t>
            </a:r>
            <a:r>
              <a:rPr lang="en-US" sz="2000" dirty="0"/>
              <a:t> di </a:t>
            </a:r>
            <a:r>
              <a:rPr lang="en-US" sz="2000" dirty="0" err="1"/>
              <a:t>prenotarlo</a:t>
            </a:r>
            <a:r>
              <a:rPr lang="en-US" sz="2000" dirty="0"/>
              <a:t> </a:t>
            </a:r>
            <a:r>
              <a:rPr lang="en-US" sz="2000" dirty="0" err="1"/>
              <a:t>cliccando</a:t>
            </a:r>
            <a:r>
              <a:rPr lang="en-US" sz="2000" dirty="0"/>
              <a:t> il tasto “</a:t>
            </a:r>
            <a:r>
              <a:rPr lang="en-US" sz="2000" dirty="0" err="1"/>
              <a:t>Prenota</a:t>
            </a:r>
            <a:r>
              <a:rPr lang="en-US" sz="2000" dirty="0"/>
              <a:t>” e </a:t>
            </a:r>
            <a:r>
              <a:rPr lang="en-US" sz="2000" dirty="0" err="1"/>
              <a:t>seguendo</a:t>
            </a:r>
            <a:r>
              <a:rPr lang="en-US" sz="2000" dirty="0"/>
              <a:t> la </a:t>
            </a:r>
            <a:r>
              <a:rPr lang="en-US" sz="2000" dirty="0" err="1"/>
              <a:t>stessa</a:t>
            </a:r>
            <a:r>
              <a:rPr lang="en-US" sz="2000" dirty="0"/>
              <a:t> </a:t>
            </a:r>
            <a:r>
              <a:rPr lang="en-US" sz="2000" dirty="0" err="1"/>
              <a:t>procedura</a:t>
            </a:r>
            <a:r>
              <a:rPr lang="en-US" sz="2000" dirty="0"/>
              <a:t> </a:t>
            </a:r>
            <a:r>
              <a:rPr lang="en-US" sz="2000" dirty="0" err="1"/>
              <a:t>descritta</a:t>
            </a:r>
            <a:r>
              <a:rPr lang="en-US" sz="2000" dirty="0"/>
              <a:t> per la </a:t>
            </a:r>
            <a:r>
              <a:rPr lang="en-US" sz="2000" dirty="0" err="1"/>
              <a:t>prenotazione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camera.</a:t>
            </a:r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BDF6606-33BE-FAB8-1280-A5DEDA823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4" y="417363"/>
            <a:ext cx="5639289" cy="55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C8CA6-ED68-973C-97E4-964929483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7D646A-81BD-5078-C0D3-DC9689A1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it-IT" sz="3200" dirty="0"/>
              <a:t>Area riservata cliente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49B02-D6E4-74AD-A178-02C4C103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5F9511-73C6-AA07-803B-77E3AB337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CDD78CA-E8FE-D782-B86E-B43B083C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Una volta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l’accesso</a:t>
            </a:r>
            <a:r>
              <a:rPr lang="en-US" sz="2000" dirty="0"/>
              <a:t>, se </a:t>
            </a:r>
            <a:r>
              <a:rPr lang="en-US" sz="2000" dirty="0" err="1"/>
              <a:t>si</a:t>
            </a:r>
            <a:r>
              <a:rPr lang="en-US" sz="2000" dirty="0"/>
              <a:t> è un </a:t>
            </a:r>
            <a:r>
              <a:rPr lang="en-US" sz="2000" dirty="0" err="1"/>
              <a:t>cliente</a:t>
            </a:r>
            <a:r>
              <a:rPr lang="en-US" sz="2000" dirty="0"/>
              <a:t>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accedere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propria area </a:t>
            </a:r>
            <a:r>
              <a:rPr lang="en-US" sz="2000" dirty="0" err="1"/>
              <a:t>riservata</a:t>
            </a:r>
            <a:r>
              <a:rPr lang="en-US" sz="2000" dirty="0"/>
              <a:t> dove è possible </a:t>
            </a:r>
            <a:r>
              <a:rPr lang="en-US" sz="2000" dirty="0" err="1"/>
              <a:t>visualizzare</a:t>
            </a:r>
            <a:r>
              <a:rPr lang="en-US" sz="2000" dirty="0"/>
              <a:t> ed </a:t>
            </a:r>
            <a:r>
              <a:rPr lang="en-US" sz="2000" dirty="0" err="1"/>
              <a:t>eliminare</a:t>
            </a:r>
            <a:r>
              <a:rPr lang="en-US" sz="2000" dirty="0"/>
              <a:t> le </a:t>
            </a:r>
            <a:r>
              <a:rPr lang="en-US" sz="2000" dirty="0" err="1"/>
              <a:t>proprie</a:t>
            </a:r>
            <a:r>
              <a:rPr lang="en-US" sz="2000" dirty="0"/>
              <a:t> </a:t>
            </a:r>
            <a:r>
              <a:rPr lang="en-US" sz="2000" dirty="0" err="1"/>
              <a:t>prenotazioni</a:t>
            </a:r>
            <a:r>
              <a:rPr lang="en-US" sz="2000" dirty="0"/>
              <a:t> e </a:t>
            </a:r>
            <a:r>
              <a:rPr lang="en-US" sz="2000" dirty="0" err="1"/>
              <a:t>lasciare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recensione</a:t>
            </a:r>
            <a:r>
              <a:rPr lang="en-US" sz="2000" dirty="0"/>
              <a:t>, se </a:t>
            </a:r>
            <a:r>
              <a:rPr lang="en-US" sz="2000" dirty="0" err="1"/>
              <a:t>l’admin</a:t>
            </a:r>
            <a:r>
              <a:rPr lang="en-US" sz="2000" dirty="0"/>
              <a:t> </a:t>
            </a:r>
            <a:r>
              <a:rPr lang="en-US" sz="2000" dirty="0" err="1"/>
              <a:t>avrà</a:t>
            </a:r>
            <a:r>
              <a:rPr lang="en-US" sz="2000" dirty="0"/>
              <a:t> </a:t>
            </a:r>
            <a:r>
              <a:rPr lang="en-US" sz="2000" dirty="0" err="1"/>
              <a:t>autorizzato</a:t>
            </a:r>
            <a:r>
              <a:rPr lang="en-US" sz="2000" dirty="0"/>
              <a:t> </a:t>
            </a:r>
            <a:r>
              <a:rPr lang="en-US" sz="2000" dirty="0" err="1"/>
              <a:t>l’account</a:t>
            </a:r>
            <a:endParaRPr lang="en-US" sz="2000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C449C9C-FD87-1BCF-9068-3B84CBA4F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4" y="190122"/>
            <a:ext cx="3447372" cy="3608155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4CEF2B9-92ED-FE39-7874-16EBB84A3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72" y="2964287"/>
            <a:ext cx="3866609" cy="37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3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330047-0D65-F29A-9D46-1AB40B19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DECD3-0AD1-D5E3-F34D-AF99AE79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it-IT" sz="3200" dirty="0"/>
              <a:t>Area riservata admin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97BF50-8C54-2FBE-89C5-A1230771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F5AAB7-7C48-7C4E-A3DD-A8102A97D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6912FDA1-F6FB-DC0D-B253-8631F423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Una volta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l’accesso</a:t>
            </a:r>
            <a:r>
              <a:rPr lang="en-US" sz="2000" dirty="0"/>
              <a:t>, se </a:t>
            </a:r>
            <a:r>
              <a:rPr lang="en-US" sz="2000" dirty="0" err="1"/>
              <a:t>si</a:t>
            </a:r>
            <a:r>
              <a:rPr lang="en-US" sz="2000" dirty="0"/>
              <a:t> è un admin,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accedere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propria area </a:t>
            </a:r>
            <a:r>
              <a:rPr lang="en-US" sz="2000" dirty="0" err="1"/>
              <a:t>riservata</a:t>
            </a:r>
            <a:r>
              <a:rPr lang="en-US" sz="2000" dirty="0"/>
              <a:t> dove è possible </a:t>
            </a:r>
            <a:r>
              <a:rPr lang="en-US" sz="2000" dirty="0" err="1"/>
              <a:t>visualizzare</a:t>
            </a:r>
            <a:r>
              <a:rPr lang="en-US" sz="2000" dirty="0"/>
              <a:t> ed </a:t>
            </a:r>
            <a:r>
              <a:rPr lang="en-US" sz="2000" dirty="0" err="1"/>
              <a:t>eliminare</a:t>
            </a:r>
            <a:r>
              <a:rPr lang="en-US" sz="2000" dirty="0"/>
              <a:t> le </a:t>
            </a:r>
            <a:r>
              <a:rPr lang="en-US" sz="2000" dirty="0" err="1"/>
              <a:t>prenotazioni</a:t>
            </a:r>
            <a:r>
              <a:rPr lang="en-US" sz="2000" dirty="0"/>
              <a:t>, </a:t>
            </a:r>
            <a:r>
              <a:rPr lang="en-US" sz="2000" dirty="0" err="1"/>
              <a:t>visualizzare</a:t>
            </a:r>
            <a:r>
              <a:rPr lang="en-US" sz="2000" dirty="0"/>
              <a:t> I client con la </a:t>
            </a:r>
            <a:r>
              <a:rPr lang="en-US" sz="2000" dirty="0" err="1"/>
              <a:t>possibilità</a:t>
            </a:r>
            <a:r>
              <a:rPr lang="en-US" sz="2000" dirty="0"/>
              <a:t> di </a:t>
            </a:r>
            <a:r>
              <a:rPr lang="en-US" sz="2000" dirty="0" err="1"/>
              <a:t>eliminarli</a:t>
            </a:r>
            <a:r>
              <a:rPr lang="en-US" sz="2000" dirty="0"/>
              <a:t>, </a:t>
            </a:r>
            <a:r>
              <a:rPr lang="en-US" sz="2000" dirty="0" err="1"/>
              <a:t>renderli</a:t>
            </a:r>
            <a:r>
              <a:rPr lang="en-US" sz="2000" dirty="0"/>
              <a:t> admin o </a:t>
            </a:r>
            <a:r>
              <a:rPr lang="en-US" sz="2000" dirty="0" err="1"/>
              <a:t>autorizzare</a:t>
            </a:r>
            <a:r>
              <a:rPr lang="en-US" sz="2000" dirty="0"/>
              <a:t> per </a:t>
            </a:r>
            <a:r>
              <a:rPr lang="en-US" sz="2000" dirty="0" err="1"/>
              <a:t>lasciare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recensione</a:t>
            </a:r>
            <a:r>
              <a:rPr lang="en-US" sz="2000" dirty="0"/>
              <a:t>, </a:t>
            </a:r>
            <a:r>
              <a:rPr lang="en-US" sz="2000" dirty="0" err="1"/>
              <a:t>visualizzare</a:t>
            </a:r>
            <a:r>
              <a:rPr lang="en-US" sz="2000" dirty="0"/>
              <a:t> tutte le </a:t>
            </a:r>
            <a:r>
              <a:rPr lang="en-US" sz="2000" dirty="0" err="1"/>
              <a:t>agenzie</a:t>
            </a:r>
            <a:r>
              <a:rPr lang="en-US" sz="2000" dirty="0"/>
              <a:t>, </a:t>
            </a:r>
            <a:r>
              <a:rPr lang="en-US" sz="2000" dirty="0" err="1"/>
              <a:t>aggiungere</a:t>
            </a:r>
            <a:r>
              <a:rPr lang="en-US" sz="2000" dirty="0"/>
              <a:t> un nuovo </a:t>
            </a:r>
            <a:r>
              <a:rPr lang="en-US" sz="2000" dirty="0" err="1"/>
              <a:t>utente</a:t>
            </a:r>
            <a:r>
              <a:rPr lang="en-US" sz="2000" dirty="0"/>
              <a:t> e </a:t>
            </a:r>
            <a:r>
              <a:rPr lang="en-US" sz="2000" dirty="0" err="1"/>
              <a:t>visualizzare</a:t>
            </a:r>
            <a:r>
              <a:rPr lang="en-US" sz="2000" dirty="0"/>
              <a:t> e </a:t>
            </a:r>
            <a:r>
              <a:rPr lang="en-US" sz="2000" dirty="0" err="1"/>
              <a:t>modificare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prezzi</a:t>
            </a:r>
            <a:endParaRPr lang="en-US" sz="2000" dirty="0"/>
          </a:p>
        </p:txBody>
      </p:sp>
      <p:pic>
        <p:nvPicPr>
          <p:cNvPr id="4" name="Immagine 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058D5956-F1E1-ABAE-D755-E86BAA5B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7" y="251718"/>
            <a:ext cx="4640982" cy="1752752"/>
          </a:xfrm>
          <a:prstGeom prst="rect">
            <a:avLst/>
          </a:prstGeom>
        </p:spPr>
      </p:pic>
      <p:pic>
        <p:nvPicPr>
          <p:cNvPr id="8" name="Immagine 7" descr="Immagine che contiene testo, Carattere, algebra, schermata&#10;&#10;Descrizione generata automaticamente">
            <a:extLst>
              <a:ext uri="{FF2B5EF4-FFF2-40B4-BE49-F238E27FC236}">
                <a16:creationId xmlns:a16="http://schemas.microsoft.com/office/drawing/2014/main" id="{B43DDD84-8A81-44E6-FA0D-5E617F6D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256"/>
            <a:ext cx="6096000" cy="1371719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4592DCA-5A81-3D41-C042-384EA034E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2873"/>
            <a:ext cx="5799323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A5CB1-CA98-7923-F9DE-7393C0246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8A6D5-17D5-05BB-7C16-EDF61FB3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it-IT" sz="3200" dirty="0"/>
              <a:t>Area riservata agenzia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7DF9AA-AA58-2A03-8E02-1F02B57E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9F5E83-FD39-4A06-5C62-D019ED3F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89484CAF-3C51-15FB-2630-15575ED6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Una volta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l’accesso</a:t>
            </a:r>
            <a:r>
              <a:rPr lang="en-US" sz="2000" dirty="0"/>
              <a:t>, se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un’agenzia</a:t>
            </a:r>
            <a:r>
              <a:rPr lang="en-US" sz="2000" dirty="0"/>
              <a:t>,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accedere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propria area </a:t>
            </a:r>
            <a:r>
              <a:rPr lang="en-US" sz="2000" dirty="0" err="1"/>
              <a:t>riservata</a:t>
            </a:r>
            <a:r>
              <a:rPr lang="en-US" sz="2000" dirty="0"/>
              <a:t> dove è possible </a:t>
            </a:r>
            <a:r>
              <a:rPr lang="en-US" sz="2000" dirty="0" err="1"/>
              <a:t>visualizzare</a:t>
            </a:r>
            <a:r>
              <a:rPr lang="en-US" sz="2000" dirty="0"/>
              <a:t> e </a:t>
            </a:r>
            <a:r>
              <a:rPr lang="en-US" sz="2000" dirty="0" err="1"/>
              <a:t>modificare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pacchetti</a:t>
            </a:r>
            <a:r>
              <a:rPr lang="en-US" sz="2000" dirty="0"/>
              <a:t>, </a:t>
            </a:r>
            <a:r>
              <a:rPr lang="en-US" sz="2000" dirty="0" err="1"/>
              <a:t>aggiungere</a:t>
            </a:r>
            <a:r>
              <a:rPr lang="en-US" sz="2000" dirty="0"/>
              <a:t> un nuovo </a:t>
            </a:r>
            <a:r>
              <a:rPr lang="en-US" sz="2000" dirty="0" err="1"/>
              <a:t>pacchetto</a:t>
            </a:r>
            <a:r>
              <a:rPr lang="en-US" sz="2000" dirty="0"/>
              <a:t> e </a:t>
            </a:r>
            <a:r>
              <a:rPr lang="en-US" sz="2000" dirty="0" err="1"/>
              <a:t>visualizzare</a:t>
            </a:r>
            <a:r>
              <a:rPr lang="en-US" sz="2000" dirty="0"/>
              <a:t> e </a:t>
            </a:r>
            <a:r>
              <a:rPr lang="en-US" sz="2000" dirty="0" err="1"/>
              <a:t>modificare</a:t>
            </a:r>
            <a:r>
              <a:rPr lang="en-US" sz="2000" dirty="0"/>
              <a:t> le </a:t>
            </a:r>
            <a:r>
              <a:rPr lang="en-US" sz="2000" dirty="0" err="1"/>
              <a:t>proprie</a:t>
            </a:r>
            <a:r>
              <a:rPr lang="en-US" sz="2000" dirty="0"/>
              <a:t> info.</a:t>
            </a:r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7AAD3EF6-0D38-5F58-4563-6D7D393E5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73" y="1141216"/>
            <a:ext cx="4730419" cy="2222448"/>
          </a:xfrm>
          <a:prstGeom prst="rect">
            <a:avLst/>
          </a:prstGeom>
        </p:spPr>
      </p:pic>
      <p:pic>
        <p:nvPicPr>
          <p:cNvPr id="7" name="Immagine 6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7847A845-EF67-50BE-EA00-E9FF0EC29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7" y="3951105"/>
            <a:ext cx="5491580" cy="2109903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EF04D64-328F-2791-928C-65E450A1A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9" y="387912"/>
            <a:ext cx="2463135" cy="31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9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332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di Office</vt:lpstr>
      <vt:lpstr>PROGETTO WEB APPLICATIONS</vt:lpstr>
      <vt:lpstr>Sito di un B&amp;B di Reggio Calabria</vt:lpstr>
      <vt:lpstr>Ricerca camere</vt:lpstr>
      <vt:lpstr>Prenotazione camere</vt:lpstr>
      <vt:lpstr>Pacchetti turistici</vt:lpstr>
      <vt:lpstr>Prenotazione pacchetti turistici turistici</vt:lpstr>
      <vt:lpstr>Area riservata cliente</vt:lpstr>
      <vt:lpstr>Area riservata admin</vt:lpstr>
      <vt:lpstr>Area riservata agenzia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SAMUELE MALLAMACI</dc:creator>
  <cp:lastModifiedBy>SAMUELE MALLAMACI</cp:lastModifiedBy>
  <cp:revision>1</cp:revision>
  <dcterms:created xsi:type="dcterms:W3CDTF">2024-11-26T09:13:56Z</dcterms:created>
  <dcterms:modified xsi:type="dcterms:W3CDTF">2024-11-26T11:08:09Z</dcterms:modified>
</cp:coreProperties>
</file>