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231F-C833-B6FA-96D4-E91B2382D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B3E58-3ECC-351E-7A74-4FD26C5B2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9E100-5E4D-96B5-BC26-E68D09B8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223E-D3B8-481F-B4E0-7CB8A2B8EEF9}" type="datetimeFigureOut">
              <a:rPr lang="nl-NL" smtClean="0"/>
              <a:t>7-6-2022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40CDD-EDEE-7574-454A-7EF8F7C9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14D9D-4D59-FD30-4EE8-5997E788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8A54-C347-46B4-B64F-4F20A0458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969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6B48-8758-F549-B933-2376D7E4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BBCA8-5842-56B2-E829-E3761D436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75A31-D954-CB98-D78C-1058DDE4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223E-D3B8-481F-B4E0-7CB8A2B8EEF9}" type="datetimeFigureOut">
              <a:rPr lang="nl-NL" smtClean="0"/>
              <a:t>7-6-2022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70148-3E34-9BF1-E490-56F498CC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FFC25-06B1-55E5-3669-49E9FCE5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8A54-C347-46B4-B64F-4F20A0458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556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02D93-A2B6-9DCF-7F12-FDC0FD302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9C1A0-5BBB-53BC-AF2F-545EA7EB4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69838-2892-3262-DDDA-B15809CA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223E-D3B8-481F-B4E0-7CB8A2B8EEF9}" type="datetimeFigureOut">
              <a:rPr lang="nl-NL" smtClean="0"/>
              <a:t>7-6-2022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31571-B27B-9AED-50F8-94A096F82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90D4A-BC07-B1C8-92D7-5A5AA57E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8A54-C347-46B4-B64F-4F20A0458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751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DAE9-C16D-6039-53A8-E40A6D424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155D7-1E2F-6DDC-FEB6-830C76B7C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39685-A58A-41FB-E582-CDE62CD5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223E-D3B8-481F-B4E0-7CB8A2B8EEF9}" type="datetimeFigureOut">
              <a:rPr lang="nl-NL" smtClean="0"/>
              <a:t>7-6-2022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129B1-3289-BF57-8F39-94A79968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2B9C9-0866-E3CE-F09D-A693A2A1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8A54-C347-46B4-B64F-4F20A0458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13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5ECC-791F-C827-EF70-FD3EC82C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B3EF8-256C-B3C9-2688-31ED023D2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EAF7D-E803-8DB4-1B0A-2AEABC64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223E-D3B8-481F-B4E0-7CB8A2B8EEF9}" type="datetimeFigureOut">
              <a:rPr lang="nl-NL" smtClean="0"/>
              <a:t>7-6-2022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F21FF-EC6B-89C3-0ADC-7F4D71376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FC29D-A13D-90B7-DCBA-3BB71F76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8A54-C347-46B4-B64F-4F20A0458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748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EB82-03F8-57DB-9E36-15440D08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2AE23-1544-1B99-4BE4-311810555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039A9-6879-6F39-364E-23CC1EB35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615C9-2907-BEC0-CF05-2F6911D4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223E-D3B8-481F-B4E0-7CB8A2B8EEF9}" type="datetimeFigureOut">
              <a:rPr lang="nl-NL" smtClean="0"/>
              <a:t>7-6-2022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0DDFB-2076-D9F0-DB92-30F401B1B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835E6-9F23-6EDD-1736-20D801CF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8A54-C347-46B4-B64F-4F20A0458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895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86FF-B125-46B9-6015-8E84416D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AA6ED-5BD5-6A46-5D9E-08C4C7B0B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B7334-F7A8-F036-B982-2ABF12760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49F4E0-CF9A-EF2C-E3E0-F41C83A27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33F68-A727-EB4C-DC2B-3682CCDA1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30AC13-7F26-7571-5765-195A608F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223E-D3B8-481F-B4E0-7CB8A2B8EEF9}" type="datetimeFigureOut">
              <a:rPr lang="nl-NL" smtClean="0"/>
              <a:t>7-6-2022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480ED-9F47-1E7C-C892-6A3022B8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9AAE4-8F90-7872-3135-DA536FAB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8A54-C347-46B4-B64F-4F20A0458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327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F6F9-91C5-8F42-4EDC-0275FBDF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4A0FB-43F8-3FB6-63AF-4F6D5A92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223E-D3B8-481F-B4E0-7CB8A2B8EEF9}" type="datetimeFigureOut">
              <a:rPr lang="nl-NL" smtClean="0"/>
              <a:t>7-6-2022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3BFDF0-E6FD-07AC-BDBA-7D23223A4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3411C-3383-8A86-BA39-5CC34E91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8A54-C347-46B4-B64F-4F20A0458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44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A672BB-DB80-B284-A29F-B160937B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223E-D3B8-481F-B4E0-7CB8A2B8EEF9}" type="datetimeFigureOut">
              <a:rPr lang="nl-NL" smtClean="0"/>
              <a:t>7-6-2022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B86579-0615-07D7-4241-369E4190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18B04-75E4-8FF5-9D3C-AA4DF6C5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8A54-C347-46B4-B64F-4F20A0458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895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5731-3F4D-7E2E-982D-46B2BE8A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C2BE9-A2C9-D2E0-8C66-A5389B65F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6BE0A-8F4B-82B3-BE3E-105B87F89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A71C8-E620-B3FA-C729-DC359264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223E-D3B8-481F-B4E0-7CB8A2B8EEF9}" type="datetimeFigureOut">
              <a:rPr lang="nl-NL" smtClean="0"/>
              <a:t>7-6-2022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81B68-302A-A03D-A24C-E31BB1EC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22B71-071E-53FF-754F-4AFAD0D1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8A54-C347-46B4-B64F-4F20A0458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878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B5CE-EBF8-9C1B-1C38-85376E15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1BA059-6FBB-4432-D1AD-307F4F8A5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92956-5C87-3718-34A0-806DEDD31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D6053-98B8-EFA8-5242-917655759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223E-D3B8-481F-B4E0-7CB8A2B8EEF9}" type="datetimeFigureOut">
              <a:rPr lang="nl-NL" smtClean="0"/>
              <a:t>7-6-2022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02FA7-E83E-9BD7-AEA3-45B69977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E1433-8BC8-043C-E8A3-ED5265BE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8A54-C347-46B4-B64F-4F20A0458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018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1BDC45-135D-3FC8-250B-31C700FC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A7AE6-DCBD-DCA3-1324-A5BDDCDBA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7B0B0-7663-A716-7071-151165534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5223E-D3B8-481F-B4E0-7CB8A2B8EEF9}" type="datetimeFigureOut">
              <a:rPr lang="nl-NL" smtClean="0"/>
              <a:t>7-6-2022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07FF4-7A3F-EBB4-6E0E-49947A9FF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20B2E-83E8-DABC-C493-8495F1EF3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38A54-C347-46B4-B64F-4F20A0458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122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B3ED-EF88-AD44-05E3-38FFBE9C5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6633"/>
          </a:xfrm>
        </p:spPr>
        <p:txBody>
          <a:bodyPr>
            <a:normAutofit/>
          </a:bodyPr>
          <a:lstStyle/>
          <a:p>
            <a:r>
              <a:rPr lang="nl-NL" dirty="0"/>
              <a:t>Game development examen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97277-AFB3-4B89-36E0-5B0F3C4F8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79004"/>
            <a:ext cx="9144000" cy="578795"/>
          </a:xfrm>
        </p:spPr>
        <p:txBody>
          <a:bodyPr/>
          <a:lstStyle/>
          <a:p>
            <a:r>
              <a:rPr lang="nl-NL" dirty="0"/>
              <a:t>Sam Mayer</a:t>
            </a:r>
          </a:p>
        </p:txBody>
      </p:sp>
    </p:spTree>
    <p:extLst>
      <p:ext uri="{BB962C8B-B14F-4D97-AF65-F5344CB8AC3E}">
        <p14:creationId xmlns:p14="http://schemas.microsoft.com/office/powerpoint/2010/main" val="277952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0BE4-B9E9-B92F-F992-B5AE97082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Onderwerpen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2EF57-DDA3-000E-D844-A455120BF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Wat is mijn game</a:t>
            </a:r>
          </a:p>
        </p:txBody>
      </p:sp>
    </p:spTree>
    <p:extLst>
      <p:ext uri="{BB962C8B-B14F-4D97-AF65-F5344CB8AC3E}">
        <p14:creationId xmlns:p14="http://schemas.microsoft.com/office/powerpoint/2010/main" val="20106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Game development examen</vt:lpstr>
      <vt:lpstr>Onderwerpen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development examen</dc:title>
  <dc:creator>sammayer0815@gmail.com</dc:creator>
  <cp:lastModifiedBy>sammayer0815@gmail.com</cp:lastModifiedBy>
  <cp:revision>1</cp:revision>
  <dcterms:created xsi:type="dcterms:W3CDTF">2022-06-07T12:10:34Z</dcterms:created>
  <dcterms:modified xsi:type="dcterms:W3CDTF">2022-06-07T12:47:55Z</dcterms:modified>
</cp:coreProperties>
</file>