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4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2395 0 24575,'-4'68'0,"-2"-1"0,-4 0 0,-21 78 0,9-57 0,-50 122 0,-54 82 0,48-117 0,-566 1273 0,479-1069-222,-81 170-165,-75 193 387,-98 438 0,277-723 0,110-323 0,-21 204 0,29 93 0,26-315 0,27 196 0,-21-265 0,1-1 0,3 0 0,26 66 0,-28-90 0,0-1 0,2 1 0,0-2 0,1 0 0,1 0 0,1-1 0,1-1 0,28 25 0,-15-19 3,2-2 1,0-1 0,2-2-1,0-1 1,1-2 0,67 23-1,225 44-79,-254-68 21,168 31 69,3-11 1,1-11 0,419-12 0,-545-14 398,81-4-1535,-126 0-5704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4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24575,'0'-4'0,"23"-3"0,26 11 0,32 8 0,26 11 0,30 7 0,35 7 0,19-2 0,-9-8 0,-12-8 0,-22-7 0,-17-6 0,-21-4 0,-26-2 0,-27-1-8191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4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24575,'23'64'0,"-4"-14"0,1 25 0,-4 0 0,6 83 0,16 81 0,45 98-168,49 246-806,-81-233 189,4 360 1,-43 359-1036,-12-985 1427,-11 2465-6,11-2547 404,-5 580-890,-26-10 780,26-513 759,-25 112-1,30-168-607,-1-1-1,1 0 0,-1 0 0,1 0 0,-1 0 0,0 0 1,0 0-1,0-1 0,0 1 0,0 0 0,0 0 1,0-1-1,0 1 0,-3 2 0,-3-10 668,2-17 207,-2-43-16,2-67-1,5 106-668,0-67-250,5 1 0,3 0 0,5 0 0,3 1 0,33-101-1,124-284-74,38 4 97,16 30-7,-167 343 0,5 2 0,94-111 0,-138 185 0,0 1 0,47-39 0,-59 56 0,0-1 0,0 1 0,1 1 0,0 0 0,0 0 0,0 1 0,0 0 0,1 1 0,0 0 0,-1 1 0,18-2 0,-11 4 8,0 0 1,0 2-1,0 0 0,0 1 1,0 0-1,-1 2 0,1 0 1,20 9-1,13 9 297,58 37 0,-41-16-282,-2 2 0,-2 3 0,-3 3 0,-1 3-1,62 76 1,-90-92-23,-1 2 0,-3 1 0,-1 1 0,-2 1 0,-2 1 0,-2 1 0,18 64 0,-9-6 0,-5 2 0,14 142 0,-9 233 0,-34 3 0,0-209 0,3 155-1365,2-375-5461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5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2653 24575,'-1'1'0,"0"0"0,1 0 0,-1 0 0,0 1 0,1-1 0,-1 0 0,1 0 0,-1 1 0,1-1 0,0 0 0,-1 0 0,1 1 0,0-1 0,0 0 0,0 1 0,0-1 0,0 0 0,0 1 0,0-1 0,1 0 0,-1 1 0,0-1 0,1 0 0,-1 0 0,1 1 0,0-1 0,-1 0 0,1 0 0,0 0 0,-1 0 0,1 0 0,0 0 0,0 0 0,0 0 0,0 0 0,0 0 0,2 1 0,5 5 0,0 0 0,1-1 0,14 8 0,8 3 0,1-2 0,0-2 0,68 19 0,116 14 0,-165-36 0,122 22-258,2-7 0,0-8-1,251-8 1,-333-14 262,-1-4 0,0-4 0,-1-3 0,0-5 0,-2-4 0,0-4 0,-2-3 0,103-55 0,-105 38-107,-3-4-1,-2-4 1,142-129-1,179-234-1015,-369 385 1115,73-81-1,218-246 17,-28-18-84,-248 312 1,-4-2 0,39-87 0,-68 129 58,-3-2 1,0 0-1,-2 0 0,-1-1 1,-1 0-1,-2 0 0,-1-1 0,0-48 1,-5 65 76,-1 0 0,-1 0 0,0 0 1,-1 0-1,-1 1 0,0-1 0,-1 1 1,0 0-1,-1 1 0,-1 0 0,0 0 1,-1 0-1,0 1 0,-1 1 0,0-1 0,-1 2 1,0-1-1,-23-15 0,4 5 127,-1 2-1,-1 2 0,0 0 1,-1 3-1,-1 0 0,-67-16 1,39 17-222,0 2 0,-1 4 1,0 2-1,0 3 0,0 3 1,-106 15-1,38 6-78,0 6 0,-137 49 0,110-21-64,3 7 0,2 7 0,-192 120 0,-388 330-519,-9 152 637,680-609-84,-95 124 0,130-149 163,2 2 0,2 0 0,1 2 0,2 0 0,-15 50 1,-106 386 670,139-468-694,-43 159-1,9 2 0,-18 199 0,50-332 0,2 0 0,1-1 0,3 1 0,0-1 0,3 1 0,1-1 0,21 71 0,-6-53 46,1 0 0,3-1 1,3-1-1,1-2 0,3-1 1,45 54-1,-32-52 8,2-1 0,2-3 0,2-1 0,2-3 0,72 46 0,-35-36-229,111 51-1,-21-28-649,4-8 1,2-8-1,328 61 0,591 8-718,-737-112-312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3:5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2436 24575,'0'1'0,"0"0"0,1 0 0,-1 0 0,1 0 0,-1 0 0,1 0 0,-1 0 0,1 0 0,0 0 0,0 0 0,-1-1 0,1 1 0,0 0 0,0-1 0,0 1 0,0 0 0,0-1 0,0 1 0,0-1 0,0 1 0,0-1 0,0 0 0,0 1 0,2-1 0,33 9 0,-31-9 0,80 12 0,151 0 0,-175-11 0,147 2-235,273-29 0,-394 15 156,0-4 1,-2-4 0,0-4-1,-1-3 1,157-72 0,-154 51 78,-3-4 0,-2-3 0,145-125 0,-134 92 0,-4-4 0,121-161 0,-165 188 62,-2-3 0,-4-1 0,-2-1 1,-4-2-1,-2-2 0,34-128 0,-43 113 18,-5-1-1,-3-1 1,-4-1 0,-4 0-1,-9-131 1,3 212-71,-1-4-4,0-1 0,-1 1 0,-4-17 0,5 27-5,0 1 0,-1-1 0,1 0 0,-1 0-1,0 1 1,0-1 0,0 1 0,0-1 0,-1 1 0,0 0 0,1 0 0,-1 0 0,0 0 0,0 1-1,0-1 1,-5-2 0,-13-4 0,-1 1 0,1 1 0,-1 0 0,-1 2 0,-22-2 0,19 2 0,-60-10 0,0 4 0,-155 0 0,182 13 0,0 3 0,0 2 0,1 3 0,0 2 0,-64 23 0,35-1 0,1 3 0,2 5 0,2 2 0,-135 100 0,86-42 0,-212 214 0,292-264 0,2 2 0,3 2 0,2 2 0,-43 77 0,-210 403 0,226-400 0,7 4 0,6 1 0,6 4 0,6 1 0,7 2 0,-26 208 0,34 11 0,31-319 0,2 1 0,2-1 0,2 0 0,3-1 0,19 65 0,-3-46 0,2-1 0,45 78 0,89 115 0,-132-220 4,2-1 0,1-2 0,2-1 0,2-1 0,1-2 0,65 45 0,-31-34-91,2-2-1,1-4 1,93 35-1,153 42-1201,104 17 365,93 6-1481,658 89-942,-639-152 3443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4:0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24575,'-1'19'0,"-1"0"0,-7 32 0,-1 7 0,-23 434 11,30 10-88,4-328-67,33 785-998,-4-657 1187,79 348 0,-1-231-201,-23-96 50,-67-235 278,-3 0 1,4 148-1,-23 179 650,-1-188-637,6-136-185,-5 86 0,-2-155 0,6-22 0,-1 1 0,1-1 0,0 0 0,0 0 0,0 1 0,0-1 0,0 0 0,-1 0 0,1 1 0,0-1 0,0 0 0,0 0 0,-1 0 0,1 1 0,0-1 0,0 0 0,-1 0 0,1 0 0,0 0 0,0 1 0,-1-1 0,1 0 0,0 0 0,0 0 0,-1 0 0,1 0 0,0 0 0,-1 0 0,1 0 0,0 0 0,-1 0 0,1 0 0,0 0 0,0 0 0,-1 0 0,1 0 0,0 0 0,-1 0 0,1 0 0,0-1 0,0 1 0,-1 0 0,1 0 0,0 0 0,0 0 0,-1-1 0,1 1 0,0 0 0,0 0 0,0-1 0,-1 1 0,1 0 0,0 0 0,0-1 0,0 1 0,0 0 0,-1 0 0,1-1 0,0 1 0,0-1 0,-4-9 0,0 0 0,0 0 0,1 0 0,0 0 0,1-1 0,-1-14 0,0 9 0,-38-223 0,-42-288 0,43 88 9,-18-155-184,53 558 145,-72-565-497,27-4 250,44-443 249,6 994 28,0 52 0,0-13 59,1-1-1,0 0 1,1 1 0,4-18 0,-5 28-27,1 1-1,0-1 1,0 1 0,0-1-1,0 1 1,1 0 0,0 0-1,0 0 1,0 0 0,0 0-1,0 1 1,1-1-1,0 1 1,0 0 0,0 0-1,8-4 1,5-1-8,1 1 0,0 1 0,0 1 0,0 1 0,1 0-1,0 1 1,35-1 0,500-27-19,-433 22-5,691-24 0,-789 33 0,-1 2 0,1 0 0,0 2 0,0 0 0,-1 2 0,0 0 0,26 13 0,-22-7 0,-1 1 0,-1 2 0,0 1 0,-1 0 0,30 29 0,-13-7 0,-1 3 0,62 84 0,48 103 0,-46-66 0,81 87 0,-10-16 0,-135-174 0,-2 2 0,32 70 0,-33-44 0,-3 2 0,-4 1 0,21 117 0,-26-68 0,8 220 0,-26-197 0,39 538 0,-6-414 0,-35-249 35,-2 0 1,-4 71-1,-19 72-1107,18-160 673,-5 37-6427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7:24:1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2959 6830 24575,'0'-11'0,"0"0"0,0 1 0,-1-1 0,0 1 0,-1-1 0,0 1 0,-1 0 0,0 0 0,0 0 0,-1 0 0,-1 0 0,0 1 0,0 0 0,0 0 0,-1 0 0,-1 1 0,-11-13 0,0 3 0,-1 1 0,-1 0 0,0 2 0,-1 0 0,-1 1 0,-1 2 0,-26-12 0,-8 0 0,-110-30 0,95 36 0,-2 3 0,0 3 0,-122-3 0,147 14 0,-1 3 0,1 2 0,0 3 0,0 1 0,0 3 0,-68 24 0,37-2 2,1 3 1,2 5-1,2 2 0,-71 55 0,19-2-71,-148 147 0,184-152-47,3 3 0,5 4 1,4 3-1,5 4 0,-65 123 1,102-158 120,2 2 1,4 1-1,4 2 1,2 0 0,4 2-1,3 0 1,4 2-1,3-1 1,-1 117 0,14-138-6,3 1 0,2-1 0,3 0 0,2-1 0,3-1 0,2 0 0,30 65 0,-22-64 0,3-2 0,2-1 0,3-1 0,2-2 0,1-2 0,74 75 0,-82-96-1,2-1 1,1-2 0,0-1 0,2-1-1,1-2 1,59 26 0,-67-35 0,1-2 0,0 0 0,0-2-1,1-1 1,-1-2 0,1 0 0,1-2 0,-1-1 0,0-1 0,30-5 0,-21-1 1,-2-1 1,1-2 0,66-27-1,-38 7-118,72-44 0,-13-5-193,-4-5 1,-4-5-1,106-105 1,281-336-1315,159-335 1194,-95-61 516,-259 325-845,-239 443 380,92-322-1,-116 290 412,-9-3 0,18-317 1,-47 289-194,-10 1 0,-36-242 0,-137-446-1806,-85 21 2004,-127-98 641,-65 42 0,396 836-441,56 102-153,0 1-1,-1-1 1,1 1 0,-1 0 0,0 0 0,-5-4 0,7 6-72,1 1 1,0 0 0,-1 0-1,1-1 1,-1 1 0,1 0 0,-1 0-1,1-1 1,-1 1 0,1 0 0,-1 0-1,1 0 1,-1 0 0,1 0 0,-1 0-1,0 0 1,1 0 0,-1 0-1,1 0 1,-1 0 0,1 0 0,-1 0-1,1 0 1,-1 0 0,1 0 0,-1 1-1,1-1 1,-1 0 0,0 1-1,-2 3 46,1-1-1,0 1 0,0 0 1,1 0-1,-1 0 0,1 0 1,0 0-1,0 0 1,0 1-1,0-1 0,0 6 1,-7 90 1113,7 188 1,4-162-1029,3 146 362,14 76-747,23 94-1234,33 99 427,32 79-1673,235 957 626,49-4-290,-332-1339 2483,233 1011-1794,-67 3 2429,-184-936-90,65 386 3721,-99-656-3783,2 0 0,1-1-1,2 0 1,2-1 0,2 0 0,1-2 0,26 40 0,-16-38-5781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C7D9-193B-E668-64D1-0455978E8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BA037-2B7B-6FFB-0175-F33CCE388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2222-9A81-EC55-B5AF-A8F65EB8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79CB-2FB0-5F79-0578-ABECE1BB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FB47-018D-B59B-6481-A840464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19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4A9-DF68-6608-B7D4-6377508E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49108-B2E7-B5FD-2BF4-1B29A1D9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DA4A-7E96-28F5-6531-BA3103C4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A800-4887-68A2-9F80-EAA55B8F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698B-648D-0670-F332-AE051FBB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08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FBCB9-A20A-8DB0-E9E7-6FA68EE1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EA32A-659B-CAA9-B176-1D41759E6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9290-275D-A155-99B7-FCE832E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5FA1-AD6A-4E42-BE35-A02EE2D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4597-96DE-8DC0-E2DA-9CEF98E1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90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2995-D9B1-473C-6F4C-24311269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158A-78EC-2F53-B0B2-DB6DB1F2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A903-FF66-B128-985C-A2842EB0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9C08-FA76-2A6E-1761-19C78D3A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79BD-346E-F764-BA92-BA0B1D2B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28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63E9-22E9-579D-1351-CF734F87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D2B1-7CEA-DA33-6E92-BB04B146A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0FF9-6269-0ADD-0394-AA31BFD8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B73DC-A2C2-DC57-C41F-98602CE8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50DDC-3DAE-6D1A-51C3-8E376D2D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74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F3DC-D659-2EB9-F441-35E8192C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4147-3D78-4BA1-CBC3-D4EB98D3E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8050-F60B-113D-C05D-E2D4216B6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9F57F-125E-B9E1-05F4-E3712814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A97C6-4C49-B72C-7CE5-EBD424E1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F78AD-936A-0363-1B06-7BBE5C06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3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2B19-7E2E-6607-4D12-914DA17D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6F142-B6E5-C7ED-F9A6-E9501488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A57A4-82BC-04A3-9791-36D2B7932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C9DD2-89B1-86E7-10F0-1D01D2C4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B09EF-FCD8-0ED9-A6E3-469B82DDB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89DEB-CAC6-6FF9-5463-F40500FB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312CE-E250-7EE6-482F-B7107CA8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6B60-2E97-EA37-051A-20F0483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69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1945-53F6-9774-B52E-6C70D42F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696D2-5D5F-5458-7F7E-D2D626D8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74859-E063-25D5-C9FA-207B58E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3842E-3800-8704-B9DF-65E523DA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13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CC5F4-D949-D935-EF74-BE3DF450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CD859-CA47-1CE1-489A-30A42B86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B8BB-F3E8-DEB3-AFF6-2D98D65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69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805C-5DA1-5428-E092-6218284B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399B-E449-20A7-2448-342AA05D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C1734-58BE-6C12-8EF2-79695EA5E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38568-6506-0F2D-6189-8A1A87A6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2BB2-1DFD-9BAC-8411-C00B674B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777A-089A-4E5E-7883-11061292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41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590B-ECF0-0D4B-5764-0152AFC7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D8609-49C5-ECBB-4486-5700CFAA8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89B8C-2420-9438-B8BD-540C8CB6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D9E-58CE-ACD0-A366-5886A95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8CDEC-49D2-FBCD-2366-6A286C2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2ED31-34CA-E39A-70F3-1D9E3853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55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B248B-9A3B-06E9-7A2F-FA4776C0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D9FA-99AD-6D0E-E132-CA52A771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FAC3-015E-6653-1A3C-25A5F5809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223E-D3B8-481F-B4E0-7CB8A2B8EEF9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F908-90E4-6975-230E-A97ACC6A4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3478-F9E2-DAE4-F7ED-DB7A89F3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796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31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DB3ED-EF88-AD44-05E3-38FFBE9C5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nl-NL" sz="4000">
                <a:solidFill>
                  <a:srgbClr val="FFFFFF"/>
                </a:solidFill>
              </a:rPr>
              <a:t>Game development examen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97277-AFB3-4B89-36E0-5B0F3C4F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nl-NL" sz="2000">
                <a:solidFill>
                  <a:srgbClr val="FFFFFF"/>
                </a:solidFill>
              </a:rPr>
              <a:t>Sam Mayer</a:t>
            </a:r>
          </a:p>
        </p:txBody>
      </p:sp>
      <p:pic>
        <p:nvPicPr>
          <p:cNvPr id="1026" name="Picture 2" descr="Game Dev Story | Nintendo Switch download software | Games | Nintendo">
            <a:extLst>
              <a:ext uri="{FF2B5EF4-FFF2-40B4-BE49-F238E27FC236}">
                <a16:creationId xmlns:a16="http://schemas.microsoft.com/office/drawing/2014/main" id="{9A265E22-F7B8-D193-245A-8874E238D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-1" b="17291"/>
          <a:stretch/>
        </p:blipFill>
        <p:spPr bwMode="auto">
          <a:xfrm>
            <a:off x="478535" y="462013"/>
            <a:ext cx="11327549" cy="43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2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87AB2-5C8E-9A18-E1C5-E04A10A4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Overdracht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8635B-A80F-4FC6-786B-406F6BBCB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34617"/>
            <a:ext cx="10744200" cy="37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1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Three Devastating Problems To Look Out For While Game Testing | Student  Resources">
            <a:extLst>
              <a:ext uri="{FF2B5EF4-FFF2-40B4-BE49-F238E27FC236}">
                <a16:creationId xmlns:a16="http://schemas.microsoft.com/office/drawing/2014/main" id="{A38EFC34-FF18-B209-2761-0FE281EE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690563"/>
            <a:ext cx="6269038" cy="4162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7DC55-66F9-3A60-45B0-B7BA16FE7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025" y="4919663"/>
            <a:ext cx="6269038" cy="12477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B397A-CB2E-ABE7-A8F7-72480DCF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Test resultaat</a:t>
            </a:r>
          </a:p>
        </p:txBody>
      </p:sp>
    </p:spTree>
    <p:extLst>
      <p:ext uri="{BB962C8B-B14F-4D97-AF65-F5344CB8AC3E}">
        <p14:creationId xmlns:p14="http://schemas.microsoft.com/office/powerpoint/2010/main" val="427074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e ziet de toekomst van banken eruit?">
            <a:extLst>
              <a:ext uri="{FF2B5EF4-FFF2-40B4-BE49-F238E27FC236}">
                <a16:creationId xmlns:a16="http://schemas.microsoft.com/office/drawing/2014/main" id="{06CD04D0-CF17-2003-8350-6F6BC7620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75628-3DD5-3644-E68B-1EA03C11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Toekomst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BF06-CE5F-3BC1-ED7E-16BBF095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rgbClr val="FFFFFF"/>
                </a:solidFill>
              </a:rPr>
              <a:t>Smoother</a:t>
            </a:r>
          </a:p>
          <a:p>
            <a:r>
              <a:rPr lang="nl-NL" sz="2000">
                <a:solidFill>
                  <a:srgbClr val="FFFFFF"/>
                </a:solidFill>
              </a:rPr>
              <a:t>Levels</a:t>
            </a:r>
          </a:p>
          <a:p>
            <a:r>
              <a:rPr lang="nl-NL" sz="2000">
                <a:solidFill>
                  <a:srgbClr val="FFFFFF"/>
                </a:solidFill>
              </a:rPr>
              <a:t>Mik animatie</a:t>
            </a:r>
          </a:p>
          <a:p>
            <a:r>
              <a:rPr lang="nl-NL" sz="2000">
                <a:solidFill>
                  <a:srgbClr val="FFFFFF"/>
                </a:solidFill>
              </a:rPr>
              <a:t>Meer geluiden</a:t>
            </a:r>
          </a:p>
          <a:p>
            <a:endParaRPr lang="nl-NL" sz="2000">
              <a:solidFill>
                <a:srgbClr val="FFFFFF"/>
              </a:solidFill>
            </a:endParaRPr>
          </a:p>
          <a:p>
            <a:endParaRPr lang="nl-NL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6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3299-E997-0ED2-DEF6-A9E272D5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Game demo</a:t>
            </a:r>
          </a:p>
        </p:txBody>
      </p:sp>
      <p:pic>
        <p:nvPicPr>
          <p:cNvPr id="6146" name="Picture 2" descr="Chinese gamers op rantsoen. Idee voor Nederlandse jeugd? | De Ingenieur">
            <a:extLst>
              <a:ext uri="{FF2B5EF4-FFF2-40B4-BE49-F238E27FC236}">
                <a16:creationId xmlns:a16="http://schemas.microsoft.com/office/drawing/2014/main" id="{9413FD47-2F59-72CB-9768-F74E2F4C1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3" b="4648"/>
          <a:stretch/>
        </p:blipFill>
        <p:spPr bwMode="auto"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4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2ED0C-74E9-337B-2D32-A06E4773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/>
              <a:t>Reflectie</a:t>
            </a:r>
          </a:p>
        </p:txBody>
      </p:sp>
      <p:sp>
        <p:nvSpPr>
          <p:cNvPr id="718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F2D6-BF39-AE92-6F8B-2143EB2B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NL" sz="2200"/>
              <a:t>Goed linken</a:t>
            </a:r>
          </a:p>
          <a:p>
            <a:r>
              <a:rPr lang="nl-NL" sz="2200"/>
              <a:t>Geluid</a:t>
            </a:r>
          </a:p>
          <a:p>
            <a:r>
              <a:rPr lang="nl-NL" sz="2200"/>
              <a:t>De unity build in particle system</a:t>
            </a:r>
          </a:p>
          <a:p>
            <a:r>
              <a:rPr lang="nl-NL" sz="2200"/>
              <a:t>Raycast</a:t>
            </a:r>
          </a:p>
          <a:p>
            <a:r>
              <a:rPr lang="nl-NL" sz="2200"/>
              <a:t>Unity asset store</a:t>
            </a:r>
          </a:p>
        </p:txBody>
      </p:sp>
      <p:pic>
        <p:nvPicPr>
          <p:cNvPr id="7170" name="Picture 2" descr="Tijd voor reflectie. Hoe je de balans opmaakt!">
            <a:extLst>
              <a:ext uri="{FF2B5EF4-FFF2-40B4-BE49-F238E27FC236}">
                <a16:creationId xmlns:a16="http://schemas.microsoft.com/office/drawing/2014/main" id="{74C2F0C3-F566-07AC-0C4E-EB2518275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8" r="14343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CD5F55-C515-FB49-9608-DFB8621AB30C}"/>
              </a:ext>
            </a:extLst>
          </p:cNvPr>
          <p:cNvGrpSpPr/>
          <p:nvPr/>
        </p:nvGrpSpPr>
        <p:grpSpPr>
          <a:xfrm>
            <a:off x="849730" y="1167005"/>
            <a:ext cx="2335320" cy="2996640"/>
            <a:chOff x="849730" y="1167005"/>
            <a:chExt cx="2335320" cy="29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D2A177-E33F-0FF1-A195-95CD04C92D0C}"/>
                    </a:ext>
                  </a:extLst>
                </p14:cNvPr>
                <p14:cNvContentPartPr/>
                <p14:nvPr/>
              </p14:nvContentPartPr>
              <p14:xfrm>
                <a:off x="849730" y="1167005"/>
                <a:ext cx="977400" cy="289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D2A177-E33F-0FF1-A195-95CD04C92D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0730" y="1158005"/>
                  <a:ext cx="995040" cy="29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98DF62-E15A-68B5-3474-6FFB51C655C7}"/>
                    </a:ext>
                  </a:extLst>
                </p14:cNvPr>
                <p14:cNvContentPartPr/>
                <p14:nvPr/>
              </p14:nvContentPartPr>
              <p14:xfrm>
                <a:off x="884650" y="2311085"/>
                <a:ext cx="591480" cy="7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98DF62-E15A-68B5-3474-6FFB51C655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010" y="2302085"/>
                  <a:ext cx="609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57DE66-3288-9DA0-45A5-A141835DF1D7}"/>
                    </a:ext>
                  </a:extLst>
                </p14:cNvPr>
                <p14:cNvContentPartPr/>
                <p14:nvPr/>
              </p14:nvContentPartPr>
              <p14:xfrm>
                <a:off x="2217730" y="1293365"/>
                <a:ext cx="967320" cy="287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57DE66-3288-9DA0-45A5-A141835DF1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8730" y="1284725"/>
                  <a:ext cx="984960" cy="28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95522F-247B-FCE9-0C2F-F6F1FA803A90}"/>
                  </a:ext>
                </a:extLst>
              </p14:cNvPr>
              <p14:cNvContentPartPr/>
              <p14:nvPr/>
            </p14:nvContentPartPr>
            <p14:xfrm>
              <a:off x="3610570" y="2585765"/>
              <a:ext cx="1606320" cy="1878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95522F-247B-FCE9-0C2F-F6F1FA803A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1570" y="2576765"/>
                <a:ext cx="1623960" cy="18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2E6131D-B6BB-C8D5-A2FF-324F0EB1F04B}"/>
              </a:ext>
            </a:extLst>
          </p:cNvPr>
          <p:cNvGrpSpPr/>
          <p:nvPr/>
        </p:nvGrpSpPr>
        <p:grpSpPr>
          <a:xfrm>
            <a:off x="5980810" y="2451125"/>
            <a:ext cx="3123720" cy="2124360"/>
            <a:chOff x="5980810" y="2451125"/>
            <a:chExt cx="3123720" cy="21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39C851-E231-ED9C-C175-97C072793405}"/>
                    </a:ext>
                  </a:extLst>
                </p14:cNvPr>
                <p14:cNvContentPartPr/>
                <p14:nvPr/>
              </p14:nvContentPartPr>
              <p14:xfrm>
                <a:off x="5980810" y="2644085"/>
                <a:ext cx="1437480" cy="193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39C851-E231-ED9C-C175-97C0727934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2170" y="2635445"/>
                  <a:ext cx="1455120" cy="19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33594B-4438-A3AD-E6C0-7E9A1534A826}"/>
                    </a:ext>
                  </a:extLst>
                </p14:cNvPr>
                <p14:cNvContentPartPr/>
                <p14:nvPr/>
              </p14:nvContentPartPr>
              <p14:xfrm>
                <a:off x="7897450" y="2451125"/>
                <a:ext cx="1207080" cy="1914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33594B-4438-A3AD-E6C0-7E9A1534A8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8450" y="2442125"/>
                  <a:ext cx="1224720" cy="19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FA426E-05CA-E574-C7E6-184BE4235BFB}"/>
                  </a:ext>
                </a:extLst>
              </p14:cNvPr>
              <p14:cNvContentPartPr/>
              <p14:nvPr/>
            </p14:nvContentPartPr>
            <p14:xfrm>
              <a:off x="9207130" y="897005"/>
              <a:ext cx="1745640" cy="3630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FA426E-05CA-E574-C7E6-184BE4235B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98490" y="888365"/>
                <a:ext cx="1763280" cy="36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57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0BE4-B9E9-B92F-F992-B5AE9708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0407"/>
            <a:ext cx="10515600" cy="1325563"/>
          </a:xfrm>
        </p:spPr>
        <p:txBody>
          <a:bodyPr/>
          <a:lstStyle/>
          <a:p>
            <a:pPr algn="ctr"/>
            <a:endParaRPr lang="nl-NL" dirty="0"/>
          </a:p>
        </p:txBody>
      </p:sp>
      <p:pic>
        <p:nvPicPr>
          <p:cNvPr id="2056" name="Picture 8" descr="Onderwerpen Stock Illustrations, Vectors, &amp; Clipart – (20,515 Stock  Illustrations)">
            <a:extLst>
              <a:ext uri="{FF2B5EF4-FFF2-40B4-BE49-F238E27FC236}">
                <a16:creationId xmlns:a16="http://schemas.microsoft.com/office/drawing/2014/main" id="{D1089BD5-B4CE-8428-4894-9E1F3805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1744"/>
            <a:ext cx="12192000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EF57-DDA3-000E-D844-A455120B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56"/>
            <a:ext cx="3589421" cy="4847891"/>
          </a:xfrm>
        </p:spPr>
        <p:txBody>
          <a:bodyPr/>
          <a:lstStyle/>
          <a:p>
            <a:r>
              <a:rPr lang="nl-NL" b="1" dirty="0"/>
              <a:t>Voorbereiding</a:t>
            </a:r>
          </a:p>
          <a:p>
            <a:r>
              <a:rPr lang="nl-NL" dirty="0"/>
              <a:t>Wat is de game</a:t>
            </a:r>
          </a:p>
          <a:p>
            <a:r>
              <a:rPr lang="nl-NL" dirty="0"/>
              <a:t>Game design doc</a:t>
            </a:r>
          </a:p>
          <a:p>
            <a:r>
              <a:rPr lang="nl-NL" dirty="0"/>
              <a:t>Ontwikkelomgeving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6C3B9D-5566-79FE-D17B-5B7033488963}"/>
              </a:ext>
            </a:extLst>
          </p:cNvPr>
          <p:cNvSpPr txBox="1">
            <a:spLocks/>
          </p:cNvSpPr>
          <p:nvPr/>
        </p:nvSpPr>
        <p:spPr>
          <a:xfrm>
            <a:off x="4174960" y="2856756"/>
            <a:ext cx="3589421" cy="500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Documentatie</a:t>
            </a:r>
          </a:p>
          <a:p>
            <a:r>
              <a:rPr lang="nl-NL" dirty="0"/>
              <a:t>Log boek</a:t>
            </a:r>
          </a:p>
          <a:p>
            <a:r>
              <a:rPr lang="nl-NL" dirty="0"/>
              <a:t>Github commits</a:t>
            </a:r>
          </a:p>
          <a:p>
            <a:r>
              <a:rPr lang="nl-NL" dirty="0"/>
              <a:t>Broncode </a:t>
            </a:r>
          </a:p>
          <a:p>
            <a:r>
              <a:rPr lang="nl-NL" dirty="0"/>
              <a:t>Overdracht </a:t>
            </a:r>
          </a:p>
          <a:p>
            <a:r>
              <a:rPr lang="nl-NL" dirty="0"/>
              <a:t>Test resultaat</a:t>
            </a:r>
          </a:p>
          <a:p>
            <a:r>
              <a:rPr lang="nl-NL" dirty="0"/>
              <a:t>Toekomst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34D0B5-FD64-3138-F8FE-560F79998525}"/>
              </a:ext>
            </a:extLst>
          </p:cNvPr>
          <p:cNvSpPr txBox="1">
            <a:spLocks/>
          </p:cNvSpPr>
          <p:nvPr/>
        </p:nvSpPr>
        <p:spPr>
          <a:xfrm>
            <a:off x="7587916" y="2856756"/>
            <a:ext cx="3589420" cy="515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Lekker gamen</a:t>
            </a:r>
          </a:p>
          <a:p>
            <a:r>
              <a:rPr lang="nl-NL" dirty="0"/>
              <a:t>Game demo</a:t>
            </a:r>
          </a:p>
          <a:p>
            <a:r>
              <a:rPr lang="nl-NL" dirty="0"/>
              <a:t>Reflectie</a:t>
            </a:r>
          </a:p>
          <a:p>
            <a:r>
              <a:rPr lang="nl-NL" dirty="0"/>
              <a:t>The end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6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E42FE-C3BE-0A43-83EE-F687971D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Wat is de game</a:t>
            </a:r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DFAFCEA-C945-F164-E941-3E9E27B6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2" r="-1" b="5489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3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7B086-35CD-532E-E5E6-7DB6C6687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825" y="2166938"/>
            <a:ext cx="4564063" cy="3457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9F3FD-788B-9A94-E6B6-EB9B77D35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563" y="2166938"/>
            <a:ext cx="52800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889E2-D62B-0FC7-812B-E9004D99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nl-NL" sz="3200">
                <a:solidFill>
                  <a:schemeClr val="bg1"/>
                </a:solidFill>
              </a:rPr>
              <a:t>Game design doc</a:t>
            </a:r>
          </a:p>
        </p:txBody>
      </p:sp>
    </p:spTree>
    <p:extLst>
      <p:ext uri="{BB962C8B-B14F-4D97-AF65-F5344CB8AC3E}">
        <p14:creationId xmlns:p14="http://schemas.microsoft.com/office/powerpoint/2010/main" val="200154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63CAA-EF94-4799-3252-6073FFA68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51" y="457200"/>
            <a:ext cx="98648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55462-2EC0-460F-0D2F-6919CF4F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Ontwikkelomgeving</a:t>
            </a: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Unity toont hun geüpdatete engine middels de prachtige 'Enemies' trailer -  PlaySense">
            <a:extLst>
              <a:ext uri="{FF2B5EF4-FFF2-40B4-BE49-F238E27FC236}">
                <a16:creationId xmlns:a16="http://schemas.microsoft.com/office/drawing/2014/main" id="{63297D13-15FF-CB25-5FED-AAF1DEF4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604724"/>
            <a:ext cx="5455917" cy="36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hat's New in Windows 10's November 2021 Update (21H2)">
            <a:extLst>
              <a:ext uri="{FF2B5EF4-FFF2-40B4-BE49-F238E27FC236}">
                <a16:creationId xmlns:a16="http://schemas.microsoft.com/office/drawing/2014/main" id="{D4475EF1-1E9E-2288-ECEE-CDED987E30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897980"/>
            <a:ext cx="5455917" cy="305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9E115-B89A-F648-5BDA-08A6E1E83E76}"/>
              </a:ext>
            </a:extLst>
          </p:cNvPr>
          <p:cNvSpPr txBox="1"/>
          <p:nvPr/>
        </p:nvSpPr>
        <p:spPr>
          <a:xfrm>
            <a:off x="3009569" y="4805463"/>
            <a:ext cx="339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2021.3.2f1</a:t>
            </a:r>
          </a:p>
        </p:txBody>
      </p:sp>
    </p:spTree>
    <p:extLst>
      <p:ext uri="{BB962C8B-B14F-4D97-AF65-F5344CB8AC3E}">
        <p14:creationId xmlns:p14="http://schemas.microsoft.com/office/powerpoint/2010/main" val="12920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0CAD-3580-3467-9D95-F37A655D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Log boek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AC8CC-F24A-2FFF-825B-7DFB94E9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15" y="1319813"/>
            <a:ext cx="9710721" cy="553511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54AE9A-E7BB-7626-EDF6-BE5BA8DC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23892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EFE8B-D28F-143B-D2A9-6F024C3D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66938"/>
            <a:ext cx="1443038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9CF3E-0DC4-0FF0-5DF9-5672F6FA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3" y="2166938"/>
            <a:ext cx="2235200" cy="9540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DE7B4-4E99-F9EB-2643-EBB111D6D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6963" y="3192463"/>
            <a:ext cx="2235200" cy="243205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564683-7E16-8CD5-D9B8-FAF7FF684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188" y="2166938"/>
            <a:ext cx="3589338" cy="2092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8FA17-CAB7-A1B0-95DC-7FA1E42C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188" y="4330700"/>
            <a:ext cx="3589338" cy="601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49A6C6-B240-2FA2-C7EE-BDB5FC760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188" y="5003800"/>
            <a:ext cx="3589338" cy="619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C01D4-60BF-137F-3BDA-932209196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5963" y="2166938"/>
            <a:ext cx="3000375" cy="2797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F9E73-B038-C0FE-D025-3103583450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5963" y="5035550"/>
            <a:ext cx="3000375" cy="588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5B483-BF79-0C53-C0E8-196FAA1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nl-NL" sz="3200">
                <a:solidFill>
                  <a:schemeClr val="bg1"/>
                </a:solidFill>
              </a:rPr>
              <a:t>Github commits </a:t>
            </a:r>
          </a:p>
        </p:txBody>
      </p:sp>
    </p:spTree>
    <p:extLst>
      <p:ext uri="{BB962C8B-B14F-4D97-AF65-F5344CB8AC3E}">
        <p14:creationId xmlns:p14="http://schemas.microsoft.com/office/powerpoint/2010/main" val="324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9F11E5-39A0-0446-257B-88FCF93B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555625"/>
            <a:ext cx="6142038" cy="24304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5D2B1-5823-6178-8E5F-E7ADD0C7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3088" y="555625"/>
            <a:ext cx="4559300" cy="24304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C34D05-F7A5-D46A-FE6A-A4616C6E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5" y="3059113"/>
            <a:ext cx="6443663" cy="2125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A423A-5299-8A16-9FCE-98CFEBB8A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713" y="3059113"/>
            <a:ext cx="4259263" cy="2125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C1B5D-F898-186A-2859-59EE9FA3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Bron code</a:t>
            </a:r>
          </a:p>
        </p:txBody>
      </p:sp>
    </p:spTree>
    <p:extLst>
      <p:ext uri="{BB962C8B-B14F-4D97-AF65-F5344CB8AC3E}">
        <p14:creationId xmlns:p14="http://schemas.microsoft.com/office/powerpoint/2010/main" val="138255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72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Office Theme</vt:lpstr>
      <vt:lpstr>Game development examen</vt:lpstr>
      <vt:lpstr>PowerPoint Presentation</vt:lpstr>
      <vt:lpstr>Wat is de game</vt:lpstr>
      <vt:lpstr>Game design doc</vt:lpstr>
      <vt:lpstr>PowerPoint Presentation</vt:lpstr>
      <vt:lpstr>Ontwikkelomgeving</vt:lpstr>
      <vt:lpstr>Log boek</vt:lpstr>
      <vt:lpstr>Github commits </vt:lpstr>
      <vt:lpstr>Bron code</vt:lpstr>
      <vt:lpstr>Overdracht</vt:lpstr>
      <vt:lpstr>Test resultaat</vt:lpstr>
      <vt:lpstr>Toekomst</vt:lpstr>
      <vt:lpstr>Game demo</vt:lpstr>
      <vt:lpstr>Reflectie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examen</dc:title>
  <dc:creator>sammayer0815@gmail.com</dc:creator>
  <cp:lastModifiedBy>sammayer0815@gmail.com</cp:lastModifiedBy>
  <cp:revision>4</cp:revision>
  <dcterms:created xsi:type="dcterms:W3CDTF">2022-06-07T12:10:34Z</dcterms:created>
  <dcterms:modified xsi:type="dcterms:W3CDTF">2022-06-08T07:24:27Z</dcterms:modified>
</cp:coreProperties>
</file>