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C57CC-A7FE-443B-A69A-5101445068C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BFF80-3A6B-480D-8452-6B1BD2B3F6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1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Starting with my approach to the project and the specification – I started by looking through the requirements document and then looking through the code provided in the IMS starter. This gave me a good idea of the level of work required and the complexity involved. I then put my user-stories on to my JIRA, added planned out tasks – matching them with these user-stories where possible.</a:t>
            </a:r>
          </a:p>
          <a:p>
            <a:br>
              <a:rPr lang="en-GB" dirty="0"/>
            </a:br>
            <a:r>
              <a:rPr lang="en-GB" dirty="0"/>
              <a:t>I then planned out which tasks to complete first – starting with the Items table, since it as similar to Customer, so working on it would get me used to the functionality of the code. I also figured it would be required by an Orders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BFF80-3A6B-480D-8452-6B1BD2B3F65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729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When I started this project, I already had some familiarity with Java and SQL, but I learned a lot about using Junit for testing and using Maven – the build tool for this project. I also learned a lot about managing and organising a project, including how to properly  manage  a git-repo in Enterprise style, and how to prioritise tasks using user stories and epics.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BFF80-3A6B-480D-8452-6B1BD2B3F65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71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mentioned, I learned a lot about properly organising a git-repo. For this project, I started with forking from the IMS Starter, and made sure to follow the dev/feature branch model set-out. So I completed most of my work in the dev branch, using feature branches as I worked on elements of the project like adding Items or Orders functionality. I also used ‘test’ branches when I was writing out test code.</a:t>
            </a:r>
          </a:p>
          <a:p>
            <a:endParaRPr lang="en-GB" dirty="0"/>
          </a:p>
          <a:p>
            <a:r>
              <a:rPr lang="en-GB" dirty="0"/>
              <a:t>In addition to this, I also created a hot-fix branch after my first merge from dev to master, after realising I’d missed a problem with the Order CRUD functionality. </a:t>
            </a:r>
          </a:p>
          <a:p>
            <a:endParaRPr lang="en-GB" dirty="0"/>
          </a:p>
          <a:p>
            <a:r>
              <a:rPr lang="en-GB" dirty="0"/>
              <a:t>When I did have working code to be pushed to master, I pushed these as Versions, using semantic versioning – you can see the ‘release’ on my git-page is marked as 1.1.1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BFF80-3A6B-480D-8452-6B1BD2B3F65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713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Moving on to testing my project, I achieved around 59% coverage, most of which is done using JUnit. There is some Mockito code for testing as well in </a:t>
            </a:r>
            <a:r>
              <a:rPr lang="en-GB" dirty="0" err="1"/>
              <a:t>CustomerController</a:t>
            </a:r>
            <a:r>
              <a:rPr lang="en-GB" dirty="0"/>
              <a:t>, which I was able to replicate for the Item controller – but not for the Order / Order-Item controllers as they are a bit difficult and I haven’t quite got my head around testing as of yet.</a:t>
            </a:r>
          </a:p>
          <a:p>
            <a:endParaRPr lang="en-GB" dirty="0"/>
          </a:p>
          <a:p>
            <a:r>
              <a:rPr lang="en-GB" dirty="0"/>
              <a:t>The testing did come in useful, as I had not properly written out the </a:t>
            </a:r>
            <a:r>
              <a:rPr lang="en-GB" dirty="0" err="1"/>
              <a:t>HashCode</a:t>
            </a:r>
            <a:r>
              <a:rPr lang="en-GB" dirty="0"/>
              <a:t> for my order class, which caused problems when using a HashMap later – I was able to diagnose and fix the problem thanks to the tests.</a:t>
            </a:r>
          </a:p>
          <a:p>
            <a:endParaRPr lang="en-GB" dirty="0"/>
          </a:p>
          <a:p>
            <a:r>
              <a:rPr lang="en-GB" dirty="0"/>
              <a:t>Some of the lacking coverage is with the Controllers, as I said, we haven’t covered Mockito. There is also some missing Junit tests for the Domain classes, as shown, since they are Enumerator classes and I wasn’t sure how to test / whether it was necessary to test them since they don’t contain any complex methods. </a:t>
            </a:r>
          </a:p>
          <a:p>
            <a:r>
              <a:rPr lang="en-GB" dirty="0"/>
              <a:t>A lot of the DAO classes are also missing some coverage in the “catch” segments, where they simply report to the user the nature of the error. I wasn’t sure how to test for catching of exceptions and even if I did, the code tested in the catch is print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BFF80-3A6B-480D-8452-6B1BD2B3F65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17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I demo, I just want to walk you through my project operational structure. On the left, shown is how the user performs operations through the Command-Line interface. The Customer and Items behave the same. Orders are done differently – with Read, Create and Delete being the same, however Update branches into update-details (behaves like Items, Customers) or to update Order-Items which leads to another CRUD menu.</a:t>
            </a:r>
          </a:p>
          <a:p>
            <a:endParaRPr lang="en-GB" dirty="0"/>
          </a:p>
          <a:p>
            <a:r>
              <a:rPr lang="en-GB" dirty="0"/>
              <a:t>On the right is my Entity-Relationship diagram.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BFF80-3A6B-480D-8452-6B1BD2B3F65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847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my sprint, I achieved all the tasks tagged with ‘Must’ and ‘Should’, as well as a number of those tagged as ‘could’.</a:t>
            </a:r>
          </a:p>
          <a:p>
            <a:r>
              <a:rPr lang="en-GB" dirty="0"/>
              <a:t>This includes all the Customer and Item operations specified, as well as a majority of the order operations.</a:t>
            </a:r>
          </a:p>
          <a:p>
            <a:r>
              <a:rPr lang="en-GB" dirty="0"/>
              <a:t>A couple of tasks / stories were returned to the backlog, including setting up a GCP connection – after being told it was no-longer necessary, and tasks related to user login, as this was not a minimum requirement.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BFF80-3A6B-480D-8452-6B1BD2B3F65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477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I think I could do much better in terms of user-story coverage, as well as story-points. I could also have a more detailed break-down of tasks, i.e. instead of having “make the Item-Controller” I could have had “Make the controller create method”… and so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BFF80-3A6B-480D-8452-6B1BD2B3F65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11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648-8163-4146-A002-39DD3BECA283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75AA-F76A-4A91-860D-AA18D815A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580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648-8163-4146-A002-39DD3BECA283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75AA-F76A-4A91-860D-AA18D815A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12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625D648-8163-4146-A002-39DD3BECA283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D4D75AA-F76A-4A91-860D-AA18D815A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56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648-8163-4146-A002-39DD3BECA283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75AA-F76A-4A91-860D-AA18D815A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32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25D648-8163-4146-A002-39DD3BECA283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4D75AA-F76A-4A91-860D-AA18D815A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930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648-8163-4146-A002-39DD3BECA283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75AA-F76A-4A91-860D-AA18D815A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783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648-8163-4146-A002-39DD3BECA283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75AA-F76A-4A91-860D-AA18D815A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7717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648-8163-4146-A002-39DD3BECA283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75AA-F76A-4A91-860D-AA18D815A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08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648-8163-4146-A002-39DD3BECA283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75AA-F76A-4A91-860D-AA18D815A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20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648-8163-4146-A002-39DD3BECA283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75AA-F76A-4A91-860D-AA18D815A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5279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648-8163-4146-A002-39DD3BECA283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75AA-F76A-4A91-860D-AA18D815A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19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625D648-8163-4146-A002-39DD3BECA283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D4D75AA-F76A-4A91-860D-AA18D815A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898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7DD1-50F3-49D7-B26F-F42065CD7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Inventory Management</a:t>
            </a:r>
            <a:br>
              <a:rPr lang="en-GB" dirty="0"/>
            </a:br>
            <a:r>
              <a:rPr lang="en-GB" dirty="0"/>
              <a:t>System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DDB7D-C83A-405A-A51A-0C2A5AE2F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Sam McIvor</a:t>
            </a:r>
          </a:p>
        </p:txBody>
      </p:sp>
    </p:spTree>
    <p:extLst>
      <p:ext uri="{BB962C8B-B14F-4D97-AF65-F5344CB8AC3E}">
        <p14:creationId xmlns:p14="http://schemas.microsoft.com/office/powerpoint/2010/main" val="2859299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5768-465C-4958-A7BD-83598871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Concluding Remarks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9AFDA-BDFD-401C-BBC7-B6A697C30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1E9A4-B6A4-43B3-B7BD-FB1D17525F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Picked up a lot of useful skills and techniques</a:t>
            </a:r>
          </a:p>
          <a:p>
            <a:r>
              <a:rPr lang="en-GB" dirty="0"/>
              <a:t>Need to work on my management skills</a:t>
            </a:r>
          </a:p>
          <a:p>
            <a:pPr lvl="1"/>
            <a:r>
              <a:rPr lang="en-GB" dirty="0"/>
              <a:t>Project management</a:t>
            </a:r>
          </a:p>
          <a:p>
            <a:pPr lvl="1"/>
            <a:r>
              <a:rPr lang="en-GB" dirty="0"/>
              <a:t>Time management</a:t>
            </a:r>
          </a:p>
          <a:p>
            <a:pPr lvl="1"/>
            <a:endParaRPr lang="en-GB" dirty="0"/>
          </a:p>
          <a:p>
            <a:r>
              <a:rPr lang="en-GB" dirty="0"/>
              <a:t>Would try to aim for more test coverage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52D29C-E750-4C96-8D8C-9F13E379F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5267971" cy="576262"/>
          </a:xfrm>
        </p:spPr>
        <p:txBody>
          <a:bodyPr/>
          <a:lstStyle/>
          <a:p>
            <a:r>
              <a:rPr lang="en-GB" dirty="0"/>
              <a:t>If I were to continue this project…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7962F8-276F-4411-A58F-B83AC2EE160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Clean up the UI, adding an easier system to input options, using integers for example.</a:t>
            </a:r>
          </a:p>
          <a:p>
            <a:r>
              <a:rPr lang="en-GB" dirty="0"/>
              <a:t>Add a recycle bin functionality to be able to retrieve accidentally deleted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405043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FD4E89-DE74-4AAC-ABD7-295D981D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6808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A6EF9-B0BF-457A-9891-4734C9C7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51213-E029-4B37-8D05-1E70A9310F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Approaching the Specification:</a:t>
            </a:r>
          </a:p>
          <a:p>
            <a:r>
              <a:rPr lang="en-GB" dirty="0"/>
              <a:t>Looked through the requirements</a:t>
            </a:r>
          </a:p>
          <a:p>
            <a:r>
              <a:rPr lang="en-GB" dirty="0"/>
              <a:t>Studied the code in the IMS</a:t>
            </a:r>
          </a:p>
          <a:p>
            <a:r>
              <a:rPr lang="en-GB" dirty="0"/>
              <a:t>Planned out tasks, matching them up with User-Stories on my JIRA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Started with creating Items, due to its similarity to Customers</a:t>
            </a:r>
          </a:p>
          <a:p>
            <a:pPr marL="0" indent="0">
              <a:buNone/>
            </a:pPr>
            <a:r>
              <a:rPr lang="en-GB" dirty="0"/>
              <a:t>Then planned out how to structure Orders &amp; Order-Items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556978-1355-4E70-AC5B-96A427A5CB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DCEDAA-E20A-46D8-940D-763F3535F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391" y="1935169"/>
            <a:ext cx="3804418" cy="42827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101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8E45-24D2-44E6-B120-C50AD8FA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Consultant Journey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72BDD-37BC-41B2-80D9-57E042EA6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2381" y="2438400"/>
            <a:ext cx="4767471" cy="38099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Learned Technologies: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Junit Testing</a:t>
            </a:r>
          </a:p>
          <a:p>
            <a:r>
              <a:rPr lang="en-US" dirty="0"/>
              <a:t>Jira</a:t>
            </a:r>
          </a:p>
          <a:p>
            <a:r>
              <a:rPr lang="en-US" dirty="0"/>
              <a:t>Repository Management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4ADD646-3E90-4D3B-849D-1D906E1F0298}"/>
              </a:ext>
            </a:extLst>
          </p:cNvPr>
          <p:cNvSpPr txBox="1">
            <a:spLocks/>
          </p:cNvSpPr>
          <p:nvPr/>
        </p:nvSpPr>
        <p:spPr>
          <a:xfrm>
            <a:off x="8615952" y="4049907"/>
            <a:ext cx="3322523" cy="2178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CA0B4E9-ECDB-4F49-B151-9D1D3FCC29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5" y="1946275"/>
            <a:ext cx="3966525" cy="4538501"/>
          </a:xfrm>
        </p:spPr>
      </p:pic>
    </p:spTree>
    <p:extLst>
      <p:ext uri="{BB962C8B-B14F-4D97-AF65-F5344CB8AC3E}">
        <p14:creationId xmlns:p14="http://schemas.microsoft.com/office/powerpoint/2010/main" val="335547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EE22-7B67-401F-9267-61885976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CI / Git</a:t>
            </a:r>
          </a:p>
        </p:txBody>
      </p:sp>
      <p:pic>
        <p:nvPicPr>
          <p:cNvPr id="10" name="Content Placeholder 9" descr="A picture containing text, monitor, screenshot, black&#10;&#10;Description automatically generated">
            <a:extLst>
              <a:ext uri="{FF2B5EF4-FFF2-40B4-BE49-F238E27FC236}">
                <a16:creationId xmlns:a16="http://schemas.microsoft.com/office/drawing/2014/main" id="{7A2A619D-BD4B-4700-A879-CEE843503D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57" y="640080"/>
            <a:ext cx="11327906" cy="5485537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9065A2-8077-437D-8E3D-2F7EEFA8C2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117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5994-A916-4D1F-8FD0-6B58E9D5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4795482" cy="1641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465334-D1B3-4F71-8DFB-0F9FE7F78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0679" y="1785504"/>
            <a:ext cx="4396341" cy="4200245"/>
          </a:xfrm>
        </p:spPr>
        <p:txBody>
          <a:bodyPr/>
          <a:lstStyle/>
          <a:p>
            <a:r>
              <a:rPr lang="en-GB" dirty="0"/>
              <a:t>Achieved approximately 59% testing coverage</a:t>
            </a:r>
          </a:p>
          <a:p>
            <a:endParaRPr lang="en-GB" dirty="0"/>
          </a:p>
          <a:p>
            <a:r>
              <a:rPr lang="en-GB" dirty="0"/>
              <a:t>Primarily using JUnit and Mockito</a:t>
            </a:r>
          </a:p>
          <a:p>
            <a:endParaRPr lang="en-GB" dirty="0"/>
          </a:p>
          <a:p>
            <a:r>
              <a:rPr lang="en-GB" dirty="0"/>
              <a:t>Went through re-writing code to better fit tests as well as changing tests to fit changes to the IMS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1E3EACE4-61CD-44EF-BD4F-C87FF85D7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020" y="1930399"/>
            <a:ext cx="6725222" cy="235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1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ABF7-C59E-4182-957B-DA8B1924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Operational 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0FD52-3CC5-4E63-A9C0-CA75AEE46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IMS Operations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23825-58A1-455F-BB89-560273439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2076116" cy="3741738"/>
          </a:xfrm>
        </p:spPr>
        <p:txBody>
          <a:bodyPr numCol="1">
            <a:normAutofit/>
          </a:bodyPr>
          <a:lstStyle/>
          <a:p>
            <a:r>
              <a:rPr lang="en-GB" dirty="0"/>
              <a:t>Customers</a:t>
            </a:r>
          </a:p>
          <a:p>
            <a:pPr lvl="1"/>
            <a:r>
              <a:rPr lang="en-GB" dirty="0"/>
              <a:t>Create</a:t>
            </a:r>
          </a:p>
          <a:p>
            <a:pPr lvl="1"/>
            <a:r>
              <a:rPr lang="en-GB" dirty="0"/>
              <a:t>Read</a:t>
            </a:r>
          </a:p>
          <a:p>
            <a:pPr lvl="1"/>
            <a:r>
              <a:rPr lang="en-GB" dirty="0"/>
              <a:t>Update</a:t>
            </a:r>
          </a:p>
          <a:p>
            <a:pPr lvl="1"/>
            <a:r>
              <a:rPr lang="en-GB" dirty="0"/>
              <a:t>Delete</a:t>
            </a:r>
          </a:p>
          <a:p>
            <a:r>
              <a:rPr lang="en-GB" dirty="0"/>
              <a:t>Items</a:t>
            </a:r>
          </a:p>
          <a:p>
            <a:pPr lvl="1"/>
            <a:r>
              <a:rPr lang="en-GB" dirty="0"/>
              <a:t>Create</a:t>
            </a:r>
          </a:p>
          <a:p>
            <a:pPr lvl="1"/>
            <a:r>
              <a:rPr lang="en-GB" dirty="0"/>
              <a:t>Read</a:t>
            </a:r>
          </a:p>
          <a:p>
            <a:pPr lvl="1"/>
            <a:r>
              <a:rPr lang="en-GB" dirty="0"/>
              <a:t>Update</a:t>
            </a:r>
          </a:p>
          <a:p>
            <a:pPr lvl="1"/>
            <a:r>
              <a:rPr lang="en-GB" dirty="0"/>
              <a:t>Delete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6E87F0-91A0-4AE6-B236-1FA5CB809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ERD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44399B7-9B91-471D-8054-CBB06FC40E9E}"/>
              </a:ext>
            </a:extLst>
          </p:cNvPr>
          <p:cNvSpPr txBox="1">
            <a:spLocks/>
          </p:cNvSpPr>
          <p:nvPr/>
        </p:nvSpPr>
        <p:spPr>
          <a:xfrm>
            <a:off x="2982385" y="2514600"/>
            <a:ext cx="2076116" cy="3741738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Order</a:t>
            </a:r>
          </a:p>
          <a:p>
            <a:pPr lvl="1"/>
            <a:r>
              <a:rPr lang="en-GB" dirty="0"/>
              <a:t>Create</a:t>
            </a:r>
          </a:p>
          <a:p>
            <a:pPr lvl="1"/>
            <a:r>
              <a:rPr lang="en-GB" dirty="0"/>
              <a:t>Read</a:t>
            </a:r>
          </a:p>
          <a:p>
            <a:pPr lvl="1"/>
            <a:r>
              <a:rPr lang="en-GB" dirty="0"/>
              <a:t>Delete</a:t>
            </a:r>
          </a:p>
          <a:p>
            <a:r>
              <a:rPr lang="en-GB" dirty="0" err="1"/>
              <a:t>Edit_Order</a:t>
            </a:r>
            <a:r>
              <a:rPr lang="en-GB" dirty="0"/>
              <a:t> (</a:t>
            </a:r>
            <a:r>
              <a:rPr lang="en-GB" dirty="0" err="1"/>
              <a:t>order_items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Add_item</a:t>
            </a:r>
            <a:endParaRPr lang="en-GB" dirty="0"/>
          </a:p>
          <a:p>
            <a:pPr lvl="1"/>
            <a:r>
              <a:rPr lang="en-GB" dirty="0" err="1"/>
              <a:t>Order_cost</a:t>
            </a:r>
            <a:endParaRPr lang="en-GB" dirty="0"/>
          </a:p>
          <a:p>
            <a:pPr lvl="1"/>
            <a:r>
              <a:rPr lang="en-GB" dirty="0" err="1"/>
              <a:t>Delete_item</a:t>
            </a:r>
            <a:endParaRPr lang="en-GB" dirty="0"/>
          </a:p>
          <a:p>
            <a:pPr lvl="1"/>
            <a:r>
              <a:rPr lang="en-GB" dirty="0"/>
              <a:t>Return (not shown in ui)</a:t>
            </a:r>
          </a:p>
        </p:txBody>
      </p:sp>
      <p:pic>
        <p:nvPicPr>
          <p:cNvPr id="12" name="Content Placeholder 11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8DC7D865-AA49-456E-8907-AD82236F00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8" y="3209677"/>
            <a:ext cx="4754562" cy="2459533"/>
          </a:xfrm>
        </p:spPr>
      </p:pic>
    </p:spTree>
    <p:extLst>
      <p:ext uri="{BB962C8B-B14F-4D97-AF65-F5344CB8AC3E}">
        <p14:creationId xmlns:p14="http://schemas.microsoft.com/office/powerpoint/2010/main" val="6786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C1EB-F4F7-452E-A75B-FDFC3D04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33265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7A50-5896-4916-A970-CA611D70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73FAC-CA60-4E93-B9BE-5DA7DEC64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Completed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4A2C23-8A88-4E00-B6BB-6D83675826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All necessary tasks completed</a:t>
            </a:r>
          </a:p>
          <a:p>
            <a:pPr lvl="1"/>
            <a:r>
              <a:rPr lang="en-GB" dirty="0"/>
              <a:t>Includes all Customer / Item operations and their user stories</a:t>
            </a:r>
          </a:p>
          <a:p>
            <a:r>
              <a:rPr lang="en-GB" dirty="0"/>
              <a:t>Majority Order Operations</a:t>
            </a:r>
          </a:p>
          <a:p>
            <a:pPr lvl="1"/>
            <a:r>
              <a:rPr lang="en-GB" dirty="0"/>
              <a:t>Create, Read, Update, Delete</a:t>
            </a:r>
          </a:p>
          <a:p>
            <a:pPr lvl="1"/>
            <a:r>
              <a:rPr lang="en-GB" dirty="0"/>
              <a:t>Add item, Calculate cost, Delete item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3D4C1F-3AED-4C95-8004-CB40140B1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Returned to Backlog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99A193-F529-42E5-98EE-F65392B11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583367" cy="3741738"/>
          </a:xfrm>
        </p:spPr>
        <p:txBody>
          <a:bodyPr/>
          <a:lstStyle/>
          <a:p>
            <a:r>
              <a:rPr lang="en-GB" dirty="0"/>
              <a:t>Full coverage testing</a:t>
            </a:r>
          </a:p>
        </p:txBody>
      </p:sp>
    </p:spTree>
    <p:extLst>
      <p:ext uri="{BB962C8B-B14F-4D97-AF65-F5344CB8AC3E}">
        <p14:creationId xmlns:p14="http://schemas.microsoft.com/office/powerpoint/2010/main" val="188783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DC91-3227-4B2C-A891-810D1D8D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B78D1-7C7E-4772-B4E4-DA6E2B0798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Accomplishments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6371C0-EFB0-4C54-8CC4-6990B05A88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Created a working application with all necessary functionalities</a:t>
            </a:r>
          </a:p>
          <a:p>
            <a:r>
              <a:rPr lang="en-GB" dirty="0"/>
              <a:t>Focussed on the most important tasks and moved out to the smaller tasks.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1FE110-0C2B-424E-A353-1564B6461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Areas for Improvement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CCE9D3-4FA2-4153-9FFC-1DEED30F42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Better use of Jira</a:t>
            </a:r>
          </a:p>
          <a:p>
            <a:r>
              <a:rPr lang="en-GB" dirty="0"/>
              <a:t>More time focussed on testing</a:t>
            </a:r>
          </a:p>
          <a:p>
            <a:r>
              <a:rPr lang="en-GB" dirty="0"/>
              <a:t>Better 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154518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372</TotalTime>
  <Words>1120</Words>
  <Application>Microsoft Office PowerPoint</Application>
  <PresentationFormat>Widescreen</PresentationFormat>
  <Paragraphs>106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Corbel</vt:lpstr>
      <vt:lpstr>Wingdings</vt:lpstr>
      <vt:lpstr>Wingdings 3</vt:lpstr>
      <vt:lpstr>Banded</vt:lpstr>
      <vt:lpstr>Inventory Management System Project</vt:lpstr>
      <vt:lpstr>Introduction</vt:lpstr>
      <vt:lpstr>Consultant Journey</vt:lpstr>
      <vt:lpstr>CI / Git</vt:lpstr>
      <vt:lpstr>Testing</vt:lpstr>
      <vt:lpstr>Operational Structure</vt:lpstr>
      <vt:lpstr>Demonstration</vt:lpstr>
      <vt:lpstr>Sprint Review</vt:lpstr>
      <vt:lpstr>Sprint Retrospective</vt:lpstr>
      <vt:lpstr>Concluding Remarks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Henry Lewis</dc:creator>
  <cp:lastModifiedBy>Samuel McIvor</cp:lastModifiedBy>
  <cp:revision>23</cp:revision>
  <dcterms:created xsi:type="dcterms:W3CDTF">2020-09-17T16:01:34Z</dcterms:created>
  <dcterms:modified xsi:type="dcterms:W3CDTF">2021-06-11T08:00:27Z</dcterms:modified>
</cp:coreProperties>
</file>