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9" r:id="rId2"/>
    <p:sldId id="354" r:id="rId3"/>
    <p:sldId id="346" r:id="rId4"/>
    <p:sldId id="347" r:id="rId5"/>
    <p:sldId id="348" r:id="rId6"/>
    <p:sldId id="349" r:id="rId7"/>
    <p:sldId id="355" r:id="rId8"/>
    <p:sldId id="314" r:id="rId9"/>
    <p:sldId id="350" r:id="rId10"/>
    <p:sldId id="352" r:id="rId11"/>
    <p:sldId id="353" r:id="rId12"/>
    <p:sldId id="356" r:id="rId13"/>
    <p:sldId id="357" r:id="rId14"/>
    <p:sldId id="330" r:id="rId15"/>
    <p:sldId id="345" r:id="rId16"/>
  </p:sldIdLst>
  <p:sldSz cx="12192000" cy="6858000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apas" id="{38905476-ED1C-4778-8F43-11C24AB69C7B}">
          <p14:sldIdLst>
            <p14:sldId id="299"/>
            <p14:sldId id="354"/>
            <p14:sldId id="346"/>
            <p14:sldId id="347"/>
            <p14:sldId id="348"/>
            <p14:sldId id="349"/>
            <p14:sldId id="355"/>
            <p14:sldId id="314"/>
            <p14:sldId id="350"/>
            <p14:sldId id="352"/>
            <p14:sldId id="353"/>
            <p14:sldId id="356"/>
            <p14:sldId id="357"/>
          </p14:sldIdLst>
        </p14:section>
        <p14:section name="Agradecimento" id="{B5869D9F-13B0-4AC3-82FF-F6148AD6F92F}">
          <p14:sldIdLst>
            <p14:sldId id="330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64" roundtripDataSignature="AMtx7miRoRS6ew+C7HQrmck30kFP1h0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1"/>
    <a:srgbClr val="E43886"/>
    <a:srgbClr val="63666A"/>
    <a:srgbClr val="54C2B8"/>
    <a:srgbClr val="AFB904"/>
    <a:srgbClr val="0FAC67"/>
    <a:srgbClr val="6D2077"/>
    <a:srgbClr val="1D4F8F"/>
    <a:srgbClr val="000000"/>
    <a:srgbClr val="426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4738D-ECCF-4122-8AD2-8A1C67848E5D}" v="20" dt="2024-11-01T22:27:04.048"/>
  </p1510:revLst>
</p1510:revInfo>
</file>

<file path=ppt/tableStyles.xml><?xml version="1.0" encoding="utf-8"?>
<a:tblStyleLst xmlns:a="http://schemas.openxmlformats.org/drawingml/2006/main" def="{8096ED7C-709B-4C4A-B163-D2E4104958B6}">
  <a:tblStyle styleId="{8096ED7C-709B-4C4A-B163-D2E4104958B6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7ED"/>
          </a:solidFill>
        </a:fill>
      </a:tcStyle>
    </a:wholeTbl>
    <a:band1H>
      <a:tcTxStyle/>
      <a:tcStyle>
        <a:tcBdr/>
        <a:fill>
          <a:solidFill>
            <a:srgbClr val="F5CC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CC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3" autoAdjust="0"/>
  </p:normalViewPr>
  <p:slideViewPr>
    <p:cSldViewPr snapToGrid="0">
      <p:cViewPr varScale="1">
        <p:scale>
          <a:sx n="48" d="100"/>
          <a:sy n="48" d="100"/>
        </p:scale>
        <p:origin x="1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64" Type="http://customschemas.google.com/relationships/presentationmetadata" Target="metadata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o, Samuel" userId="4ec441cd-8f9a-42ca-a558-84dc1fc29a1b" providerId="ADAL" clId="{5124738D-ECCF-4122-8AD2-8A1C67848E5D}"/>
    <pc:docChg chg="undo custSel addSld delSld modSld sldOrd modSection">
      <pc:chgData name="Bello, Samuel" userId="4ec441cd-8f9a-42ca-a558-84dc1fc29a1b" providerId="ADAL" clId="{5124738D-ECCF-4122-8AD2-8A1C67848E5D}" dt="2024-11-01T22:28:05.102" v="490" actId="20577"/>
      <pc:docMkLst>
        <pc:docMk/>
      </pc:docMkLst>
      <pc:sldChg chg="modSp mod">
        <pc:chgData name="Bello, Samuel" userId="4ec441cd-8f9a-42ca-a558-84dc1fc29a1b" providerId="ADAL" clId="{5124738D-ECCF-4122-8AD2-8A1C67848E5D}" dt="2024-11-01T21:42:29.324" v="0" actId="20577"/>
        <pc:sldMkLst>
          <pc:docMk/>
          <pc:sldMk cId="4050323236" sldId="349"/>
        </pc:sldMkLst>
        <pc:spChg chg="mod">
          <ac:chgData name="Bello, Samuel" userId="4ec441cd-8f9a-42ca-a558-84dc1fc29a1b" providerId="ADAL" clId="{5124738D-ECCF-4122-8AD2-8A1C67848E5D}" dt="2024-11-01T21:42:29.324" v="0" actId="20577"/>
          <ac:spMkLst>
            <pc:docMk/>
            <pc:sldMk cId="4050323236" sldId="349"/>
            <ac:spMk id="13" creationId="{DE9FF691-E797-1663-93C4-D1A02B8DAA3E}"/>
          </ac:spMkLst>
        </pc:spChg>
      </pc:sldChg>
      <pc:sldChg chg="addSp modSp mod modAnim">
        <pc:chgData name="Bello, Samuel" userId="4ec441cd-8f9a-42ca-a558-84dc1fc29a1b" providerId="ADAL" clId="{5124738D-ECCF-4122-8AD2-8A1C67848E5D}" dt="2024-11-01T21:54:32.257" v="4"/>
        <pc:sldMkLst>
          <pc:docMk/>
          <pc:sldMk cId="18186782" sldId="353"/>
        </pc:sldMkLst>
        <pc:grpChg chg="add mod">
          <ac:chgData name="Bello, Samuel" userId="4ec441cd-8f9a-42ca-a558-84dc1fc29a1b" providerId="ADAL" clId="{5124738D-ECCF-4122-8AD2-8A1C67848E5D}" dt="2024-11-01T21:54:29.848" v="3" actId="164"/>
          <ac:grpSpMkLst>
            <pc:docMk/>
            <pc:sldMk cId="18186782" sldId="353"/>
            <ac:grpSpMk id="13" creationId="{BAD2B587-8B18-3C4A-4F89-220E3A95B9EE}"/>
          </ac:grpSpMkLst>
        </pc:grpChg>
        <pc:picChg chg="add mod">
          <ac:chgData name="Bello, Samuel" userId="4ec441cd-8f9a-42ca-a558-84dc1fc29a1b" providerId="ADAL" clId="{5124738D-ECCF-4122-8AD2-8A1C67848E5D}" dt="2024-11-01T21:54:29.848" v="3" actId="164"/>
          <ac:picMkLst>
            <pc:docMk/>
            <pc:sldMk cId="18186782" sldId="353"/>
            <ac:picMk id="12" creationId="{710B047F-480C-1F2C-96BC-97CD09D674FA}"/>
          </ac:picMkLst>
        </pc:picChg>
        <pc:picChg chg="mod">
          <ac:chgData name="Bello, Samuel" userId="4ec441cd-8f9a-42ca-a558-84dc1fc29a1b" providerId="ADAL" clId="{5124738D-ECCF-4122-8AD2-8A1C67848E5D}" dt="2024-11-01T21:54:29.848" v="3" actId="164"/>
          <ac:picMkLst>
            <pc:docMk/>
            <pc:sldMk cId="18186782" sldId="353"/>
            <ac:picMk id="1028" creationId="{0B250975-1A1B-30C1-029B-FE87E5A3828A}"/>
          </ac:picMkLst>
        </pc:picChg>
      </pc:sldChg>
      <pc:sldChg chg="addSp new del">
        <pc:chgData name="Bello, Samuel" userId="4ec441cd-8f9a-42ca-a558-84dc1fc29a1b" providerId="ADAL" clId="{5124738D-ECCF-4122-8AD2-8A1C67848E5D}" dt="2024-11-01T22:03:37.414" v="7" actId="47"/>
        <pc:sldMkLst>
          <pc:docMk/>
          <pc:sldMk cId="3182324259" sldId="355"/>
        </pc:sldMkLst>
        <pc:picChg chg="add">
          <ac:chgData name="Bello, Samuel" userId="4ec441cd-8f9a-42ca-a558-84dc1fc29a1b" providerId="ADAL" clId="{5124738D-ECCF-4122-8AD2-8A1C67848E5D}" dt="2024-11-01T22:03:32.054" v="6"/>
          <ac:picMkLst>
            <pc:docMk/>
            <pc:sldMk cId="3182324259" sldId="355"/>
            <ac:picMk id="2050" creationId="{AEF24493-1D46-3042-03BB-623A3582B723}"/>
          </ac:picMkLst>
        </pc:picChg>
      </pc:sldChg>
      <pc:sldChg chg="addSp delSp modSp new mod ord modClrScheme modAnim chgLayout">
        <pc:chgData name="Bello, Samuel" userId="4ec441cd-8f9a-42ca-a558-84dc1fc29a1b" providerId="ADAL" clId="{5124738D-ECCF-4122-8AD2-8A1C67848E5D}" dt="2024-11-01T22:05:51.026" v="26"/>
        <pc:sldMkLst>
          <pc:docMk/>
          <pc:sldMk cId="4147263537" sldId="355"/>
        </pc:sldMkLst>
        <pc:spChg chg="del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2" creationId="{EE1F5DB0-BE41-84B3-2027-3D7188E15B68}"/>
          </ac:spMkLst>
        </pc:spChg>
        <pc:spChg chg="del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3" creationId="{BF98389F-0CA0-5ECA-847D-7422F092B280}"/>
          </ac:spMkLst>
        </pc:spChg>
        <pc:spChg chg="del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4" creationId="{E4D27072-39A5-4436-A7E8-2956F02FB1F6}"/>
          </ac:spMkLst>
        </pc:spChg>
        <pc:spChg chg="del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5" creationId="{E4F60A33-9FCA-C41A-F8E5-F5BE3DD69279}"/>
          </ac:spMkLst>
        </pc:spChg>
        <pc:spChg chg="add mod">
          <ac:chgData name="Bello, Samuel" userId="4ec441cd-8f9a-42ca-a558-84dc1fc29a1b" providerId="ADAL" clId="{5124738D-ECCF-4122-8AD2-8A1C67848E5D}" dt="2024-11-01T22:03:55.938" v="10" actId="26606"/>
          <ac:spMkLst>
            <pc:docMk/>
            <pc:sldMk cId="4147263537" sldId="355"/>
            <ac:spMk id="3079" creationId="{352DC64A-02D6-3D83-0F1B-AEA4FA2CA140}"/>
          </ac:spMkLst>
        </pc:spChg>
        <pc:picChg chg="add mod">
          <ac:chgData name="Bello, Samuel" userId="4ec441cd-8f9a-42ca-a558-84dc1fc29a1b" providerId="ADAL" clId="{5124738D-ECCF-4122-8AD2-8A1C67848E5D}" dt="2024-11-01T22:05:08.134" v="21" actId="1076"/>
          <ac:picMkLst>
            <pc:docMk/>
            <pc:sldMk cId="4147263537" sldId="355"/>
            <ac:picMk id="7" creationId="{429A4024-E106-8AD1-4A35-4A155042EB6B}"/>
          </ac:picMkLst>
        </pc:picChg>
        <pc:picChg chg="add mod">
          <ac:chgData name="Bello, Samuel" userId="4ec441cd-8f9a-42ca-a558-84dc1fc29a1b" providerId="ADAL" clId="{5124738D-ECCF-4122-8AD2-8A1C67848E5D}" dt="2024-11-01T22:05:33.286" v="23" actId="1076"/>
          <ac:picMkLst>
            <pc:docMk/>
            <pc:sldMk cId="4147263537" sldId="355"/>
            <ac:picMk id="9" creationId="{1801B98C-FB83-3988-3A16-21A82BFFAE17}"/>
          </ac:picMkLst>
        </pc:picChg>
        <pc:picChg chg="add mod">
          <ac:chgData name="Bello, Samuel" userId="4ec441cd-8f9a-42ca-a558-84dc1fc29a1b" providerId="ADAL" clId="{5124738D-ECCF-4122-8AD2-8A1C67848E5D}" dt="2024-11-01T22:04:22.348" v="16" actId="732"/>
          <ac:picMkLst>
            <pc:docMk/>
            <pc:sldMk cId="4147263537" sldId="355"/>
            <ac:picMk id="3074" creationId="{2DCFD230-FEC9-852A-0641-01E5D9B26971}"/>
          </ac:picMkLst>
        </pc:picChg>
      </pc:sldChg>
      <pc:sldChg chg="addSp delSp modSp new mod">
        <pc:chgData name="Bello, Samuel" userId="4ec441cd-8f9a-42ca-a558-84dc1fc29a1b" providerId="ADAL" clId="{5124738D-ECCF-4122-8AD2-8A1C67848E5D}" dt="2024-11-01T22:24:11.356" v="193" actId="478"/>
        <pc:sldMkLst>
          <pc:docMk/>
          <pc:sldMk cId="858906550" sldId="356"/>
        </pc:sldMkLst>
        <pc:spChg chg="del">
          <ac:chgData name="Bello, Samuel" userId="4ec441cd-8f9a-42ca-a558-84dc1fc29a1b" providerId="ADAL" clId="{5124738D-ECCF-4122-8AD2-8A1C67848E5D}" dt="2024-11-01T22:22:56.731" v="77" actId="478"/>
          <ac:spMkLst>
            <pc:docMk/>
            <pc:sldMk cId="858906550" sldId="356"/>
            <ac:spMk id="2" creationId="{4707BA14-A756-D2E3-30BC-855D4A795079}"/>
          </ac:spMkLst>
        </pc:spChg>
        <pc:spChg chg="mod">
          <ac:chgData name="Bello, Samuel" userId="4ec441cd-8f9a-42ca-a558-84dc1fc29a1b" providerId="ADAL" clId="{5124738D-ECCF-4122-8AD2-8A1C67848E5D}" dt="2024-11-01T22:18:15.291" v="42" actId="20577"/>
          <ac:spMkLst>
            <pc:docMk/>
            <pc:sldMk cId="858906550" sldId="356"/>
            <ac:spMk id="3" creationId="{5FEA5353-F1F9-44E1-D0DD-5C46608B1454}"/>
          </ac:spMkLst>
        </pc:spChg>
        <pc:spChg chg="mod">
          <ac:chgData name="Bello, Samuel" userId="4ec441cd-8f9a-42ca-a558-84dc1fc29a1b" providerId="ADAL" clId="{5124738D-ECCF-4122-8AD2-8A1C67848E5D}" dt="2024-11-01T22:22:47.629" v="76" actId="20577"/>
          <ac:spMkLst>
            <pc:docMk/>
            <pc:sldMk cId="858906550" sldId="356"/>
            <ac:spMk id="4" creationId="{58F88AFC-0A84-AD77-F8E6-4958B16E2719}"/>
          </ac:spMkLst>
        </pc:spChg>
        <pc:spChg chg="add del mod">
          <ac:chgData name="Bello, Samuel" userId="4ec441cd-8f9a-42ca-a558-84dc1fc29a1b" providerId="ADAL" clId="{5124738D-ECCF-4122-8AD2-8A1C67848E5D}" dt="2024-11-01T22:24:11.356" v="193" actId="478"/>
          <ac:spMkLst>
            <pc:docMk/>
            <pc:sldMk cId="858906550" sldId="356"/>
            <ac:spMk id="7" creationId="{2E97D96C-A376-F61E-4B70-269B40411639}"/>
          </ac:spMkLst>
        </pc:spChg>
        <pc:picChg chg="add mod">
          <ac:chgData name="Bello, Samuel" userId="4ec441cd-8f9a-42ca-a558-84dc1fc29a1b" providerId="ADAL" clId="{5124738D-ECCF-4122-8AD2-8A1C67848E5D}" dt="2024-11-01T22:23:10.906" v="79" actId="1076"/>
          <ac:picMkLst>
            <pc:docMk/>
            <pc:sldMk cId="858906550" sldId="356"/>
            <ac:picMk id="6" creationId="{9F1F8DE6-5FB8-0E87-897A-6D6D97B49D35}"/>
          </ac:picMkLst>
        </pc:picChg>
      </pc:sldChg>
      <pc:sldChg chg="add del">
        <pc:chgData name="Bello, Samuel" userId="4ec441cd-8f9a-42ca-a558-84dc1fc29a1b" providerId="ADAL" clId="{5124738D-ECCF-4122-8AD2-8A1C67848E5D}" dt="2024-11-01T22:18:06.119" v="28" actId="2890"/>
        <pc:sldMkLst>
          <pc:docMk/>
          <pc:sldMk cId="3013816762" sldId="356"/>
        </pc:sldMkLst>
      </pc:sldChg>
      <pc:sldChg chg="addSp delSp modSp add mod">
        <pc:chgData name="Bello, Samuel" userId="4ec441cd-8f9a-42ca-a558-84dc1fc29a1b" providerId="ADAL" clId="{5124738D-ECCF-4122-8AD2-8A1C67848E5D}" dt="2024-11-01T22:28:05.102" v="490" actId="20577"/>
        <pc:sldMkLst>
          <pc:docMk/>
          <pc:sldMk cId="3987789723" sldId="357"/>
        </pc:sldMkLst>
        <pc:spChg chg="add mod">
          <ac:chgData name="Bello, Samuel" userId="4ec441cd-8f9a-42ca-a558-84dc1fc29a1b" providerId="ADAL" clId="{5124738D-ECCF-4122-8AD2-8A1C67848E5D}" dt="2024-11-01T22:28:05.102" v="490" actId="20577"/>
          <ac:spMkLst>
            <pc:docMk/>
            <pc:sldMk cId="3987789723" sldId="357"/>
            <ac:spMk id="2" creationId="{AEFDF782-56A8-F514-1EE0-87CF8A4A46E5}"/>
          </ac:spMkLst>
        </pc:spChg>
        <pc:spChg chg="add mod">
          <ac:chgData name="Bello, Samuel" userId="4ec441cd-8f9a-42ca-a558-84dc1fc29a1b" providerId="ADAL" clId="{5124738D-ECCF-4122-8AD2-8A1C67848E5D}" dt="2024-11-01T22:25:42.547" v="314" actId="20577"/>
          <ac:spMkLst>
            <pc:docMk/>
            <pc:sldMk cId="3987789723" sldId="357"/>
            <ac:spMk id="5" creationId="{DF03AB2C-2486-C87C-555F-9C93D4C6A9E3}"/>
          </ac:spMkLst>
        </pc:spChg>
        <pc:spChg chg="add mod">
          <ac:chgData name="Bello, Samuel" userId="4ec441cd-8f9a-42ca-a558-84dc1fc29a1b" providerId="ADAL" clId="{5124738D-ECCF-4122-8AD2-8A1C67848E5D}" dt="2024-11-01T22:26:25.581" v="376" actId="20577"/>
          <ac:spMkLst>
            <pc:docMk/>
            <pc:sldMk cId="3987789723" sldId="357"/>
            <ac:spMk id="7" creationId="{3EA93D00-7E53-0D10-3AB7-93FAF4C6B8B3}"/>
          </ac:spMkLst>
        </pc:spChg>
        <pc:spChg chg="add mod">
          <ac:chgData name="Bello, Samuel" userId="4ec441cd-8f9a-42ca-a558-84dc1fc29a1b" providerId="ADAL" clId="{5124738D-ECCF-4122-8AD2-8A1C67848E5D}" dt="2024-11-01T22:27:39.327" v="480" actId="20577"/>
          <ac:spMkLst>
            <pc:docMk/>
            <pc:sldMk cId="3987789723" sldId="357"/>
            <ac:spMk id="8" creationId="{1E678174-1839-F9C0-3E59-D707B73E24A4}"/>
          </ac:spMkLst>
        </pc:spChg>
        <pc:spChg chg="add mod">
          <ac:chgData name="Bello, Samuel" userId="4ec441cd-8f9a-42ca-a558-84dc1fc29a1b" providerId="ADAL" clId="{5124738D-ECCF-4122-8AD2-8A1C67848E5D}" dt="2024-11-01T22:27:35.102" v="479" actId="20577"/>
          <ac:spMkLst>
            <pc:docMk/>
            <pc:sldMk cId="3987789723" sldId="357"/>
            <ac:spMk id="9" creationId="{7EFD6D86-F8B9-7181-6A37-47D3C4A994EC}"/>
          </ac:spMkLst>
        </pc:spChg>
        <pc:picChg chg="del">
          <ac:chgData name="Bello, Samuel" userId="4ec441cd-8f9a-42ca-a558-84dc1fc29a1b" providerId="ADAL" clId="{5124738D-ECCF-4122-8AD2-8A1C67848E5D}" dt="2024-11-01T22:24:18.300" v="195" actId="478"/>
          <ac:picMkLst>
            <pc:docMk/>
            <pc:sldMk cId="3987789723" sldId="357"/>
            <ac:picMk id="6" creationId="{F0BBCF5A-B1BD-51B0-82E8-9407FB25BD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291078-1224-D2C4-BBC1-7B36025FE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4209A2-4836-5389-EE46-6FCCBF8A23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FDFC9-D8F5-4476-A0EE-440605085D7D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ECA4DE-1334-C7BF-74C3-641909345E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19B5D-0071-CDB6-EEB9-4CAA4C1903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B4D8E-300E-4E02-936A-ABEBCB49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92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Ele oferece uma API de alto nível para a linguagem de programação Python, permitindo uma integração perfeita com ecossistemas Python existentes.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9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Rapidez e Eficiência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Descrição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Utiliza um modelo de computação distribuída que permite o processamento paralelo de grandes volumes de dados.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Benefício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Aumenta a eficiência e a velocidade do processamento, reduzindo significativamente o tempo necessário para análises complexas.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Tolerância a Falhas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Descrição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Spark possui mecanismos de recuperação automática de falhas, como a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recomputação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de dados perdidos usando o DAG (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Directed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Acyclic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Graph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Benefício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Garante a continuidade do processamento mesmo em caso de falhas de hardware ou software, aumentando a confiabilidade do sistema.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Escalabilidade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Descrição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Capaz de escalar horizontalmente, adicionando mais nós ao cluster para lidar com volumes crescentes de dados.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b="1" i="0" dirty="0">
                <a:solidFill>
                  <a:srgbClr val="CCCCCC"/>
                </a:solidFill>
                <a:effectLst/>
                <a:latin typeface="Segoe WPC"/>
              </a:rPr>
              <a:t>Benefício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: Permite que o sistema cresça conforme a necessidade, mantendo o desempenho e a eficiência mesmo com grandes volumes de dados.</a:t>
            </a:r>
          </a:p>
        </p:txBody>
      </p:sp>
    </p:spTree>
    <p:extLst>
      <p:ext uri="{BB962C8B-B14F-4D97-AF65-F5344CB8AC3E}">
        <p14:creationId xmlns:p14="http://schemas.microsoft.com/office/powerpoint/2010/main" val="298483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PySpark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é a API Python para o Apache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SparkPermite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que os desenvolvedores escrevam aplicações Spark usando Python, proporcionando acesso ao conjunto rico de recursos e capacidades do Spark através da linguagem Python. </a:t>
            </a:r>
          </a:p>
          <a:p>
            <a:endParaRPr lang="pt-BR" b="0" i="0" dirty="0">
              <a:solidFill>
                <a:srgbClr val="CCCCCC"/>
              </a:solidFill>
              <a:effectLst/>
              <a:latin typeface="Segoe WPC"/>
            </a:endParaRPr>
          </a:p>
          <a:p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Com seu conjunto rico de recursos, desempenho robusto e ecossistema extenso, o </a:t>
            </a:r>
            <a:r>
              <a:rPr lang="pt-BR" b="0" i="0" dirty="0" err="1">
                <a:solidFill>
                  <a:srgbClr val="CCCCCC"/>
                </a:solidFill>
                <a:effectLst/>
                <a:latin typeface="Segoe WPC"/>
              </a:rPr>
              <a:t>PySpark</a:t>
            </a:r>
            <a:r>
              <a:rPr lang="pt-BR" b="0" i="0" dirty="0">
                <a:solidFill>
                  <a:srgbClr val="CCCCCC"/>
                </a:solidFill>
                <a:effectLst/>
                <a:latin typeface="Segoe WPC"/>
              </a:rPr>
              <a:t> se tornou uma escolha popular para engenheiros de dados, cientistas de dados e desenvolvedores que trabalham com big data e computação distribuída.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7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1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34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PySpark</a:t>
            </a:r>
            <a:r>
              <a:rPr lang="pt-BR" dirty="0"/>
              <a:t>: A arquitetura do </a:t>
            </a:r>
            <a:r>
              <a:rPr lang="pt-BR" dirty="0" err="1"/>
              <a:t>PySpark</a:t>
            </a:r>
            <a:r>
              <a:rPr lang="pt-BR" dirty="0"/>
              <a:t> consiste em um programa driver que coordena tarefas e interage com um gerenciador de cluster para alocar recursos. O driver se comunica com os nós de trabalho, onde as tarefas são executadas dentro da JVM do executor. O </a:t>
            </a:r>
            <a:r>
              <a:rPr lang="pt-BR" dirty="0" err="1"/>
              <a:t>SparkContext</a:t>
            </a:r>
            <a:r>
              <a:rPr lang="pt-BR" dirty="0"/>
              <a:t> gerencia o ambiente de execução, enquanto a API </a:t>
            </a:r>
            <a:r>
              <a:rPr lang="pt-BR" dirty="0" err="1"/>
              <a:t>DataFrame</a:t>
            </a:r>
            <a:r>
              <a:rPr lang="pt-BR" dirty="0"/>
              <a:t> permite uma abstração de alto nível para manipulação de dados. O </a:t>
            </a:r>
            <a:r>
              <a:rPr lang="pt-BR" dirty="0" err="1"/>
              <a:t>SparkSession</a:t>
            </a:r>
            <a:r>
              <a:rPr lang="pt-BR" dirty="0"/>
              <a:t> fornece um ponto de entrada unificado para a funcionalidade do Spark. Por baixo, o cluster manager supervisiona a alocação de recursos e o agendamento de tarefas entre os nós, facilitando a computação paralela para o processamento eficiente de dados em larga escala.</a:t>
            </a:r>
          </a:p>
        </p:txBody>
      </p:sp>
    </p:spTree>
    <p:extLst>
      <p:ext uri="{BB962C8B-B14F-4D97-AF65-F5344CB8AC3E}">
        <p14:creationId xmlns:p14="http://schemas.microsoft.com/office/powerpoint/2010/main" val="272205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sem título" userDrawn="1">
  <p:cSld name="Capa com foto em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7AD29E7-FF68-1613-FD7E-E0247D0C95E6}"/>
              </a:ext>
            </a:extLst>
          </p:cNvPr>
          <p:cNvSpPr/>
          <p:nvPr userDrawn="1"/>
        </p:nvSpPr>
        <p:spPr>
          <a:xfrm>
            <a:off x="995921" y="1089053"/>
            <a:ext cx="4680000" cy="468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pt-BR" sz="4000" b="1">
              <a:solidFill>
                <a:schemeClr val="bg1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685477-EC28-8EE4-EA50-987D4674BD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1985" y="1609725"/>
            <a:ext cx="3700508" cy="255732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Título da apresentação em até quatro linhas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9F58BF-0211-E580-953A-430C753D8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0433" y="4456948"/>
            <a:ext cx="2059200" cy="113163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1_Título + texto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08B07962-08EB-3245-A1F3-F73F9E04B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5680" y="112985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1CBADB3B-9DF0-7B2D-C889-2FE677FE91E3}"/>
              </a:ext>
            </a:extLst>
          </p:cNvPr>
          <p:cNvSpPr/>
          <p:nvPr userDrawn="1"/>
        </p:nvSpPr>
        <p:spPr>
          <a:xfrm rot="10800000">
            <a:off x="6224299" y="8789"/>
            <a:ext cx="2232000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4ABA82AB-146C-94DA-2BDA-86D4C4E413E7}"/>
              </a:ext>
            </a:extLst>
          </p:cNvPr>
          <p:cNvSpPr/>
          <p:nvPr userDrawn="1"/>
        </p:nvSpPr>
        <p:spPr>
          <a:xfrm>
            <a:off x="8611809" y="6320228"/>
            <a:ext cx="2232000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617765F-E447-FE2E-3B46-E559D57C04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122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EB5517B-C4C6-2F16-1103-C6BECC7523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3122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AB74400F-AD5A-7C4B-D8BA-B8E0D9ADCB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3121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72B6-A4CF-71BD-8072-C9C72F425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vazada sup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50C8CA-7339-A4E6-71AE-9D6270CE8144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116732" y="0"/>
            <a:ext cx="5545137" cy="6308726"/>
          </a:xfrm>
          <a:custGeom>
            <a:avLst/>
            <a:gdLst>
              <a:gd name="connsiteX0" fmla="*/ 0 w 5545137"/>
              <a:gd name="connsiteY0" fmla="*/ 0 h 6308726"/>
              <a:gd name="connsiteX1" fmla="*/ 5545137 w 5545137"/>
              <a:gd name="connsiteY1" fmla="*/ 0 h 6308726"/>
              <a:gd name="connsiteX2" fmla="*/ 5545137 w 5545137"/>
              <a:gd name="connsiteY2" fmla="*/ 5497084 h 6308726"/>
              <a:gd name="connsiteX3" fmla="*/ 4733495 w 5545137"/>
              <a:gd name="connsiteY3" fmla="*/ 6308726 h 6308726"/>
              <a:gd name="connsiteX4" fmla="*/ 811642 w 5545137"/>
              <a:gd name="connsiteY4" fmla="*/ 6308726 h 6308726"/>
              <a:gd name="connsiteX5" fmla="*/ 0 w 5545137"/>
              <a:gd name="connsiteY5" fmla="*/ 5497084 h 630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5137" h="6308726">
                <a:moveTo>
                  <a:pt x="0" y="0"/>
                </a:moveTo>
                <a:lnTo>
                  <a:pt x="5545137" y="0"/>
                </a:lnTo>
                <a:lnTo>
                  <a:pt x="5545137" y="5497084"/>
                </a:lnTo>
                <a:cubicBezTo>
                  <a:pt x="5545137" y="5945341"/>
                  <a:pt x="5181752" y="6308726"/>
                  <a:pt x="4733495" y="6308726"/>
                </a:cubicBezTo>
                <a:lnTo>
                  <a:pt x="811642" y="6308726"/>
                </a:lnTo>
                <a:cubicBezTo>
                  <a:pt x="363385" y="6308726"/>
                  <a:pt x="0" y="5945341"/>
                  <a:pt x="0" y="54970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808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555472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5472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472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51B01B5A-4079-FE8B-3247-D5F8FD8B32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5471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3B622-697C-CF41-69E5-DDD19BA354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vazada inf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A3C1B4-CA78-EB9B-5622-AF8952BED5E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0863" y="549276"/>
            <a:ext cx="5545137" cy="6308725"/>
          </a:xfrm>
          <a:custGeom>
            <a:avLst/>
            <a:gdLst>
              <a:gd name="connsiteX0" fmla="*/ 811642 w 5545137"/>
              <a:gd name="connsiteY0" fmla="*/ 0 h 6308725"/>
              <a:gd name="connsiteX1" fmla="*/ 4733495 w 5545137"/>
              <a:gd name="connsiteY1" fmla="*/ 0 h 6308725"/>
              <a:gd name="connsiteX2" fmla="*/ 5545137 w 5545137"/>
              <a:gd name="connsiteY2" fmla="*/ 811642 h 6308725"/>
              <a:gd name="connsiteX3" fmla="*/ 5545137 w 5545137"/>
              <a:gd name="connsiteY3" fmla="*/ 6308725 h 6308725"/>
              <a:gd name="connsiteX4" fmla="*/ 0 w 5545137"/>
              <a:gd name="connsiteY4" fmla="*/ 6308725 h 6308725"/>
              <a:gd name="connsiteX5" fmla="*/ 0 w 5545137"/>
              <a:gd name="connsiteY5" fmla="*/ 811642 h 6308725"/>
              <a:gd name="connsiteX6" fmla="*/ 811642 w 5545137"/>
              <a:gd name="connsiteY6" fmla="*/ 0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5137" h="6308725">
                <a:moveTo>
                  <a:pt x="811642" y="0"/>
                </a:moveTo>
                <a:lnTo>
                  <a:pt x="4733495" y="0"/>
                </a:lnTo>
                <a:cubicBezTo>
                  <a:pt x="5181752" y="0"/>
                  <a:pt x="5545137" y="363385"/>
                  <a:pt x="5545137" y="811642"/>
                </a:cubicBezTo>
                <a:lnTo>
                  <a:pt x="5545137" y="6308725"/>
                </a:lnTo>
                <a:lnTo>
                  <a:pt x="0" y="6308725"/>
                </a:lnTo>
                <a:lnTo>
                  <a:pt x="0" y="811642"/>
                </a:lnTo>
                <a:cubicBezTo>
                  <a:pt x="0" y="363385"/>
                  <a:pt x="363385" y="0"/>
                  <a:pt x="81164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808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40CEB-1CCC-85A9-A256-50D57987B0B0}"/>
              </a:ext>
            </a:extLst>
          </p:cNvPr>
          <p:cNvSpPr/>
          <p:nvPr userDrawn="1"/>
        </p:nvSpPr>
        <p:spPr>
          <a:xfrm>
            <a:off x="6573518" y="6314576"/>
            <a:ext cx="1080000" cy="543425"/>
          </a:xfrm>
          <a:custGeom>
            <a:avLst/>
            <a:gdLst>
              <a:gd name="connsiteX0" fmla="*/ 299063 w 1080000"/>
              <a:gd name="connsiteY0" fmla="*/ 0 h 543425"/>
              <a:gd name="connsiteX1" fmla="*/ 780937 w 1080000"/>
              <a:gd name="connsiteY1" fmla="*/ 0 h 543425"/>
              <a:gd name="connsiteX2" fmla="*/ 1080000 w 1080000"/>
              <a:gd name="connsiteY2" fmla="*/ 299063 h 543425"/>
              <a:gd name="connsiteX3" fmla="*/ 1080000 w 1080000"/>
              <a:gd name="connsiteY3" fmla="*/ 543425 h 543425"/>
              <a:gd name="connsiteX4" fmla="*/ 0 w 1080000"/>
              <a:gd name="connsiteY4" fmla="*/ 543425 h 543425"/>
              <a:gd name="connsiteX5" fmla="*/ 0 w 1080000"/>
              <a:gd name="connsiteY5" fmla="*/ 299063 h 543425"/>
              <a:gd name="connsiteX6" fmla="*/ 299063 w 1080000"/>
              <a:gd name="connsiteY6" fmla="*/ 0 h 5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543425">
                <a:moveTo>
                  <a:pt x="299063" y="0"/>
                </a:moveTo>
                <a:lnTo>
                  <a:pt x="780937" y="0"/>
                </a:lnTo>
                <a:cubicBezTo>
                  <a:pt x="946105" y="0"/>
                  <a:pt x="1080000" y="133895"/>
                  <a:pt x="1080000" y="299063"/>
                </a:cubicBezTo>
                <a:lnTo>
                  <a:pt x="1080000" y="543425"/>
                </a:lnTo>
                <a:lnTo>
                  <a:pt x="0" y="543425"/>
                </a:lnTo>
                <a:lnTo>
                  <a:pt x="0" y="299063"/>
                </a:lnTo>
                <a:cubicBezTo>
                  <a:pt x="0" y="133895"/>
                  <a:pt x="133895" y="0"/>
                  <a:pt x="299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endParaRPr lang="pt-BR" sz="3000" b="1">
              <a:solidFill>
                <a:schemeClr val="bg1"/>
              </a:solidFill>
            </a:endParaRP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184232E7-B621-EE3D-93C1-CB29BA8BEB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D70F6-6E5A-0101-AC14-951E64C4F0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79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canto sup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1C34FB-2BC7-FF18-C005-FA5B0455DFF8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0" y="0"/>
            <a:ext cx="6095999" cy="6308724"/>
          </a:xfrm>
          <a:custGeom>
            <a:avLst/>
            <a:gdLst>
              <a:gd name="connsiteX0" fmla="*/ 0 w 6095999"/>
              <a:gd name="connsiteY0" fmla="*/ 0 h 6308724"/>
              <a:gd name="connsiteX1" fmla="*/ 6078721 w 6095999"/>
              <a:gd name="connsiteY1" fmla="*/ 0 h 6308724"/>
              <a:gd name="connsiteX2" fmla="*/ 6090578 w 6095999"/>
              <a:gd name="connsiteY2" fmla="*/ 77693 h 6308724"/>
              <a:gd name="connsiteX3" fmla="*/ 6095999 w 6095999"/>
              <a:gd name="connsiteY3" fmla="*/ 185051 h 6308724"/>
              <a:gd name="connsiteX4" fmla="*/ 6095999 w 6095999"/>
              <a:gd name="connsiteY4" fmla="*/ 5258712 h 6308724"/>
              <a:gd name="connsiteX5" fmla="*/ 5045987 w 6095999"/>
              <a:gd name="connsiteY5" fmla="*/ 6308724 h 6308724"/>
              <a:gd name="connsiteX6" fmla="*/ 0 w 6095999"/>
              <a:gd name="connsiteY6" fmla="*/ 6308724 h 630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5999" h="6308724">
                <a:moveTo>
                  <a:pt x="0" y="0"/>
                </a:moveTo>
                <a:lnTo>
                  <a:pt x="6078721" y="0"/>
                </a:lnTo>
                <a:lnTo>
                  <a:pt x="6090578" y="77693"/>
                </a:lnTo>
                <a:cubicBezTo>
                  <a:pt x="6094163" y="112992"/>
                  <a:pt x="6095999" y="148807"/>
                  <a:pt x="6095999" y="185051"/>
                </a:cubicBezTo>
                <a:lnTo>
                  <a:pt x="6095999" y="5258712"/>
                </a:lnTo>
                <a:cubicBezTo>
                  <a:pt x="6095999" y="5838618"/>
                  <a:pt x="5625893" y="6308724"/>
                  <a:pt x="5045987" y="6308724"/>
                </a:cubicBezTo>
                <a:lnTo>
                  <a:pt x="0" y="63087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D669808-A415-BD98-8070-0D5502B75476}"/>
              </a:ext>
            </a:extLst>
          </p:cNvPr>
          <p:cNvSpPr/>
          <p:nvPr userDrawn="1"/>
        </p:nvSpPr>
        <p:spPr>
          <a:xfrm>
            <a:off x="6573518" y="5498725"/>
            <a:ext cx="810000" cy="810000"/>
          </a:xfrm>
          <a:prstGeom prst="roundRect">
            <a:avLst>
              <a:gd name="adj" fmla="val 276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pt-BR" sz="3000" b="1">
              <a:solidFill>
                <a:schemeClr val="bg1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8FE050-5E78-1077-2791-9B5E22C23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4FCEA9F5-0E12-E7B3-56C4-CF551261D2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46BA3FA7-44EB-1F6F-3B8F-88846E7E75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C743-ED0F-C2BD-460A-061FDE3AB2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canto inferio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2E24D7-EADE-5620-1C4B-03B8907AEB1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0" y="552520"/>
            <a:ext cx="6095999" cy="6305480"/>
          </a:xfrm>
          <a:custGeom>
            <a:avLst/>
            <a:gdLst>
              <a:gd name="connsiteX0" fmla="*/ 0 w 6095999"/>
              <a:gd name="connsiteY0" fmla="*/ 0 h 6305480"/>
              <a:gd name="connsiteX1" fmla="*/ 5045987 w 6095999"/>
              <a:gd name="connsiteY1" fmla="*/ 0 h 6305480"/>
              <a:gd name="connsiteX2" fmla="*/ 6095999 w 6095999"/>
              <a:gd name="connsiteY2" fmla="*/ 1050012 h 6305480"/>
              <a:gd name="connsiteX3" fmla="*/ 6095999 w 6095999"/>
              <a:gd name="connsiteY3" fmla="*/ 6123673 h 6305480"/>
              <a:gd name="connsiteX4" fmla="*/ 6090578 w 6095999"/>
              <a:gd name="connsiteY4" fmla="*/ 6231031 h 6305480"/>
              <a:gd name="connsiteX5" fmla="*/ 6079216 w 6095999"/>
              <a:gd name="connsiteY5" fmla="*/ 6305480 h 6305480"/>
              <a:gd name="connsiteX6" fmla="*/ 0 w 6095999"/>
              <a:gd name="connsiteY6" fmla="*/ 6305480 h 63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5999" h="6305480">
                <a:moveTo>
                  <a:pt x="0" y="0"/>
                </a:moveTo>
                <a:lnTo>
                  <a:pt x="5045987" y="0"/>
                </a:lnTo>
                <a:cubicBezTo>
                  <a:pt x="5625893" y="0"/>
                  <a:pt x="6095999" y="470106"/>
                  <a:pt x="6095999" y="1050012"/>
                </a:cubicBezTo>
                <a:lnTo>
                  <a:pt x="6095999" y="6123673"/>
                </a:lnTo>
                <a:cubicBezTo>
                  <a:pt x="6095999" y="6159917"/>
                  <a:pt x="6094163" y="6195733"/>
                  <a:pt x="6090578" y="6231031"/>
                </a:cubicBezTo>
                <a:lnTo>
                  <a:pt x="6079216" y="6305480"/>
                </a:lnTo>
                <a:lnTo>
                  <a:pt x="0" y="63054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6573518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6CF3C22B-1F5A-4B6C-487D-304E30225FC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C73E3-BFAF-2C73-1C68-961CF29F12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9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ópicos com foto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ABD8A812-54A0-CA13-7967-AAEC06F84A37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0863" y="1952625"/>
            <a:ext cx="2580644" cy="4353877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520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03BC1D9-0578-5658-87D3-D09B216479F7}"/>
              </a:ext>
            </a:extLst>
          </p:cNvPr>
          <p:cNvSpPr/>
          <p:nvPr userDrawn="1"/>
        </p:nvSpPr>
        <p:spPr>
          <a:xfrm>
            <a:off x="3428832" y="5729168"/>
            <a:ext cx="2399947" cy="1128832"/>
          </a:xfrm>
          <a:custGeom>
            <a:avLst/>
            <a:gdLst>
              <a:gd name="connsiteX0" fmla="*/ 519190 w 2399947"/>
              <a:gd name="connsiteY0" fmla="*/ 0 h 1128832"/>
              <a:gd name="connsiteX1" fmla="*/ 1880757 w 2399947"/>
              <a:gd name="connsiteY1" fmla="*/ 0 h 1128832"/>
              <a:gd name="connsiteX2" fmla="*/ 2399947 w 2399947"/>
              <a:gd name="connsiteY2" fmla="*/ 519190 h 1128832"/>
              <a:gd name="connsiteX3" fmla="*/ 2399947 w 2399947"/>
              <a:gd name="connsiteY3" fmla="*/ 1128832 h 1128832"/>
              <a:gd name="connsiteX4" fmla="*/ 0 w 2399947"/>
              <a:gd name="connsiteY4" fmla="*/ 1128832 h 1128832"/>
              <a:gd name="connsiteX5" fmla="*/ 0 w 2399947"/>
              <a:gd name="connsiteY5" fmla="*/ 519190 h 1128832"/>
              <a:gd name="connsiteX6" fmla="*/ 519190 w 2399947"/>
              <a:gd name="connsiteY6" fmla="*/ 0 h 112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9947" h="1128832">
                <a:moveTo>
                  <a:pt x="519190" y="0"/>
                </a:moveTo>
                <a:lnTo>
                  <a:pt x="1880757" y="0"/>
                </a:lnTo>
                <a:cubicBezTo>
                  <a:pt x="2167498" y="0"/>
                  <a:pt x="2399947" y="232449"/>
                  <a:pt x="2399947" y="519190"/>
                </a:cubicBezTo>
                <a:lnTo>
                  <a:pt x="2399947" y="1128832"/>
                </a:lnTo>
                <a:lnTo>
                  <a:pt x="0" y="1128832"/>
                </a:lnTo>
                <a:lnTo>
                  <a:pt x="0" y="519190"/>
                </a:lnTo>
                <a:cubicBezTo>
                  <a:pt x="0" y="232449"/>
                  <a:pt x="232449" y="0"/>
                  <a:pt x="5191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17;p46">
            <a:extLst>
              <a:ext uri="{FF2B5EF4-FFF2-40B4-BE49-F238E27FC236}">
                <a16:creationId xmlns:a16="http://schemas.microsoft.com/office/drawing/2014/main" id="{3AC210A6-794C-D516-AA67-51FD45A1B4A5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6100967" y="1952625"/>
            <a:ext cx="2580644" cy="4353877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520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D6453B2-EECA-A2BC-345E-230BB6EE9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8681" y="3017323"/>
            <a:ext cx="2257750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558D522E-C5A1-12E4-DD43-CF28420B75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18785" y="3017323"/>
            <a:ext cx="2257750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CF377303-BD21-088F-F291-6BCB147F7A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00309" y="2514403"/>
            <a:ext cx="1726122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23" name="Espaço Reservado para Texto 11">
            <a:extLst>
              <a:ext uri="{FF2B5EF4-FFF2-40B4-BE49-F238E27FC236}">
                <a16:creationId xmlns:a16="http://schemas.microsoft.com/office/drawing/2014/main" id="{A5D13D89-FFFB-B11B-9B3C-82754D94B8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0413" y="2514403"/>
            <a:ext cx="1726122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313F74-113C-E044-697A-BC218CE32E5D}"/>
              </a:ext>
            </a:extLst>
          </p:cNvPr>
          <p:cNvSpPr/>
          <p:nvPr userDrawn="1"/>
        </p:nvSpPr>
        <p:spPr>
          <a:xfrm>
            <a:off x="3428832" y="2400285"/>
            <a:ext cx="468606" cy="4686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b="1" noProof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5A0110-097E-0929-DD0C-00528E026D3E}"/>
              </a:ext>
            </a:extLst>
          </p:cNvPr>
          <p:cNvSpPr/>
          <p:nvPr userDrawn="1"/>
        </p:nvSpPr>
        <p:spPr>
          <a:xfrm>
            <a:off x="8978936" y="2400285"/>
            <a:ext cx="468606" cy="4686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500" b="1" noProof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590A7-4D0D-88F0-11F2-ECE31ABEC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1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ópicos com dois ícone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D6453B2-EECA-A2BC-345E-230BB6EE9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48462" y="3169642"/>
            <a:ext cx="3995087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558D522E-C5A1-12E4-DD43-CF28420B75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90425" y="3169642"/>
            <a:ext cx="3995087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313F74-113C-E044-697A-BC218CE32E5D}"/>
              </a:ext>
            </a:extLst>
          </p:cNvPr>
          <p:cNvSpPr/>
          <p:nvPr userDrawn="1"/>
        </p:nvSpPr>
        <p:spPr>
          <a:xfrm>
            <a:off x="554037" y="2552603"/>
            <a:ext cx="891555" cy="891555"/>
          </a:xfrm>
          <a:prstGeom prst="roundRect">
            <a:avLst>
              <a:gd name="adj" fmla="val 230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5A0110-097E-0929-DD0C-00528E026D3E}"/>
              </a:ext>
            </a:extLst>
          </p:cNvPr>
          <p:cNvSpPr/>
          <p:nvPr userDrawn="1"/>
        </p:nvSpPr>
        <p:spPr>
          <a:xfrm>
            <a:off x="6096000" y="2552603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CF377303-BD21-088F-F291-6BCB147F7A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48462" y="2666722"/>
            <a:ext cx="3995087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23" name="Espaço Reservado para Texto 11">
            <a:extLst>
              <a:ext uri="{FF2B5EF4-FFF2-40B4-BE49-F238E27FC236}">
                <a16:creationId xmlns:a16="http://schemas.microsoft.com/office/drawing/2014/main" id="{A5D13D89-FFFB-B11B-9B3C-82754D94B8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90425" y="2666722"/>
            <a:ext cx="3995087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F59F8F0-FC19-FEC0-1BFA-3E3A474429C9}"/>
              </a:ext>
            </a:extLst>
          </p:cNvPr>
          <p:cNvSpPr/>
          <p:nvPr userDrawn="1"/>
        </p:nvSpPr>
        <p:spPr>
          <a:xfrm>
            <a:off x="554037" y="6318000"/>
            <a:ext cx="5541963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1B7EC-692A-BE53-7140-C6947398DB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0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ópicos com quatro ícone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D6453B2-EECA-A2BC-345E-230BB6EE90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037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558D522E-C5A1-12E4-DD43-CF28420B75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9105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2313F74-113C-E044-697A-BC218CE32E5D}"/>
              </a:ext>
            </a:extLst>
          </p:cNvPr>
          <p:cNvSpPr/>
          <p:nvPr userDrawn="1"/>
        </p:nvSpPr>
        <p:spPr>
          <a:xfrm>
            <a:off x="554037" y="1952625"/>
            <a:ext cx="891555" cy="891555"/>
          </a:xfrm>
          <a:prstGeom prst="roundRect">
            <a:avLst>
              <a:gd name="adj" fmla="val 230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5A0110-097E-0929-DD0C-00528E026D3E}"/>
              </a:ext>
            </a:extLst>
          </p:cNvPr>
          <p:cNvSpPr/>
          <p:nvPr userDrawn="1"/>
        </p:nvSpPr>
        <p:spPr>
          <a:xfrm>
            <a:off x="6344173" y="1952625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CF377303-BD21-088F-F291-6BCB147F7A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4037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23" name="Espaço Reservado para Texto 11">
            <a:extLst>
              <a:ext uri="{FF2B5EF4-FFF2-40B4-BE49-F238E27FC236}">
                <a16:creationId xmlns:a16="http://schemas.microsoft.com/office/drawing/2014/main" id="{A5D13D89-FFFB-B11B-9B3C-82754D94B8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49105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F59F8F0-FC19-FEC0-1BFA-3E3A474429C9}"/>
              </a:ext>
            </a:extLst>
          </p:cNvPr>
          <p:cNvSpPr/>
          <p:nvPr userDrawn="1"/>
        </p:nvSpPr>
        <p:spPr>
          <a:xfrm>
            <a:off x="554037" y="5729168"/>
            <a:ext cx="2234883" cy="1128832"/>
          </a:xfrm>
          <a:prstGeom prst="round2SameRect">
            <a:avLst>
              <a:gd name="adj1" fmla="val 3987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2AF37F-A653-8DFA-9494-D919F037AFEC}"/>
              </a:ext>
            </a:extLst>
          </p:cNvPr>
          <p:cNvSpPr/>
          <p:nvPr userDrawn="1"/>
        </p:nvSpPr>
        <p:spPr>
          <a:xfrm>
            <a:off x="3449105" y="1952625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BFB2801-709E-9EC4-EEF5-93C0C5E56C8E}"/>
              </a:ext>
            </a:extLst>
          </p:cNvPr>
          <p:cNvSpPr/>
          <p:nvPr userDrawn="1"/>
        </p:nvSpPr>
        <p:spPr>
          <a:xfrm>
            <a:off x="9239242" y="1952625"/>
            <a:ext cx="891555" cy="891555"/>
          </a:xfrm>
          <a:prstGeom prst="roundRect">
            <a:avLst>
              <a:gd name="adj" fmla="val 243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sz="1500" b="1" noProof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C7877FA0-21B4-6FA4-6D96-E86AD20E25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44173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1B1BCA9-0779-F9B7-972A-68441EAD685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39241" y="3511061"/>
            <a:ext cx="2234883" cy="18838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77015A61-E614-C996-84A6-8FBCBB5518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44173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F964D79E-7C7F-9B5F-AE26-B8F206B617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39241" y="3122441"/>
            <a:ext cx="2234883" cy="303775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destaque...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3D810F-5A63-B008-0A57-C3199F268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36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/>
          <p:nvPr/>
        </p:nvSpPr>
        <p:spPr>
          <a:xfrm>
            <a:off x="6776720" y="549275"/>
            <a:ext cx="4864417" cy="4786813"/>
          </a:xfrm>
          <a:prstGeom prst="roundRect">
            <a:avLst>
              <a:gd name="adj" fmla="val 1702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 hasCustomPrompt="1"/>
          </p:nvPr>
        </p:nvSpPr>
        <p:spPr>
          <a:xfrm>
            <a:off x="7223760" y="1005840"/>
            <a:ext cx="3999562" cy="386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treze linhas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2616D5C0-4055-073F-82C0-F401CFEF9E95}"/>
              </a:ext>
            </a:extLst>
          </p:cNvPr>
          <p:cNvSpPr/>
          <p:nvPr userDrawn="1"/>
        </p:nvSpPr>
        <p:spPr>
          <a:xfrm>
            <a:off x="6776720" y="5750559"/>
            <a:ext cx="3529656" cy="1107441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F7F1A0C-D8E4-280E-125F-4C5E021AEC94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5092194 w 6095999"/>
              <a:gd name="connsiteY1" fmla="*/ 0 h 6858000"/>
              <a:gd name="connsiteX2" fmla="*/ 6095999 w 6095999"/>
              <a:gd name="connsiteY2" fmla="*/ 1003805 h 6858000"/>
              <a:gd name="connsiteX3" fmla="*/ 6095999 w 6095999"/>
              <a:gd name="connsiteY3" fmla="*/ 5854195 h 6858000"/>
              <a:gd name="connsiteX4" fmla="*/ 5092194 w 6095999"/>
              <a:gd name="connsiteY4" fmla="*/ 6858000 h 6858000"/>
              <a:gd name="connsiteX5" fmla="*/ 0 w 609599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5092194" y="0"/>
                </a:lnTo>
                <a:cubicBezTo>
                  <a:pt x="5646580" y="0"/>
                  <a:pt x="6095999" y="449419"/>
                  <a:pt x="6095999" y="1003805"/>
                </a:cubicBezTo>
                <a:lnTo>
                  <a:pt x="6095999" y="5854195"/>
                </a:lnTo>
                <a:cubicBezTo>
                  <a:pt x="6095999" y="6408581"/>
                  <a:pt x="5646580" y="6858000"/>
                  <a:pt x="50921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55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87CF7-7110-D0E6-1233-2F210952C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41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AD38AF20-C367-E2A4-ABB2-BE1A41A788E2}"/>
              </a:ext>
            </a:extLst>
          </p:cNvPr>
          <p:cNvSpPr/>
          <p:nvPr/>
        </p:nvSpPr>
        <p:spPr>
          <a:xfrm>
            <a:off x="4332504" y="1"/>
            <a:ext cx="3529657" cy="2433747"/>
          </a:xfrm>
          <a:custGeom>
            <a:avLst/>
            <a:gdLst>
              <a:gd name="connsiteX0" fmla="*/ 0 w 3529657"/>
              <a:gd name="connsiteY0" fmla="*/ 0 h 2433747"/>
              <a:gd name="connsiteX1" fmla="*/ 3529657 w 3529657"/>
              <a:gd name="connsiteY1" fmla="*/ 0 h 2433747"/>
              <a:gd name="connsiteX2" fmla="*/ 3529657 w 3529657"/>
              <a:gd name="connsiteY2" fmla="*/ 1911944 h 2433747"/>
              <a:gd name="connsiteX3" fmla="*/ 3007854 w 3529657"/>
              <a:gd name="connsiteY3" fmla="*/ 2433747 h 2433747"/>
              <a:gd name="connsiteX4" fmla="*/ 521803 w 3529657"/>
              <a:gd name="connsiteY4" fmla="*/ 2433747 h 2433747"/>
              <a:gd name="connsiteX5" fmla="*/ 0 w 3529657"/>
              <a:gd name="connsiteY5" fmla="*/ 1911944 h 243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57" h="2433747">
                <a:moveTo>
                  <a:pt x="0" y="0"/>
                </a:moveTo>
                <a:lnTo>
                  <a:pt x="3529657" y="0"/>
                </a:lnTo>
                <a:lnTo>
                  <a:pt x="3529657" y="1911944"/>
                </a:lnTo>
                <a:cubicBezTo>
                  <a:pt x="3529657" y="2200128"/>
                  <a:pt x="3296038" y="2433747"/>
                  <a:pt x="3007854" y="2433747"/>
                </a:cubicBezTo>
                <a:lnTo>
                  <a:pt x="521803" y="2433747"/>
                </a:lnTo>
                <a:cubicBezTo>
                  <a:pt x="233619" y="2433747"/>
                  <a:pt x="0" y="2200128"/>
                  <a:pt x="0" y="19119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2161243-288B-06BD-C9D1-CA3E161B663B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3529" y="1"/>
            <a:ext cx="3529657" cy="4155997"/>
          </a:xfrm>
          <a:custGeom>
            <a:avLst/>
            <a:gdLst>
              <a:gd name="connsiteX0" fmla="*/ 0 w 3529657"/>
              <a:gd name="connsiteY0" fmla="*/ 0 h 4155997"/>
              <a:gd name="connsiteX1" fmla="*/ 3529657 w 3529657"/>
              <a:gd name="connsiteY1" fmla="*/ 0 h 4155997"/>
              <a:gd name="connsiteX2" fmla="*/ 3529657 w 3529657"/>
              <a:gd name="connsiteY2" fmla="*/ 3639361 h 4155997"/>
              <a:gd name="connsiteX3" fmla="*/ 3013021 w 3529657"/>
              <a:gd name="connsiteY3" fmla="*/ 4155997 h 4155997"/>
              <a:gd name="connsiteX4" fmla="*/ 516636 w 3529657"/>
              <a:gd name="connsiteY4" fmla="*/ 4155997 h 4155997"/>
              <a:gd name="connsiteX5" fmla="*/ 0 w 3529657"/>
              <a:gd name="connsiteY5" fmla="*/ 3639361 h 415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57" h="4155997">
                <a:moveTo>
                  <a:pt x="0" y="0"/>
                </a:moveTo>
                <a:lnTo>
                  <a:pt x="3529657" y="0"/>
                </a:lnTo>
                <a:lnTo>
                  <a:pt x="3529657" y="3639361"/>
                </a:lnTo>
                <a:cubicBezTo>
                  <a:pt x="3529657" y="3924691"/>
                  <a:pt x="3298351" y="4155997"/>
                  <a:pt x="3013021" y="4155997"/>
                </a:cubicBezTo>
                <a:lnTo>
                  <a:pt x="516636" y="4155997"/>
                </a:lnTo>
                <a:cubicBezTo>
                  <a:pt x="231306" y="4155997"/>
                  <a:pt x="0" y="3924691"/>
                  <a:pt x="0" y="363936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52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D0E8F-8C62-9928-8159-E91EDE49064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4332505" y="2650268"/>
            <a:ext cx="3529657" cy="4207733"/>
          </a:xfrm>
          <a:custGeom>
            <a:avLst/>
            <a:gdLst>
              <a:gd name="connsiteX0" fmla="*/ 516636 w 3529657"/>
              <a:gd name="connsiteY0" fmla="*/ 0 h 4207733"/>
              <a:gd name="connsiteX1" fmla="*/ 3013021 w 3529657"/>
              <a:gd name="connsiteY1" fmla="*/ 0 h 4207733"/>
              <a:gd name="connsiteX2" fmla="*/ 3529657 w 3529657"/>
              <a:gd name="connsiteY2" fmla="*/ 516636 h 4207733"/>
              <a:gd name="connsiteX3" fmla="*/ 3529657 w 3529657"/>
              <a:gd name="connsiteY3" fmla="*/ 4207733 h 4207733"/>
              <a:gd name="connsiteX4" fmla="*/ 0 w 3529657"/>
              <a:gd name="connsiteY4" fmla="*/ 4207733 h 4207733"/>
              <a:gd name="connsiteX5" fmla="*/ 0 w 3529657"/>
              <a:gd name="connsiteY5" fmla="*/ 516636 h 4207733"/>
              <a:gd name="connsiteX6" fmla="*/ 516636 w 3529657"/>
              <a:gd name="connsiteY6" fmla="*/ 0 h 42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9657" h="4207733">
                <a:moveTo>
                  <a:pt x="516636" y="0"/>
                </a:moveTo>
                <a:lnTo>
                  <a:pt x="3013021" y="0"/>
                </a:lnTo>
                <a:cubicBezTo>
                  <a:pt x="3298351" y="0"/>
                  <a:pt x="3529657" y="231306"/>
                  <a:pt x="3529657" y="516636"/>
                </a:cubicBezTo>
                <a:lnTo>
                  <a:pt x="3529657" y="4207733"/>
                </a:lnTo>
                <a:lnTo>
                  <a:pt x="0" y="4207733"/>
                </a:lnTo>
                <a:lnTo>
                  <a:pt x="0" y="516636"/>
                </a:lnTo>
                <a:cubicBezTo>
                  <a:pt x="0" y="231306"/>
                  <a:pt x="231306" y="0"/>
                  <a:pt x="51663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484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0FB0EC4-86BD-ED0C-C1B2-047A4C1B3327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8111481" y="0"/>
            <a:ext cx="3529657" cy="3429000"/>
          </a:xfrm>
          <a:custGeom>
            <a:avLst/>
            <a:gdLst>
              <a:gd name="connsiteX0" fmla="*/ 0 w 3529657"/>
              <a:gd name="connsiteY0" fmla="*/ 0 h 3429000"/>
              <a:gd name="connsiteX1" fmla="*/ 3529657 w 3529657"/>
              <a:gd name="connsiteY1" fmla="*/ 0 h 3429000"/>
              <a:gd name="connsiteX2" fmla="*/ 3529657 w 3529657"/>
              <a:gd name="connsiteY2" fmla="*/ 2912364 h 3429000"/>
              <a:gd name="connsiteX3" fmla="*/ 3013021 w 3529657"/>
              <a:gd name="connsiteY3" fmla="*/ 3429000 h 3429000"/>
              <a:gd name="connsiteX4" fmla="*/ 516636 w 3529657"/>
              <a:gd name="connsiteY4" fmla="*/ 3429000 h 3429000"/>
              <a:gd name="connsiteX5" fmla="*/ 0 w 3529657"/>
              <a:gd name="connsiteY5" fmla="*/ 2912364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657" h="3429000">
                <a:moveTo>
                  <a:pt x="0" y="0"/>
                </a:moveTo>
                <a:lnTo>
                  <a:pt x="3529657" y="0"/>
                </a:lnTo>
                <a:lnTo>
                  <a:pt x="3529657" y="2912364"/>
                </a:lnTo>
                <a:cubicBezTo>
                  <a:pt x="3529657" y="3197694"/>
                  <a:pt x="3298351" y="3429000"/>
                  <a:pt x="3013021" y="3429000"/>
                </a:cubicBezTo>
                <a:lnTo>
                  <a:pt x="516636" y="3429000"/>
                </a:lnTo>
                <a:cubicBezTo>
                  <a:pt x="231306" y="3429000"/>
                  <a:pt x="0" y="3197694"/>
                  <a:pt x="0" y="29123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6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A2C412D-AFEC-8A82-9BE4-CFA0E7225028}"/>
              </a:ext>
            </a:extLst>
          </p:cNvPr>
          <p:cNvSpPr/>
          <p:nvPr userDrawn="1"/>
        </p:nvSpPr>
        <p:spPr>
          <a:xfrm>
            <a:off x="553529" y="4377474"/>
            <a:ext cx="3529657" cy="2480526"/>
          </a:xfrm>
          <a:custGeom>
            <a:avLst/>
            <a:gdLst>
              <a:gd name="connsiteX0" fmla="*/ 521803 w 3529657"/>
              <a:gd name="connsiteY0" fmla="*/ 0 h 2480526"/>
              <a:gd name="connsiteX1" fmla="*/ 3007854 w 3529657"/>
              <a:gd name="connsiteY1" fmla="*/ 0 h 2480526"/>
              <a:gd name="connsiteX2" fmla="*/ 3529657 w 3529657"/>
              <a:gd name="connsiteY2" fmla="*/ 521803 h 2480526"/>
              <a:gd name="connsiteX3" fmla="*/ 3529657 w 3529657"/>
              <a:gd name="connsiteY3" fmla="*/ 2480526 h 2480526"/>
              <a:gd name="connsiteX4" fmla="*/ 0 w 3529657"/>
              <a:gd name="connsiteY4" fmla="*/ 2480526 h 2480526"/>
              <a:gd name="connsiteX5" fmla="*/ 0 w 3529657"/>
              <a:gd name="connsiteY5" fmla="*/ 521803 h 2480526"/>
              <a:gd name="connsiteX6" fmla="*/ 521803 w 3529657"/>
              <a:gd name="connsiteY6" fmla="*/ 0 h 248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9657" h="2480526">
                <a:moveTo>
                  <a:pt x="521803" y="0"/>
                </a:moveTo>
                <a:lnTo>
                  <a:pt x="3007854" y="0"/>
                </a:lnTo>
                <a:cubicBezTo>
                  <a:pt x="3296038" y="0"/>
                  <a:pt x="3529657" y="233619"/>
                  <a:pt x="3529657" y="521803"/>
                </a:cubicBezTo>
                <a:lnTo>
                  <a:pt x="3529657" y="2480526"/>
                </a:lnTo>
                <a:lnTo>
                  <a:pt x="0" y="2480526"/>
                </a:lnTo>
                <a:lnTo>
                  <a:pt x="0" y="521803"/>
                </a:lnTo>
                <a:cubicBezTo>
                  <a:pt x="0" y="233619"/>
                  <a:pt x="233619" y="0"/>
                  <a:pt x="5218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09;p50">
            <a:extLst>
              <a:ext uri="{FF2B5EF4-FFF2-40B4-BE49-F238E27FC236}">
                <a16:creationId xmlns:a16="http://schemas.microsoft.com/office/drawing/2014/main" id="{FAEE637C-4FFB-640D-C1E6-1D0715C9AD49}"/>
              </a:ext>
            </a:extLst>
          </p:cNvPr>
          <p:cNvSpPr/>
          <p:nvPr userDrawn="1"/>
        </p:nvSpPr>
        <p:spPr>
          <a:xfrm>
            <a:off x="8111390" y="3657600"/>
            <a:ext cx="3529657" cy="1801906"/>
          </a:xfrm>
          <a:prstGeom prst="roundRect">
            <a:avLst>
              <a:gd name="adj" fmla="val 2582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noProof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 hasCustomPrompt="1"/>
          </p:nvPr>
        </p:nvSpPr>
        <p:spPr>
          <a:xfrm>
            <a:off x="872198" y="4726745"/>
            <a:ext cx="2889654" cy="158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sp>
        <p:nvSpPr>
          <p:cNvPr id="10" name="Google Shape;210;p50">
            <a:extLst>
              <a:ext uri="{FF2B5EF4-FFF2-40B4-BE49-F238E27FC236}">
                <a16:creationId xmlns:a16="http://schemas.microsoft.com/office/drawing/2014/main" id="{165D9C93-56C4-2604-BF84-520EE8D0875A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4651173" y="549275"/>
            <a:ext cx="2889654" cy="149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sp>
        <p:nvSpPr>
          <p:cNvPr id="11" name="Google Shape;210;p50">
            <a:extLst>
              <a:ext uri="{FF2B5EF4-FFF2-40B4-BE49-F238E27FC236}">
                <a16:creationId xmlns:a16="http://schemas.microsoft.com/office/drawing/2014/main" id="{C98CBCDC-3371-8E74-46C1-D04E265C6C7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8431391" y="3981157"/>
            <a:ext cx="2889654" cy="115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BAD7-7F88-BADC-A28F-9A15E59515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2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Capa com foto em squircle pequen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113646A-C005-9DE2-92EB-99D2E74367C3}"/>
              </a:ext>
            </a:extLst>
          </p:cNvPr>
          <p:cNvSpPr/>
          <p:nvPr userDrawn="1"/>
        </p:nvSpPr>
        <p:spPr>
          <a:xfrm rot="5400000">
            <a:off x="-877940" y="1999001"/>
            <a:ext cx="2306737" cy="5508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7BB67FD-B9AC-AE74-7192-50C3CDFF07C2}"/>
              </a:ext>
            </a:extLst>
          </p:cNvPr>
          <p:cNvSpPr/>
          <p:nvPr userDrawn="1"/>
        </p:nvSpPr>
        <p:spPr>
          <a:xfrm rot="10800000">
            <a:off x="9444819" y="-1"/>
            <a:ext cx="2197189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01F048E-52E2-DC0E-ED2A-49DEAA306379}"/>
              </a:ext>
            </a:extLst>
          </p:cNvPr>
          <p:cNvSpPr/>
          <p:nvPr userDrawn="1"/>
        </p:nvSpPr>
        <p:spPr>
          <a:xfrm>
            <a:off x="6768833" y="6308725"/>
            <a:ext cx="4872306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1" name="Espaço Reservado para Texto 11">
            <a:extLst>
              <a:ext uri="{FF2B5EF4-FFF2-40B4-BE49-F238E27FC236}">
                <a16:creationId xmlns:a16="http://schemas.microsoft.com/office/drawing/2014/main" id="{49757175-054D-0AEB-D3F7-BCACBD20C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da apresentação em até três linhas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3785B27D-9D25-33AA-3E01-4DD6C80285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 EM ATÉ TRÊS LINHAS, SE FOR NECESSÁRIO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6815F53C-CA8D-395F-4A9D-6D5F72EB4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649" y="4673360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416F5705-29D4-A864-747E-BEDEA67374D6}"/>
              </a:ext>
            </a:extLst>
          </p:cNvPr>
          <p:cNvSpPr/>
          <p:nvPr userDrawn="1"/>
        </p:nvSpPr>
        <p:spPr>
          <a:xfrm>
            <a:off x="6096002" y="5047278"/>
            <a:ext cx="6095999" cy="1810722"/>
          </a:xfrm>
          <a:custGeom>
            <a:avLst/>
            <a:gdLst>
              <a:gd name="connsiteX0" fmla="*/ 625640 w 6095999"/>
              <a:gd name="connsiteY0" fmla="*/ 0 h 1810722"/>
              <a:gd name="connsiteX1" fmla="*/ 6094028 w 6095999"/>
              <a:gd name="connsiteY1" fmla="*/ 0 h 1810722"/>
              <a:gd name="connsiteX2" fmla="*/ 6095999 w 6095999"/>
              <a:gd name="connsiteY2" fmla="*/ 199 h 1810722"/>
              <a:gd name="connsiteX3" fmla="*/ 6095999 w 6095999"/>
              <a:gd name="connsiteY3" fmla="*/ 1810722 h 1810722"/>
              <a:gd name="connsiteX4" fmla="*/ 1358 w 6095999"/>
              <a:gd name="connsiteY4" fmla="*/ 1810722 h 1810722"/>
              <a:gd name="connsiteX5" fmla="*/ 0 w 6095999"/>
              <a:gd name="connsiteY5" fmla="*/ 1797254 h 1810722"/>
              <a:gd name="connsiteX6" fmla="*/ 0 w 6095999"/>
              <a:gd name="connsiteY6" fmla="*/ 625640 h 1810722"/>
              <a:gd name="connsiteX7" fmla="*/ 625640 w 6095999"/>
              <a:gd name="connsiteY7" fmla="*/ 0 h 18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1810722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F7B3C1C-16AD-4880-7FD1-10DF7906A73F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7399606" y="0"/>
            <a:ext cx="4792394" cy="4841652"/>
          </a:xfrm>
          <a:custGeom>
            <a:avLst/>
            <a:gdLst>
              <a:gd name="connsiteX0" fmla="*/ 6399 w 4792394"/>
              <a:gd name="connsiteY0" fmla="*/ 0 h 4841652"/>
              <a:gd name="connsiteX1" fmla="*/ 4792394 w 4792394"/>
              <a:gd name="connsiteY1" fmla="*/ 0 h 4841652"/>
              <a:gd name="connsiteX2" fmla="*/ 4792394 w 4792394"/>
              <a:gd name="connsiteY2" fmla="*/ 4834533 h 4841652"/>
              <a:gd name="connsiteX3" fmla="*/ 4721777 w 4792394"/>
              <a:gd name="connsiteY3" fmla="*/ 4841652 h 4841652"/>
              <a:gd name="connsiteX4" fmla="*/ 694285 w 4792394"/>
              <a:gd name="connsiteY4" fmla="*/ 4841652 h 4841652"/>
              <a:gd name="connsiteX5" fmla="*/ 0 w 4792394"/>
              <a:gd name="connsiteY5" fmla="*/ 4147367 h 4841652"/>
              <a:gd name="connsiteX6" fmla="*/ 0 w 4792394"/>
              <a:gd name="connsiteY6" fmla="*/ 63470 h 484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2394" h="4841652">
                <a:moveTo>
                  <a:pt x="6399" y="0"/>
                </a:moveTo>
                <a:lnTo>
                  <a:pt x="4792394" y="0"/>
                </a:lnTo>
                <a:lnTo>
                  <a:pt x="4792394" y="4834533"/>
                </a:lnTo>
                <a:lnTo>
                  <a:pt x="4721777" y="4841652"/>
                </a:lnTo>
                <a:lnTo>
                  <a:pt x="694285" y="4841652"/>
                </a:lnTo>
                <a:cubicBezTo>
                  <a:pt x="310842" y="4841652"/>
                  <a:pt x="0" y="4530810"/>
                  <a:pt x="0" y="4147367"/>
                </a:cubicBezTo>
                <a:lnTo>
                  <a:pt x="0" y="634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216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150B595-49E1-95F6-7EFF-E8E69F4B1928}"/>
              </a:ext>
            </a:extLst>
          </p:cNvPr>
          <p:cNvSpPr/>
          <p:nvPr userDrawn="1"/>
        </p:nvSpPr>
        <p:spPr>
          <a:xfrm>
            <a:off x="0" y="5079936"/>
            <a:ext cx="5866226" cy="1778065"/>
          </a:xfrm>
          <a:custGeom>
            <a:avLst/>
            <a:gdLst>
              <a:gd name="connsiteX0" fmla="*/ 0 w 5866226"/>
              <a:gd name="connsiteY0" fmla="*/ 0 h 1778065"/>
              <a:gd name="connsiteX1" fmla="*/ 5116050 w 5866226"/>
              <a:gd name="connsiteY1" fmla="*/ 0 h 1778065"/>
              <a:gd name="connsiteX2" fmla="*/ 5866226 w 5866226"/>
              <a:gd name="connsiteY2" fmla="*/ 750176 h 1778065"/>
              <a:gd name="connsiteX3" fmla="*/ 5866226 w 5866226"/>
              <a:gd name="connsiteY3" fmla="*/ 1672718 h 1778065"/>
              <a:gd name="connsiteX4" fmla="*/ 5855607 w 5866226"/>
              <a:gd name="connsiteY4" fmla="*/ 1778065 h 1778065"/>
              <a:gd name="connsiteX5" fmla="*/ 0 w 5866226"/>
              <a:gd name="connsiteY5" fmla="*/ 1778065 h 17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226" h="1778065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09;p50">
            <a:extLst>
              <a:ext uri="{FF2B5EF4-FFF2-40B4-BE49-F238E27FC236}">
                <a16:creationId xmlns:a16="http://schemas.microsoft.com/office/drawing/2014/main" id="{7D3C17C1-608A-4822-2511-03669289232D}"/>
              </a:ext>
            </a:extLst>
          </p:cNvPr>
          <p:cNvSpPr/>
          <p:nvPr userDrawn="1"/>
        </p:nvSpPr>
        <p:spPr>
          <a:xfrm>
            <a:off x="1363638" y="2798277"/>
            <a:ext cx="5823068" cy="2052000"/>
          </a:xfrm>
          <a:prstGeom prst="roundRect">
            <a:avLst>
              <a:gd name="adj" fmla="val 239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3CEFEB6-F6C2-2615-F037-825D18B6BEC7}"/>
              </a:ext>
            </a:extLst>
          </p:cNvPr>
          <p:cNvSpPr/>
          <p:nvPr userDrawn="1"/>
        </p:nvSpPr>
        <p:spPr>
          <a:xfrm>
            <a:off x="0" y="2798277"/>
            <a:ext cx="1150738" cy="2052000"/>
          </a:xfrm>
          <a:custGeom>
            <a:avLst/>
            <a:gdLst>
              <a:gd name="connsiteX0" fmla="*/ 0 w 1150738"/>
              <a:gd name="connsiteY0" fmla="*/ 0 h 2052000"/>
              <a:gd name="connsiteX1" fmla="*/ 660310 w 1150738"/>
              <a:gd name="connsiteY1" fmla="*/ 0 h 2052000"/>
              <a:gd name="connsiteX2" fmla="*/ 1150738 w 1150738"/>
              <a:gd name="connsiteY2" fmla="*/ 490428 h 2052000"/>
              <a:gd name="connsiteX3" fmla="*/ 1150738 w 1150738"/>
              <a:gd name="connsiteY3" fmla="*/ 1561572 h 2052000"/>
              <a:gd name="connsiteX4" fmla="*/ 660310 w 1150738"/>
              <a:gd name="connsiteY4" fmla="*/ 2052000 h 2052000"/>
              <a:gd name="connsiteX5" fmla="*/ 0 w 1150738"/>
              <a:gd name="connsiteY5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738" h="2052000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10;p50">
            <a:extLst>
              <a:ext uri="{FF2B5EF4-FFF2-40B4-BE49-F238E27FC236}">
                <a16:creationId xmlns:a16="http://schemas.microsoft.com/office/drawing/2014/main" id="{C98CBCDC-3371-8E74-46C1-D04E265C6C7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três linhas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B5E099D-7FAA-6AE2-8068-C8A33C3A9666}"/>
              </a:ext>
            </a:extLst>
          </p:cNvPr>
          <p:cNvSpPr/>
          <p:nvPr userDrawn="1"/>
        </p:nvSpPr>
        <p:spPr>
          <a:xfrm>
            <a:off x="1470088" y="1"/>
            <a:ext cx="3558168" cy="2601275"/>
          </a:xfrm>
          <a:custGeom>
            <a:avLst/>
            <a:gdLst>
              <a:gd name="connsiteX0" fmla="*/ 4353 w 3558168"/>
              <a:gd name="connsiteY0" fmla="*/ 0 h 2601275"/>
              <a:gd name="connsiteX1" fmla="*/ 3553816 w 3558168"/>
              <a:gd name="connsiteY1" fmla="*/ 0 h 2601275"/>
              <a:gd name="connsiteX2" fmla="*/ 3558168 w 3558168"/>
              <a:gd name="connsiteY2" fmla="*/ 43173 h 2601275"/>
              <a:gd name="connsiteX3" fmla="*/ 3558168 w 3558168"/>
              <a:gd name="connsiteY3" fmla="*/ 1927287 h 2601275"/>
              <a:gd name="connsiteX4" fmla="*/ 2884180 w 3558168"/>
              <a:gd name="connsiteY4" fmla="*/ 2601275 h 2601275"/>
              <a:gd name="connsiteX5" fmla="*/ 673988 w 3558168"/>
              <a:gd name="connsiteY5" fmla="*/ 2601275 h 2601275"/>
              <a:gd name="connsiteX6" fmla="*/ 0 w 3558168"/>
              <a:gd name="connsiteY6" fmla="*/ 1927287 h 2601275"/>
              <a:gd name="connsiteX7" fmla="*/ 0 w 3558168"/>
              <a:gd name="connsiteY7" fmla="*/ 43173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168" h="2601275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65E69C3-EFF6-E7D2-01DB-AB914C962734}"/>
              </a:ext>
            </a:extLst>
          </p:cNvPr>
          <p:cNvSpPr/>
          <p:nvPr userDrawn="1"/>
        </p:nvSpPr>
        <p:spPr>
          <a:xfrm>
            <a:off x="0" y="1"/>
            <a:ext cx="1150738" cy="2601275"/>
          </a:xfrm>
          <a:custGeom>
            <a:avLst/>
            <a:gdLst>
              <a:gd name="connsiteX0" fmla="*/ 0 w 1150738"/>
              <a:gd name="connsiteY0" fmla="*/ 0 h 2601275"/>
              <a:gd name="connsiteX1" fmla="*/ 1150738 w 1150738"/>
              <a:gd name="connsiteY1" fmla="*/ 0 h 2601275"/>
              <a:gd name="connsiteX2" fmla="*/ 1150738 w 1150738"/>
              <a:gd name="connsiteY2" fmla="*/ 2173371 h 2601275"/>
              <a:gd name="connsiteX3" fmla="*/ 722834 w 1150738"/>
              <a:gd name="connsiteY3" fmla="*/ 2601275 h 2601275"/>
              <a:gd name="connsiteX4" fmla="*/ 0 w 1150738"/>
              <a:gd name="connsiteY4" fmla="*/ 2601275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2601275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A24DC-E80F-8BF7-3407-D48D61A4FA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77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ransição / Mosaico 4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C290C60-7FB9-F78D-516A-519CBEAC5B51}"/>
              </a:ext>
            </a:extLst>
          </p:cNvPr>
          <p:cNvSpPr/>
          <p:nvPr userDrawn="1"/>
        </p:nvSpPr>
        <p:spPr>
          <a:xfrm>
            <a:off x="6096002" y="5047278"/>
            <a:ext cx="6095999" cy="1810722"/>
          </a:xfrm>
          <a:custGeom>
            <a:avLst/>
            <a:gdLst>
              <a:gd name="connsiteX0" fmla="*/ 625640 w 6095999"/>
              <a:gd name="connsiteY0" fmla="*/ 0 h 1810722"/>
              <a:gd name="connsiteX1" fmla="*/ 6094028 w 6095999"/>
              <a:gd name="connsiteY1" fmla="*/ 0 h 1810722"/>
              <a:gd name="connsiteX2" fmla="*/ 6095999 w 6095999"/>
              <a:gd name="connsiteY2" fmla="*/ 199 h 1810722"/>
              <a:gd name="connsiteX3" fmla="*/ 6095999 w 6095999"/>
              <a:gd name="connsiteY3" fmla="*/ 1810722 h 1810722"/>
              <a:gd name="connsiteX4" fmla="*/ 1358 w 6095999"/>
              <a:gd name="connsiteY4" fmla="*/ 1810722 h 1810722"/>
              <a:gd name="connsiteX5" fmla="*/ 0 w 6095999"/>
              <a:gd name="connsiteY5" fmla="*/ 1797254 h 1810722"/>
              <a:gd name="connsiteX6" fmla="*/ 0 w 6095999"/>
              <a:gd name="connsiteY6" fmla="*/ 625640 h 1810722"/>
              <a:gd name="connsiteX7" fmla="*/ 625640 w 6095999"/>
              <a:gd name="connsiteY7" fmla="*/ 0 h 18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1810722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50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09;p50">
            <a:extLst>
              <a:ext uri="{FF2B5EF4-FFF2-40B4-BE49-F238E27FC236}">
                <a16:creationId xmlns:a16="http://schemas.microsoft.com/office/drawing/2014/main" id="{7D3C17C1-608A-4822-2511-03669289232D}"/>
              </a:ext>
            </a:extLst>
          </p:cNvPr>
          <p:cNvSpPr/>
          <p:nvPr userDrawn="1"/>
        </p:nvSpPr>
        <p:spPr>
          <a:xfrm>
            <a:off x="1363638" y="2798277"/>
            <a:ext cx="5823068" cy="2052000"/>
          </a:xfrm>
          <a:prstGeom prst="roundRect">
            <a:avLst>
              <a:gd name="adj" fmla="val 239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10;p50">
            <a:extLst>
              <a:ext uri="{FF2B5EF4-FFF2-40B4-BE49-F238E27FC236}">
                <a16:creationId xmlns:a16="http://schemas.microsoft.com/office/drawing/2014/main" id="{C98CBCDC-3371-8E74-46C1-D04E265C6C7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3200" b="1" noProof="0">
                <a:solidFill>
                  <a:schemeClr val="bg1"/>
                </a:solidFill>
              </a:rPr>
              <a:t>Título da apresentação em até duas linhas</a:t>
            </a:r>
            <a:endParaRPr lang="pt-BR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C1CCA30-9EEA-D51A-D841-63EC467E91CE}"/>
              </a:ext>
            </a:extLst>
          </p:cNvPr>
          <p:cNvSpPr/>
          <p:nvPr userDrawn="1"/>
        </p:nvSpPr>
        <p:spPr>
          <a:xfrm>
            <a:off x="7511370" y="1"/>
            <a:ext cx="4318680" cy="4850277"/>
          </a:xfrm>
          <a:custGeom>
            <a:avLst/>
            <a:gdLst>
              <a:gd name="connsiteX0" fmla="*/ 41204 w 4318680"/>
              <a:gd name="connsiteY0" fmla="*/ 0 h 4850277"/>
              <a:gd name="connsiteX1" fmla="*/ 4277476 w 4318680"/>
              <a:gd name="connsiteY1" fmla="*/ 0 h 4850277"/>
              <a:gd name="connsiteX2" fmla="*/ 4278192 w 4318680"/>
              <a:gd name="connsiteY2" fmla="*/ 1956 h 4850277"/>
              <a:gd name="connsiteX3" fmla="*/ 4318680 w 4318680"/>
              <a:gd name="connsiteY3" fmla="*/ 269759 h 4850277"/>
              <a:gd name="connsiteX4" fmla="*/ 4318680 w 4318680"/>
              <a:gd name="connsiteY4" fmla="*/ 3949703 h 4850277"/>
              <a:gd name="connsiteX5" fmla="*/ 3418106 w 4318680"/>
              <a:gd name="connsiteY5" fmla="*/ 4850277 h 4850277"/>
              <a:gd name="connsiteX6" fmla="*/ 900574 w 4318680"/>
              <a:gd name="connsiteY6" fmla="*/ 4850277 h 4850277"/>
              <a:gd name="connsiteX7" fmla="*/ 0 w 4318680"/>
              <a:gd name="connsiteY7" fmla="*/ 3949703 h 4850277"/>
              <a:gd name="connsiteX8" fmla="*/ 0 w 4318680"/>
              <a:gd name="connsiteY8" fmla="*/ 269759 h 4850277"/>
              <a:gd name="connsiteX9" fmla="*/ 40488 w 4318680"/>
              <a:gd name="connsiteY9" fmla="*/ 1956 h 4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8680" h="4850277">
                <a:moveTo>
                  <a:pt x="41204" y="0"/>
                </a:moveTo>
                <a:lnTo>
                  <a:pt x="4277476" y="0"/>
                </a:lnTo>
                <a:lnTo>
                  <a:pt x="4278192" y="1956"/>
                </a:lnTo>
                <a:cubicBezTo>
                  <a:pt x="4304505" y="86555"/>
                  <a:pt x="4318680" y="176502"/>
                  <a:pt x="4318680" y="269759"/>
                </a:cubicBezTo>
                <a:lnTo>
                  <a:pt x="4318680" y="3949703"/>
                </a:lnTo>
                <a:cubicBezTo>
                  <a:pt x="4318680" y="4447076"/>
                  <a:pt x="3915479" y="4850277"/>
                  <a:pt x="3418106" y="4850277"/>
                </a:cubicBezTo>
                <a:lnTo>
                  <a:pt x="900574" y="4850277"/>
                </a:lnTo>
                <a:cubicBezTo>
                  <a:pt x="403201" y="4850277"/>
                  <a:pt x="0" y="4447076"/>
                  <a:pt x="0" y="3949703"/>
                </a:cubicBezTo>
                <a:lnTo>
                  <a:pt x="0" y="269759"/>
                </a:lnTo>
                <a:cubicBezTo>
                  <a:pt x="0" y="176502"/>
                  <a:pt x="14175" y="86555"/>
                  <a:pt x="40488" y="1956"/>
                </a:cubicBez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m 3" descr="Logotipo&#10;&#10;Descrição gerada automaticamente com confiança baixa">
            <a:extLst>
              <a:ext uri="{FF2B5EF4-FFF2-40B4-BE49-F238E27FC236}">
                <a16:creationId xmlns:a16="http://schemas.microsoft.com/office/drawing/2014/main" id="{32B83402-A026-6A16-AC62-ABE0B1E585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770" y="5409382"/>
            <a:ext cx="2642280" cy="144861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C578BDE3-B669-E130-8AE6-E5D739C4DF4F}"/>
              </a:ext>
            </a:extLst>
          </p:cNvPr>
          <p:cNvSpPr/>
          <p:nvPr userDrawn="1"/>
        </p:nvSpPr>
        <p:spPr>
          <a:xfrm>
            <a:off x="0" y="5079936"/>
            <a:ext cx="5866226" cy="1778065"/>
          </a:xfrm>
          <a:custGeom>
            <a:avLst/>
            <a:gdLst>
              <a:gd name="connsiteX0" fmla="*/ 0 w 5866226"/>
              <a:gd name="connsiteY0" fmla="*/ 0 h 1778065"/>
              <a:gd name="connsiteX1" fmla="*/ 5116050 w 5866226"/>
              <a:gd name="connsiteY1" fmla="*/ 0 h 1778065"/>
              <a:gd name="connsiteX2" fmla="*/ 5866226 w 5866226"/>
              <a:gd name="connsiteY2" fmla="*/ 750176 h 1778065"/>
              <a:gd name="connsiteX3" fmla="*/ 5866226 w 5866226"/>
              <a:gd name="connsiteY3" fmla="*/ 1672718 h 1778065"/>
              <a:gd name="connsiteX4" fmla="*/ 5855607 w 5866226"/>
              <a:gd name="connsiteY4" fmla="*/ 1778065 h 1778065"/>
              <a:gd name="connsiteX5" fmla="*/ 0 w 5866226"/>
              <a:gd name="connsiteY5" fmla="*/ 1778065 h 17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226" h="1778065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09;p50">
            <a:extLst>
              <a:ext uri="{FF2B5EF4-FFF2-40B4-BE49-F238E27FC236}">
                <a16:creationId xmlns:a16="http://schemas.microsoft.com/office/drawing/2014/main" id="{896FE8B5-D32C-2141-60D3-917B14D150EF}"/>
              </a:ext>
            </a:extLst>
          </p:cNvPr>
          <p:cNvSpPr/>
          <p:nvPr userDrawn="1"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ABF6232-5079-7330-7B7B-90197E446ACB}"/>
              </a:ext>
            </a:extLst>
          </p:cNvPr>
          <p:cNvSpPr/>
          <p:nvPr userDrawn="1"/>
        </p:nvSpPr>
        <p:spPr>
          <a:xfrm>
            <a:off x="0" y="2798277"/>
            <a:ext cx="1150738" cy="2052000"/>
          </a:xfrm>
          <a:custGeom>
            <a:avLst/>
            <a:gdLst>
              <a:gd name="connsiteX0" fmla="*/ 0 w 1150738"/>
              <a:gd name="connsiteY0" fmla="*/ 0 h 2052000"/>
              <a:gd name="connsiteX1" fmla="*/ 660310 w 1150738"/>
              <a:gd name="connsiteY1" fmla="*/ 0 h 2052000"/>
              <a:gd name="connsiteX2" fmla="*/ 1150738 w 1150738"/>
              <a:gd name="connsiteY2" fmla="*/ 490428 h 2052000"/>
              <a:gd name="connsiteX3" fmla="*/ 1150738 w 1150738"/>
              <a:gd name="connsiteY3" fmla="*/ 1561572 h 2052000"/>
              <a:gd name="connsiteX4" fmla="*/ 660310 w 1150738"/>
              <a:gd name="connsiteY4" fmla="*/ 2052000 h 2052000"/>
              <a:gd name="connsiteX5" fmla="*/ 0 w 1150738"/>
              <a:gd name="connsiteY5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738" h="2052000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1E50139-490E-69F9-20B8-677500BE7EC2}"/>
              </a:ext>
            </a:extLst>
          </p:cNvPr>
          <p:cNvSpPr/>
          <p:nvPr userDrawn="1"/>
        </p:nvSpPr>
        <p:spPr>
          <a:xfrm>
            <a:off x="1470088" y="1"/>
            <a:ext cx="3558168" cy="2601275"/>
          </a:xfrm>
          <a:custGeom>
            <a:avLst/>
            <a:gdLst>
              <a:gd name="connsiteX0" fmla="*/ 4353 w 3558168"/>
              <a:gd name="connsiteY0" fmla="*/ 0 h 2601275"/>
              <a:gd name="connsiteX1" fmla="*/ 3553816 w 3558168"/>
              <a:gd name="connsiteY1" fmla="*/ 0 h 2601275"/>
              <a:gd name="connsiteX2" fmla="*/ 3558168 w 3558168"/>
              <a:gd name="connsiteY2" fmla="*/ 43173 h 2601275"/>
              <a:gd name="connsiteX3" fmla="*/ 3558168 w 3558168"/>
              <a:gd name="connsiteY3" fmla="*/ 1927287 h 2601275"/>
              <a:gd name="connsiteX4" fmla="*/ 2884180 w 3558168"/>
              <a:gd name="connsiteY4" fmla="*/ 2601275 h 2601275"/>
              <a:gd name="connsiteX5" fmla="*/ 673988 w 3558168"/>
              <a:gd name="connsiteY5" fmla="*/ 2601275 h 2601275"/>
              <a:gd name="connsiteX6" fmla="*/ 0 w 3558168"/>
              <a:gd name="connsiteY6" fmla="*/ 1927287 h 2601275"/>
              <a:gd name="connsiteX7" fmla="*/ 0 w 3558168"/>
              <a:gd name="connsiteY7" fmla="*/ 43173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168" h="2601275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1C6D768-1EE2-D9B1-D10A-E56B0F8877E1}"/>
              </a:ext>
            </a:extLst>
          </p:cNvPr>
          <p:cNvSpPr/>
          <p:nvPr userDrawn="1"/>
        </p:nvSpPr>
        <p:spPr>
          <a:xfrm>
            <a:off x="0" y="1"/>
            <a:ext cx="1150738" cy="2601275"/>
          </a:xfrm>
          <a:custGeom>
            <a:avLst/>
            <a:gdLst>
              <a:gd name="connsiteX0" fmla="*/ 0 w 1150738"/>
              <a:gd name="connsiteY0" fmla="*/ 0 h 2601275"/>
              <a:gd name="connsiteX1" fmla="*/ 1150738 w 1150738"/>
              <a:gd name="connsiteY1" fmla="*/ 0 h 2601275"/>
              <a:gd name="connsiteX2" fmla="*/ 1150738 w 1150738"/>
              <a:gd name="connsiteY2" fmla="*/ 2173371 h 2601275"/>
              <a:gd name="connsiteX3" fmla="*/ 722834 w 1150738"/>
              <a:gd name="connsiteY3" fmla="*/ 2601275 h 2601275"/>
              <a:gd name="connsiteX4" fmla="*/ 0 w 1150738"/>
              <a:gd name="connsiteY4" fmla="*/ 2601275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2601275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4219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Mobil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9535825D-844B-8DF1-1D0C-1146B6CFE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8687" y="1809057"/>
            <a:ext cx="3259485" cy="5048943"/>
          </a:xfrm>
          <a:prstGeom prst="rect">
            <a:avLst/>
          </a:prstGeom>
        </p:spPr>
      </p:pic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A22D47-812B-996F-0256-83FC18C069D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7826316" y="1955986"/>
            <a:ext cx="2917884" cy="4902015"/>
          </a:xfrm>
          <a:custGeom>
            <a:avLst/>
            <a:gdLst>
              <a:gd name="connsiteX0" fmla="*/ 367828 w 2917884"/>
              <a:gd name="connsiteY0" fmla="*/ 0 h 4902015"/>
              <a:gd name="connsiteX1" fmla="*/ 2550056 w 2917884"/>
              <a:gd name="connsiteY1" fmla="*/ 0 h 4902015"/>
              <a:gd name="connsiteX2" fmla="*/ 2917884 w 2917884"/>
              <a:gd name="connsiteY2" fmla="*/ 367828 h 4902015"/>
              <a:gd name="connsiteX3" fmla="*/ 2917884 w 2917884"/>
              <a:gd name="connsiteY3" fmla="*/ 4902015 h 4902015"/>
              <a:gd name="connsiteX4" fmla="*/ 0 w 2917884"/>
              <a:gd name="connsiteY4" fmla="*/ 4902015 h 4902015"/>
              <a:gd name="connsiteX5" fmla="*/ 0 w 2917884"/>
              <a:gd name="connsiteY5" fmla="*/ 367828 h 4902015"/>
              <a:gd name="connsiteX6" fmla="*/ 367828 w 2917884"/>
              <a:gd name="connsiteY6" fmla="*/ 0 h 490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7884" h="4902015">
                <a:moveTo>
                  <a:pt x="367828" y="0"/>
                </a:moveTo>
                <a:lnTo>
                  <a:pt x="2550056" y="0"/>
                </a:lnTo>
                <a:cubicBezTo>
                  <a:pt x="2753202" y="0"/>
                  <a:pt x="2917884" y="164682"/>
                  <a:pt x="2917884" y="367828"/>
                </a:cubicBezTo>
                <a:lnTo>
                  <a:pt x="2917884" y="4902015"/>
                </a:lnTo>
                <a:lnTo>
                  <a:pt x="0" y="4902015"/>
                </a:lnTo>
                <a:lnTo>
                  <a:pt x="0" y="367828"/>
                </a:lnTo>
                <a:cubicBezTo>
                  <a:pt x="0" y="164682"/>
                  <a:pt x="164682" y="0"/>
                  <a:pt x="367828" y="0"/>
                </a:cubicBezTo>
                <a:close/>
              </a:path>
            </a:pathLst>
          </a:custGeom>
          <a:solidFill>
            <a:schemeClr val="tx2"/>
          </a:solidFill>
          <a:ln w="6350" cap="rnd">
            <a:noFill/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wrap="square" tIns="1800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8D5C2038-11F2-B24B-A509-C15F148435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73329"/>
            <a:ext cx="6599798" cy="4333173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761FA3D5-2E55-BB63-A15E-6F0D5D3DA255}"/>
              </a:ext>
            </a:extLst>
          </p:cNvPr>
          <p:cNvSpPr/>
          <p:nvPr userDrawn="1"/>
        </p:nvSpPr>
        <p:spPr>
          <a:xfrm rot="16200000">
            <a:off x="11177589" y="2416174"/>
            <a:ext cx="1476376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13848-8817-101A-4D89-813FD9891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Laptop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Superiores Arredondados 24">
            <a:extLst>
              <a:ext uri="{FF2B5EF4-FFF2-40B4-BE49-F238E27FC236}">
                <a16:creationId xmlns:a16="http://schemas.microsoft.com/office/drawing/2014/main" id="{9CD3E322-6643-7A7E-418B-FD8FF45A2C25}"/>
              </a:ext>
            </a:extLst>
          </p:cNvPr>
          <p:cNvSpPr/>
          <p:nvPr userDrawn="1"/>
        </p:nvSpPr>
        <p:spPr>
          <a:xfrm rot="5400000">
            <a:off x="7939826" y="1709786"/>
            <a:ext cx="3022896" cy="4379725"/>
          </a:xfrm>
          <a:prstGeom prst="round2SameRect">
            <a:avLst>
              <a:gd name="adj1" fmla="val 19893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24" name="Imagem 23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95DA5D7F-6D44-4E1D-6AE2-EAC94E3A3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8791" y="1939750"/>
            <a:ext cx="8756725" cy="4865871"/>
          </a:xfrm>
          <a:prstGeom prst="rect">
            <a:avLst/>
          </a:prstGeom>
        </p:spPr>
      </p:pic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ABD8A812-54A0-CA13-7967-AAEC06F84A37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67078" y="2248017"/>
            <a:ext cx="6200696" cy="393763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6350" cap="rnd">
            <a:solidFill>
              <a:srgbClr val="000000"/>
            </a:solidFill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tIns="147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26" name="Google Shape;210;p50">
            <a:extLst>
              <a:ext uri="{FF2B5EF4-FFF2-40B4-BE49-F238E27FC236}">
                <a16:creationId xmlns:a16="http://schemas.microsoft.com/office/drawing/2014/main" id="{70B66D1F-EADC-5FD5-F0EF-80BA38FA91CB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7736019" y="2743200"/>
            <a:ext cx="3462691" cy="231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noProof="0"/>
              <a:t>Texto de destaque em até cinco linhas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0F7DF-A549-69C4-94B3-143CC50DB1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able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pic>
        <p:nvPicPr>
          <p:cNvPr id="7" name="Imagem 6" descr="Forma, Quadrado&#10;&#10;Descrição gerada automaticamente">
            <a:extLst>
              <a:ext uri="{FF2B5EF4-FFF2-40B4-BE49-F238E27FC236}">
                <a16:creationId xmlns:a16="http://schemas.microsoft.com/office/drawing/2014/main" id="{5DC755DD-4CCA-D11D-C71E-BBEA2BB1B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8165" y="1952625"/>
            <a:ext cx="6421879" cy="4356100"/>
          </a:xfrm>
          <a:prstGeom prst="rect">
            <a:avLst/>
          </a:prstGeom>
        </p:spPr>
      </p:pic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ABD8A812-54A0-CA13-7967-AAEC06F84A37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004058" y="2182762"/>
            <a:ext cx="5089511" cy="3846808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6350" cap="rnd">
            <a:solidFill>
              <a:srgbClr val="000000"/>
            </a:solidFill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txBody>
          <a:bodyPr tIns="147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4EA0B454-41E5-AC82-812C-50FF17F2B817}"/>
              </a:ext>
            </a:extLst>
          </p:cNvPr>
          <p:cNvSpPr/>
          <p:nvPr userDrawn="1"/>
        </p:nvSpPr>
        <p:spPr>
          <a:xfrm rot="16200000">
            <a:off x="10338095" y="2587333"/>
            <a:ext cx="2487029" cy="121761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E1F33251-81CE-DA3D-F72A-036BBB8909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73329"/>
            <a:ext cx="3380289" cy="4333173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225C8-6CB9-569D-0EA1-D0A34ADBFB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3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Tabela em destaqu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>
            <a:spLocks noGrp="1"/>
          </p:cNvSpPr>
          <p:nvPr>
            <p:ph type="tbl" idx="2" hasCustomPrompt="1"/>
          </p:nvPr>
        </p:nvSpPr>
        <p:spPr>
          <a:xfrm>
            <a:off x="1402914" y="1878903"/>
            <a:ext cx="9407047" cy="400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76000" rIns="0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r>
              <a:rPr lang="en-US" err="1"/>
              <a:t>tabela</a:t>
            </a:r>
            <a:endParaRPr/>
          </a:p>
        </p:txBody>
      </p:sp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8D7EECB7-47CA-86B0-308E-CC5DA4F94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829B3D0C-3529-BD05-3ADB-3BEBCD301A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2616D5C0-4055-073F-82C0-F401CFEF9E95}"/>
              </a:ext>
            </a:extLst>
          </p:cNvPr>
          <p:cNvSpPr/>
          <p:nvPr userDrawn="1"/>
        </p:nvSpPr>
        <p:spPr>
          <a:xfrm>
            <a:off x="4288077" y="6308725"/>
            <a:ext cx="3615846" cy="549275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E5252-E129-4ADB-D503-4AB5F559A8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Gráfico em destaqu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8D7EECB7-47CA-86B0-308E-CC5DA4F94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829B3D0C-3529-BD05-3ADB-3BEBCD301A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Gráfico 6">
            <a:extLst>
              <a:ext uri="{FF2B5EF4-FFF2-40B4-BE49-F238E27FC236}">
                <a16:creationId xmlns:a16="http://schemas.microsoft.com/office/drawing/2014/main" id="{CE9CE8AF-A4FF-0E2C-1DDB-BE7973080A12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1356986" y="1866378"/>
            <a:ext cx="9478028" cy="4013040"/>
          </a:xfrm>
          <a:prstGeom prst="rect">
            <a:avLst/>
          </a:prstGeom>
        </p:spPr>
        <p:txBody>
          <a:bodyPr tIns="1440000"/>
          <a:lstStyle>
            <a:lvl1pPr algn="ctr">
              <a:defRPr sz="18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inserir</a:t>
            </a:r>
            <a:r>
              <a:rPr lang="en-US"/>
              <a:t> </a:t>
            </a:r>
            <a:r>
              <a:rPr lang="en-US" err="1"/>
              <a:t>gráfico</a:t>
            </a:r>
            <a:endParaRPr lang="en-US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D4D874DB-9DC9-47CF-11F7-5809AF3E3D02}"/>
              </a:ext>
            </a:extLst>
          </p:cNvPr>
          <p:cNvSpPr/>
          <p:nvPr userDrawn="1"/>
        </p:nvSpPr>
        <p:spPr>
          <a:xfrm>
            <a:off x="4288077" y="6308725"/>
            <a:ext cx="3615846" cy="549275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82D98-DB05-0012-F1CB-CB194CC8BF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60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azu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08E5B5EA-EBF6-19F3-A10E-E8EF38079FCF}"/>
              </a:ext>
            </a:extLst>
          </p:cNvPr>
          <p:cNvSpPr/>
          <p:nvPr userDrawn="1"/>
        </p:nvSpPr>
        <p:spPr>
          <a:xfrm>
            <a:off x="3318880" y="5777998"/>
            <a:ext cx="2777120" cy="10799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79A2A4CB-C150-79CC-7B2B-7BC2B78A35DB}"/>
              </a:ext>
            </a:extLst>
          </p:cNvPr>
          <p:cNvSpPr/>
          <p:nvPr userDrawn="1"/>
        </p:nvSpPr>
        <p:spPr>
          <a:xfrm rot="10800000">
            <a:off x="6096000" y="4842"/>
            <a:ext cx="5545138" cy="10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1E9FAFCE-294E-3FE6-358E-E5B4DE924C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Texto de destaque em até três linhas</a:t>
            </a:r>
          </a:p>
        </p:txBody>
      </p:sp>
      <p:sp>
        <p:nvSpPr>
          <p:cNvPr id="7" name="Espaço Reservado para Texto 11">
            <a:extLst>
              <a:ext uri="{FF2B5EF4-FFF2-40B4-BE49-F238E27FC236}">
                <a16:creationId xmlns:a16="http://schemas.microsoft.com/office/drawing/2014/main" id="{AB4850D9-1299-7D45-67C2-D007EBA885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APOIO EM ATÉ TRÊS LINHAS, SE FOR NECESSÁRIO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BA63F-EC2E-53C2-88FB-B07ACC4EB9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7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rox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00B35E68-97E5-6371-4E8B-70AFA45E0EDF}"/>
              </a:ext>
            </a:extLst>
          </p:cNvPr>
          <p:cNvSpPr/>
          <p:nvPr userDrawn="1"/>
        </p:nvSpPr>
        <p:spPr>
          <a:xfrm>
            <a:off x="3318880" y="5777998"/>
            <a:ext cx="2777120" cy="10799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15B7552-E5B0-DD26-2584-EC01B10A49D6}"/>
              </a:ext>
            </a:extLst>
          </p:cNvPr>
          <p:cNvSpPr/>
          <p:nvPr userDrawn="1"/>
        </p:nvSpPr>
        <p:spPr>
          <a:xfrm rot="10800000">
            <a:off x="6096000" y="4842"/>
            <a:ext cx="5545138" cy="10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FE7C7FA3-EDEA-33A6-5C1E-EB97BE1364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Texto de destaque em até três linhas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25044ACD-31CD-5086-DFD9-A82B523D6D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APOIO EM ATÉ TRÊS LINHAS, SE FOR NECESSÁRIO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D0DDE-F2DC-5BF4-5414-4BC8D502A5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21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ros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09F1EE86-782F-915C-88C8-6F7847F82650}"/>
              </a:ext>
            </a:extLst>
          </p:cNvPr>
          <p:cNvSpPr/>
          <p:nvPr userDrawn="1"/>
        </p:nvSpPr>
        <p:spPr>
          <a:xfrm>
            <a:off x="3318880" y="5777998"/>
            <a:ext cx="2777120" cy="10799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6590B7EC-9933-89B3-6CD3-8D206CAC560B}"/>
              </a:ext>
            </a:extLst>
          </p:cNvPr>
          <p:cNvSpPr/>
          <p:nvPr userDrawn="1"/>
        </p:nvSpPr>
        <p:spPr>
          <a:xfrm rot="10800000">
            <a:off x="6096000" y="0"/>
            <a:ext cx="5545138" cy="108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AD4F820B-CA55-BF65-B330-9CA8C025F2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r>
              <a:rPr lang="pt-BR" sz="4000" b="1" noProof="0">
                <a:solidFill>
                  <a:schemeClr val="bg1"/>
                </a:solidFill>
              </a:rPr>
              <a:t>Texto de destaque em até três linhas</a:t>
            </a:r>
          </a:p>
        </p:txBody>
      </p:sp>
      <p:sp>
        <p:nvSpPr>
          <p:cNvPr id="6" name="Espaço Reservado para Texto 11">
            <a:extLst>
              <a:ext uri="{FF2B5EF4-FFF2-40B4-BE49-F238E27FC236}">
                <a16:creationId xmlns:a16="http://schemas.microsoft.com/office/drawing/2014/main" id="{7333E582-E351-64F1-EF73-A9B11119E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APOIO EM ATÉ TRÊS LINHAS, SE FOR NECESSÁRIO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2E51D-AE96-6751-9648-F8F465081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+ conteúdo" preserve="1" userDrawn="1">
  <p:cSld name="1_Tabela + conteúdo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FB4EB739-9431-F9B1-8626-FE1DFB17581A}"/>
              </a:ext>
            </a:extLst>
          </p:cNvPr>
          <p:cNvSpPr/>
          <p:nvPr userDrawn="1"/>
        </p:nvSpPr>
        <p:spPr>
          <a:xfrm>
            <a:off x="6096002" y="5047278"/>
            <a:ext cx="6095999" cy="1810722"/>
          </a:xfrm>
          <a:custGeom>
            <a:avLst/>
            <a:gdLst>
              <a:gd name="connsiteX0" fmla="*/ 625640 w 6095999"/>
              <a:gd name="connsiteY0" fmla="*/ 0 h 1810722"/>
              <a:gd name="connsiteX1" fmla="*/ 6094028 w 6095999"/>
              <a:gd name="connsiteY1" fmla="*/ 0 h 1810722"/>
              <a:gd name="connsiteX2" fmla="*/ 6095999 w 6095999"/>
              <a:gd name="connsiteY2" fmla="*/ 199 h 1810722"/>
              <a:gd name="connsiteX3" fmla="*/ 6095999 w 6095999"/>
              <a:gd name="connsiteY3" fmla="*/ 1810722 h 1810722"/>
              <a:gd name="connsiteX4" fmla="*/ 1358 w 6095999"/>
              <a:gd name="connsiteY4" fmla="*/ 1810722 h 1810722"/>
              <a:gd name="connsiteX5" fmla="*/ 0 w 6095999"/>
              <a:gd name="connsiteY5" fmla="*/ 1797254 h 1810722"/>
              <a:gd name="connsiteX6" fmla="*/ 0 w 6095999"/>
              <a:gd name="connsiteY6" fmla="*/ 625640 h 1810722"/>
              <a:gd name="connsiteX7" fmla="*/ 625640 w 6095999"/>
              <a:gd name="connsiteY7" fmla="*/ 0 h 18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9" h="1810722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09;p50">
            <a:extLst>
              <a:ext uri="{FF2B5EF4-FFF2-40B4-BE49-F238E27FC236}">
                <a16:creationId xmlns:a16="http://schemas.microsoft.com/office/drawing/2014/main" id="{8F57F111-1648-FFD5-060A-E20A591AB7B1}"/>
              </a:ext>
            </a:extLst>
          </p:cNvPr>
          <p:cNvSpPr/>
          <p:nvPr userDrawn="1"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09;p50">
            <a:extLst>
              <a:ext uri="{FF2B5EF4-FFF2-40B4-BE49-F238E27FC236}">
                <a16:creationId xmlns:a16="http://schemas.microsoft.com/office/drawing/2014/main" id="{E89A9492-EECA-87BA-9808-8E21D3580013}"/>
              </a:ext>
            </a:extLst>
          </p:cNvPr>
          <p:cNvSpPr/>
          <p:nvPr userDrawn="1"/>
        </p:nvSpPr>
        <p:spPr>
          <a:xfrm>
            <a:off x="1363638" y="2798277"/>
            <a:ext cx="5823068" cy="2052000"/>
          </a:xfrm>
          <a:prstGeom prst="roundRect">
            <a:avLst>
              <a:gd name="adj" fmla="val 239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10;p50">
            <a:extLst>
              <a:ext uri="{FF2B5EF4-FFF2-40B4-BE49-F238E27FC236}">
                <a16:creationId xmlns:a16="http://schemas.microsoft.com/office/drawing/2014/main" id="{64AC4103-753A-1318-955D-4F5AD8A84C6A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3000" b="1" i="0" u="none" strike="noStrike" cap="none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3200" b="1" noProof="0">
                <a:solidFill>
                  <a:schemeClr val="bg1"/>
                </a:solidFill>
              </a:rPr>
              <a:t>Título da apresentação em até duas linhas</a:t>
            </a:r>
            <a:endParaRPr lang="pt-BR" noProof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6417873-08FC-6267-CC00-2679E19A9CEC}"/>
              </a:ext>
            </a:extLst>
          </p:cNvPr>
          <p:cNvSpPr/>
          <p:nvPr userDrawn="1"/>
        </p:nvSpPr>
        <p:spPr>
          <a:xfrm>
            <a:off x="7511370" y="1"/>
            <a:ext cx="4318680" cy="4850277"/>
          </a:xfrm>
          <a:custGeom>
            <a:avLst/>
            <a:gdLst>
              <a:gd name="connsiteX0" fmla="*/ 41204 w 4318680"/>
              <a:gd name="connsiteY0" fmla="*/ 0 h 4850277"/>
              <a:gd name="connsiteX1" fmla="*/ 4277476 w 4318680"/>
              <a:gd name="connsiteY1" fmla="*/ 0 h 4850277"/>
              <a:gd name="connsiteX2" fmla="*/ 4278192 w 4318680"/>
              <a:gd name="connsiteY2" fmla="*/ 1956 h 4850277"/>
              <a:gd name="connsiteX3" fmla="*/ 4318680 w 4318680"/>
              <a:gd name="connsiteY3" fmla="*/ 269759 h 4850277"/>
              <a:gd name="connsiteX4" fmla="*/ 4318680 w 4318680"/>
              <a:gd name="connsiteY4" fmla="*/ 3949703 h 4850277"/>
              <a:gd name="connsiteX5" fmla="*/ 3418106 w 4318680"/>
              <a:gd name="connsiteY5" fmla="*/ 4850277 h 4850277"/>
              <a:gd name="connsiteX6" fmla="*/ 900574 w 4318680"/>
              <a:gd name="connsiteY6" fmla="*/ 4850277 h 4850277"/>
              <a:gd name="connsiteX7" fmla="*/ 0 w 4318680"/>
              <a:gd name="connsiteY7" fmla="*/ 3949703 h 4850277"/>
              <a:gd name="connsiteX8" fmla="*/ 0 w 4318680"/>
              <a:gd name="connsiteY8" fmla="*/ 269759 h 4850277"/>
              <a:gd name="connsiteX9" fmla="*/ 40488 w 4318680"/>
              <a:gd name="connsiteY9" fmla="*/ 1956 h 4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8680" h="4850277">
                <a:moveTo>
                  <a:pt x="41204" y="0"/>
                </a:moveTo>
                <a:lnTo>
                  <a:pt x="4277476" y="0"/>
                </a:lnTo>
                <a:lnTo>
                  <a:pt x="4278192" y="1956"/>
                </a:lnTo>
                <a:cubicBezTo>
                  <a:pt x="4304505" y="86555"/>
                  <a:pt x="4318680" y="176502"/>
                  <a:pt x="4318680" y="269759"/>
                </a:cubicBezTo>
                <a:lnTo>
                  <a:pt x="4318680" y="3949703"/>
                </a:lnTo>
                <a:cubicBezTo>
                  <a:pt x="4318680" y="4447076"/>
                  <a:pt x="3915479" y="4850277"/>
                  <a:pt x="3418106" y="4850277"/>
                </a:cubicBezTo>
                <a:lnTo>
                  <a:pt x="900574" y="4850277"/>
                </a:lnTo>
                <a:cubicBezTo>
                  <a:pt x="403201" y="4850277"/>
                  <a:pt x="0" y="4447076"/>
                  <a:pt x="0" y="3949703"/>
                </a:cubicBezTo>
                <a:lnTo>
                  <a:pt x="0" y="269759"/>
                </a:lnTo>
                <a:cubicBezTo>
                  <a:pt x="0" y="176502"/>
                  <a:pt x="14175" y="86555"/>
                  <a:pt x="40488" y="1956"/>
                </a:cubicBez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m 3" descr="Logotipo&#10;&#10;Descrição gerada automaticamente com confiança baixa">
            <a:extLst>
              <a:ext uri="{FF2B5EF4-FFF2-40B4-BE49-F238E27FC236}">
                <a16:creationId xmlns:a16="http://schemas.microsoft.com/office/drawing/2014/main" id="{E6EF7953-E371-CC1F-BD12-0E92238CE5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770" y="5409382"/>
            <a:ext cx="2642280" cy="1448618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FAFC2453-5ED1-2607-5346-D004B2662C50}"/>
              </a:ext>
            </a:extLst>
          </p:cNvPr>
          <p:cNvSpPr/>
          <p:nvPr userDrawn="1"/>
        </p:nvSpPr>
        <p:spPr>
          <a:xfrm>
            <a:off x="0" y="5079936"/>
            <a:ext cx="5866226" cy="1778065"/>
          </a:xfrm>
          <a:custGeom>
            <a:avLst/>
            <a:gdLst>
              <a:gd name="connsiteX0" fmla="*/ 0 w 5866226"/>
              <a:gd name="connsiteY0" fmla="*/ 0 h 1778065"/>
              <a:gd name="connsiteX1" fmla="*/ 5116050 w 5866226"/>
              <a:gd name="connsiteY1" fmla="*/ 0 h 1778065"/>
              <a:gd name="connsiteX2" fmla="*/ 5866226 w 5866226"/>
              <a:gd name="connsiteY2" fmla="*/ 750176 h 1778065"/>
              <a:gd name="connsiteX3" fmla="*/ 5866226 w 5866226"/>
              <a:gd name="connsiteY3" fmla="*/ 1672718 h 1778065"/>
              <a:gd name="connsiteX4" fmla="*/ 5855607 w 5866226"/>
              <a:gd name="connsiteY4" fmla="*/ 1778065 h 1778065"/>
              <a:gd name="connsiteX5" fmla="*/ 0 w 5866226"/>
              <a:gd name="connsiteY5" fmla="*/ 1778065 h 177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226" h="1778065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09;p50">
            <a:extLst>
              <a:ext uri="{FF2B5EF4-FFF2-40B4-BE49-F238E27FC236}">
                <a16:creationId xmlns:a16="http://schemas.microsoft.com/office/drawing/2014/main" id="{A261F3D7-F154-1CED-1F94-8D13CC282214}"/>
              </a:ext>
            </a:extLst>
          </p:cNvPr>
          <p:cNvSpPr/>
          <p:nvPr userDrawn="1"/>
        </p:nvSpPr>
        <p:spPr>
          <a:xfrm>
            <a:off x="5134706" y="549275"/>
            <a:ext cx="2052000" cy="2052000"/>
          </a:xfrm>
          <a:prstGeom prst="roundRect">
            <a:avLst>
              <a:gd name="adj" fmla="val 239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A1028F1-36DF-998C-D78C-FD037EB571C2}"/>
              </a:ext>
            </a:extLst>
          </p:cNvPr>
          <p:cNvSpPr/>
          <p:nvPr userDrawn="1"/>
        </p:nvSpPr>
        <p:spPr>
          <a:xfrm>
            <a:off x="0" y="2798277"/>
            <a:ext cx="1150738" cy="2052000"/>
          </a:xfrm>
          <a:custGeom>
            <a:avLst/>
            <a:gdLst>
              <a:gd name="connsiteX0" fmla="*/ 0 w 1150738"/>
              <a:gd name="connsiteY0" fmla="*/ 0 h 2052000"/>
              <a:gd name="connsiteX1" fmla="*/ 660310 w 1150738"/>
              <a:gd name="connsiteY1" fmla="*/ 0 h 2052000"/>
              <a:gd name="connsiteX2" fmla="*/ 1150738 w 1150738"/>
              <a:gd name="connsiteY2" fmla="*/ 490428 h 2052000"/>
              <a:gd name="connsiteX3" fmla="*/ 1150738 w 1150738"/>
              <a:gd name="connsiteY3" fmla="*/ 1561572 h 2052000"/>
              <a:gd name="connsiteX4" fmla="*/ 660310 w 1150738"/>
              <a:gd name="connsiteY4" fmla="*/ 2052000 h 2052000"/>
              <a:gd name="connsiteX5" fmla="*/ 0 w 1150738"/>
              <a:gd name="connsiteY5" fmla="*/ 2052000 h 20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738" h="2052000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852131B-0804-52FF-9A3E-2994354882F8}"/>
              </a:ext>
            </a:extLst>
          </p:cNvPr>
          <p:cNvSpPr/>
          <p:nvPr userDrawn="1"/>
        </p:nvSpPr>
        <p:spPr>
          <a:xfrm>
            <a:off x="1470088" y="1"/>
            <a:ext cx="3558168" cy="2601275"/>
          </a:xfrm>
          <a:custGeom>
            <a:avLst/>
            <a:gdLst>
              <a:gd name="connsiteX0" fmla="*/ 4353 w 3558168"/>
              <a:gd name="connsiteY0" fmla="*/ 0 h 2601275"/>
              <a:gd name="connsiteX1" fmla="*/ 3553816 w 3558168"/>
              <a:gd name="connsiteY1" fmla="*/ 0 h 2601275"/>
              <a:gd name="connsiteX2" fmla="*/ 3558168 w 3558168"/>
              <a:gd name="connsiteY2" fmla="*/ 43173 h 2601275"/>
              <a:gd name="connsiteX3" fmla="*/ 3558168 w 3558168"/>
              <a:gd name="connsiteY3" fmla="*/ 1927287 h 2601275"/>
              <a:gd name="connsiteX4" fmla="*/ 2884180 w 3558168"/>
              <a:gd name="connsiteY4" fmla="*/ 2601275 h 2601275"/>
              <a:gd name="connsiteX5" fmla="*/ 673988 w 3558168"/>
              <a:gd name="connsiteY5" fmla="*/ 2601275 h 2601275"/>
              <a:gd name="connsiteX6" fmla="*/ 0 w 3558168"/>
              <a:gd name="connsiteY6" fmla="*/ 1927287 h 2601275"/>
              <a:gd name="connsiteX7" fmla="*/ 0 w 3558168"/>
              <a:gd name="connsiteY7" fmla="*/ 43173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168" h="2601275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4A52335-FBDE-77B6-A994-AB3D7F86AFF6}"/>
              </a:ext>
            </a:extLst>
          </p:cNvPr>
          <p:cNvSpPr/>
          <p:nvPr userDrawn="1"/>
        </p:nvSpPr>
        <p:spPr>
          <a:xfrm>
            <a:off x="0" y="1"/>
            <a:ext cx="1150738" cy="2601275"/>
          </a:xfrm>
          <a:custGeom>
            <a:avLst/>
            <a:gdLst>
              <a:gd name="connsiteX0" fmla="*/ 0 w 1150738"/>
              <a:gd name="connsiteY0" fmla="*/ 0 h 2601275"/>
              <a:gd name="connsiteX1" fmla="*/ 1150738 w 1150738"/>
              <a:gd name="connsiteY1" fmla="*/ 0 h 2601275"/>
              <a:gd name="connsiteX2" fmla="*/ 1150738 w 1150738"/>
              <a:gd name="connsiteY2" fmla="*/ 2173371 h 2601275"/>
              <a:gd name="connsiteX3" fmla="*/ 722834 w 1150738"/>
              <a:gd name="connsiteY3" fmla="*/ 2601275 h 2601275"/>
              <a:gd name="connsiteX4" fmla="*/ 0 w 1150738"/>
              <a:gd name="connsiteY4" fmla="*/ 2601275 h 26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38" h="2601275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5102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(azul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5EC8167D-E755-707E-FC32-FDD6F436B6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4FD9BDD7-EDEC-D39D-85D7-B6F1862A90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4D923352-274F-EEE8-9682-5ACF43E0DC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650AC-F2CC-BA8E-B75F-C36035E4F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9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(roxo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70E50E62-98E6-5BCB-3F87-726439598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715CCDA2-9687-C9F5-27AF-0BAA55DAC0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88266AAD-C370-C13C-1114-09E8682854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E0BD9-30C9-85C0-87D2-F5313D921D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85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(rosa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3EF94C89-7F19-D398-C131-EA54A88190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6DCE021-8379-2E69-2BA0-5B8AE1AB8F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1609ED91-A1CB-D2BA-0901-187BE34FE3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chemeClr val="bg1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2493-3D46-3156-0277-62FA2B4F69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88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com título" preserve="1" userDrawn="1">
  <p:cSld name="Agradeciment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9736B-1B51-ABDB-AFC9-5703D8D358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83565" y="549275"/>
            <a:ext cx="5756875" cy="5756873"/>
          </a:xfrm>
          <a:prstGeom prst="roundRect">
            <a:avLst>
              <a:gd name="adj" fmla="val 15420"/>
            </a:avLst>
          </a:prstGeom>
          <a:solidFill>
            <a:schemeClr val="bg1">
              <a:lumMod val="95000"/>
            </a:schemeClr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</a:t>
            </a:r>
          </a:p>
          <a:p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A88DC92-9BFA-E56E-4B0F-E0D47D194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645" y="2986126"/>
            <a:ext cx="3405246" cy="1803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Agradecimento...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AAA165EC-99AB-37FF-5342-6BD779610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645" y="1866862"/>
            <a:ext cx="3405246" cy="94714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0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1D4F8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COMPLEMENTO, SE FOR NECESSÁRIO</a:t>
            </a:r>
          </a:p>
        </p:txBody>
      </p:sp>
      <p:sp>
        <p:nvSpPr>
          <p:cNvPr id="2" name="Google Shape;1016;p79">
            <a:extLst>
              <a:ext uri="{FF2B5EF4-FFF2-40B4-BE49-F238E27FC236}">
                <a16:creationId xmlns:a16="http://schemas.microsoft.com/office/drawing/2014/main" id="{1A5D919A-8582-0D2A-0492-7046F9F3B9C6}"/>
              </a:ext>
            </a:extLst>
          </p:cNvPr>
          <p:cNvSpPr/>
          <p:nvPr userDrawn="1"/>
        </p:nvSpPr>
        <p:spPr>
          <a:xfrm>
            <a:off x="10302683" y="551852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16;p79">
            <a:extLst>
              <a:ext uri="{FF2B5EF4-FFF2-40B4-BE49-F238E27FC236}">
                <a16:creationId xmlns:a16="http://schemas.microsoft.com/office/drawing/2014/main" id="{EEAB10F3-B8BF-375C-7C06-DEAFB06EB14F}"/>
              </a:ext>
            </a:extLst>
          </p:cNvPr>
          <p:cNvSpPr/>
          <p:nvPr userDrawn="1"/>
        </p:nvSpPr>
        <p:spPr>
          <a:xfrm>
            <a:off x="10302683" y="2025364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16;p79">
            <a:extLst>
              <a:ext uri="{FF2B5EF4-FFF2-40B4-BE49-F238E27FC236}">
                <a16:creationId xmlns:a16="http://schemas.microsoft.com/office/drawing/2014/main" id="{B5097BB7-D6B3-6151-6C11-D8EA52A4663D}"/>
              </a:ext>
            </a:extLst>
          </p:cNvPr>
          <p:cNvSpPr/>
          <p:nvPr userDrawn="1"/>
        </p:nvSpPr>
        <p:spPr>
          <a:xfrm>
            <a:off x="10302683" y="3498876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16;p79">
            <a:extLst>
              <a:ext uri="{FF2B5EF4-FFF2-40B4-BE49-F238E27FC236}">
                <a16:creationId xmlns:a16="http://schemas.microsoft.com/office/drawing/2014/main" id="{59D2873F-D390-C694-2D2D-7A59311BED9C}"/>
              </a:ext>
            </a:extLst>
          </p:cNvPr>
          <p:cNvSpPr/>
          <p:nvPr userDrawn="1"/>
        </p:nvSpPr>
        <p:spPr>
          <a:xfrm>
            <a:off x="10302683" y="4972388"/>
            <a:ext cx="1336338" cy="1336338"/>
          </a:xfrm>
          <a:prstGeom prst="roundRect">
            <a:avLst>
              <a:gd name="adj" fmla="val 21988"/>
            </a:avLst>
          </a:prstGeom>
          <a:solidFill>
            <a:srgbClr val="1D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2767E047-0442-8290-2224-32BC94E1B2B3}"/>
              </a:ext>
            </a:extLst>
          </p:cNvPr>
          <p:cNvSpPr/>
          <p:nvPr userDrawn="1"/>
        </p:nvSpPr>
        <p:spPr>
          <a:xfrm rot="10800000">
            <a:off x="550862" y="-10383"/>
            <a:ext cx="3405247" cy="556022"/>
          </a:xfrm>
          <a:prstGeom prst="round2SameRect">
            <a:avLst>
              <a:gd name="adj1" fmla="val 44110"/>
              <a:gd name="adj2" fmla="val 0"/>
            </a:avLst>
          </a:prstGeom>
          <a:solidFill>
            <a:srgbClr val="E438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3D05C4C-4CE2-1D12-19B4-525CBEE09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22" y="5345509"/>
            <a:ext cx="2060330" cy="11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9A1CE220-9655-F728-AB1D-D804F874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686" y="1510347"/>
            <a:ext cx="6982627" cy="38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ítulo + texto em uma coluna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459131-0781-F739-2716-F9C0F775C7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60000" indent="-3600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720000" indent="-360000">
              <a:spcAft>
                <a:spcPts val="600"/>
              </a:spcAft>
              <a:buClrTx/>
              <a:buSzPct val="80000"/>
              <a:buFont typeface="Roboto" panose="02000000000000000000" pitchFamily="2" charset="0"/>
              <a:buChar char="−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05750" indent="-285750"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3"/>
            <a:endParaRPr lang="pt-BR" noProof="0"/>
          </a:p>
          <a:p>
            <a:pPr lvl="0"/>
            <a:r>
              <a:rPr lang="pt-BR" noProof="0"/>
              <a:t>Texto...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A969A-5873-391C-E37D-7CAD8B6F55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3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ítulo + texto em duas coluna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CC22AB2-BD24-5015-CA55-23875C1170CC}"/>
              </a:ext>
            </a:extLst>
          </p:cNvPr>
          <p:cNvSpPr/>
          <p:nvPr userDrawn="1"/>
        </p:nvSpPr>
        <p:spPr>
          <a:xfrm>
            <a:off x="3324595" y="6308725"/>
            <a:ext cx="5542809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9F819E7-BC95-461C-6371-E8A0D6E5F5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4037" y="1956102"/>
            <a:ext cx="5344958" cy="3507996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lang="pt-BR" sz="1500" b="0" i="0" u="none" strike="noStrike" cap="none" noProof="0" dirty="0" smtClean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2pPr>
            <a:lvl3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1EA9BC0D-7F51-0149-82A4-B2F2CCD79A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3005" y="1956102"/>
            <a:ext cx="5344958" cy="3507996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6DC03-9402-6F5C-0D9D-E5CCE87DA1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6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Big number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3265F17C-2C9B-166A-51C0-4B69523E38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FFE49E1B-87D9-F905-EE7D-55753AD530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4" name="Espaço Reservado para Texto 11">
            <a:extLst>
              <a:ext uri="{FF2B5EF4-FFF2-40B4-BE49-F238E27FC236}">
                <a16:creationId xmlns:a16="http://schemas.microsoft.com/office/drawing/2014/main" id="{D66FFBC8-F042-6784-DEDB-40F1BFABF1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037" y="1952625"/>
            <a:ext cx="2534851" cy="224139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0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 em até cinco linhas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4529FED-B2A6-9500-B909-42412EE96EE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87169" y="1952625"/>
            <a:ext cx="2508832" cy="83634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00,0%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6B0CFF35-1ABE-3EA0-D39F-AEE4B90208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87169" y="2822421"/>
            <a:ext cx="2508832" cy="34568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69213984-932F-72F0-9E1C-66C3DE3BA9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87169" y="3313073"/>
            <a:ext cx="2508832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5" name="Espaço Reservado para Texto 11">
            <a:extLst>
              <a:ext uri="{FF2B5EF4-FFF2-40B4-BE49-F238E27FC236}">
                <a16:creationId xmlns:a16="http://schemas.microsoft.com/office/drawing/2014/main" id="{F5008CB2-E150-9C71-2015-DC8D63ECCA6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150" y="1952625"/>
            <a:ext cx="2508832" cy="83634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00,0%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046AD3E3-7170-EB64-9D43-58EE3E1FD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8150" y="2822421"/>
            <a:ext cx="2508832" cy="34568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F4DA1C10-6687-30C3-F4AD-BEB77E9E59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8150" y="3313073"/>
            <a:ext cx="2508832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4AECBE6E-8612-0CCC-CB6C-8055BFB0B5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29131" y="1952625"/>
            <a:ext cx="2508832" cy="83634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00,0%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18BA600F-A3BD-8F86-B1D0-1577930264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9131" y="2822421"/>
            <a:ext cx="2508832" cy="34568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 de destaque</a:t>
            </a:r>
          </a:p>
        </p:txBody>
      </p:sp>
      <p:sp>
        <p:nvSpPr>
          <p:cNvPr id="20" name="Espaço Reservado para Texto 11">
            <a:extLst>
              <a:ext uri="{FF2B5EF4-FFF2-40B4-BE49-F238E27FC236}">
                <a16:creationId xmlns:a16="http://schemas.microsoft.com/office/drawing/2014/main" id="{CF01AE38-D4FB-480D-37C4-7AC554945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9131" y="3313073"/>
            <a:ext cx="2508832" cy="202836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500" b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4388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7A28A-6BC6-E9F0-AA36-49F785CA37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0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grand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C4BCD1-72CD-7FED-F134-5A4EB10A6DDB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-15282" y="0"/>
            <a:ext cx="6111283" cy="6858000"/>
          </a:xfrm>
          <a:custGeom>
            <a:avLst/>
            <a:gdLst>
              <a:gd name="connsiteX0" fmla="*/ 0 w 6111283"/>
              <a:gd name="connsiteY0" fmla="*/ 0 h 6858000"/>
              <a:gd name="connsiteX1" fmla="*/ 5107478 w 6111283"/>
              <a:gd name="connsiteY1" fmla="*/ 0 h 6858000"/>
              <a:gd name="connsiteX2" fmla="*/ 6111283 w 6111283"/>
              <a:gd name="connsiteY2" fmla="*/ 1003805 h 6858000"/>
              <a:gd name="connsiteX3" fmla="*/ 6111283 w 6111283"/>
              <a:gd name="connsiteY3" fmla="*/ 5854195 h 6858000"/>
              <a:gd name="connsiteX4" fmla="*/ 5107478 w 6111283"/>
              <a:gd name="connsiteY4" fmla="*/ 6858000 h 6858000"/>
              <a:gd name="connsiteX5" fmla="*/ 0 w 611128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283" h="6858000">
                <a:moveTo>
                  <a:pt x="0" y="0"/>
                </a:moveTo>
                <a:lnTo>
                  <a:pt x="5107478" y="0"/>
                </a:lnTo>
                <a:cubicBezTo>
                  <a:pt x="5661864" y="0"/>
                  <a:pt x="6111283" y="449419"/>
                  <a:pt x="6111283" y="1003805"/>
                </a:cubicBezTo>
                <a:lnTo>
                  <a:pt x="6111283" y="5854195"/>
                </a:lnTo>
                <a:cubicBezTo>
                  <a:pt x="6111283" y="6408581"/>
                  <a:pt x="5661864" y="6858000"/>
                  <a:pt x="5107478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2196000">
            <a:noAutofit/>
          </a:bodyPr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6573518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DEB4271C-DDDF-1EAB-97F2-7562432623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7841F-4DEF-30E2-406F-F2BB6E9468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4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média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7;p46">
            <a:extLst>
              <a:ext uri="{FF2B5EF4-FFF2-40B4-BE49-F238E27FC236}">
                <a16:creationId xmlns:a16="http://schemas.microsoft.com/office/drawing/2014/main" id="{3C911754-BD45-5F6F-5D38-2911854EAE20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553576" y="551987"/>
            <a:ext cx="5760000" cy="5759451"/>
          </a:xfrm>
          <a:prstGeom prst="roundRect">
            <a:avLst>
              <a:gd name="adj" fmla="val 14637"/>
            </a:avLst>
          </a:prstGeom>
          <a:solidFill>
            <a:schemeClr val="tx2"/>
          </a:solidFill>
          <a:ln>
            <a:noFill/>
          </a:ln>
        </p:spPr>
        <p:txBody>
          <a:bodyPr tIns="2196000"/>
          <a:lstStyle>
            <a:lvl1pPr algn="ctr">
              <a:defRPr sz="1800">
                <a:solidFill>
                  <a:srgbClr val="63666A"/>
                </a:solidFill>
              </a:defRPr>
            </a:lvl1pPr>
          </a:lstStyle>
          <a:p>
            <a:r>
              <a:rPr lang="pt-BR"/>
              <a:t>Clique para adicionar imagem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77CF442-7D05-BEAE-4EF1-B5833B103BF2}"/>
              </a:ext>
            </a:extLst>
          </p:cNvPr>
          <p:cNvSpPr/>
          <p:nvPr userDrawn="1"/>
        </p:nvSpPr>
        <p:spPr>
          <a:xfrm>
            <a:off x="6758873" y="5784731"/>
            <a:ext cx="2160000" cy="1080000"/>
          </a:xfrm>
          <a:prstGeom prst="round2SameRect">
            <a:avLst>
              <a:gd name="adj1" fmla="val 4411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109EA004-968E-76AA-B9BF-E07D129FBD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58873" y="552520"/>
            <a:ext cx="4882265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2D512EA0-10A5-D3AD-2B71-6BFDF1ADD9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8873" y="1129854"/>
            <a:ext cx="4882265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2" name="Espaço Reservado para Texto 4">
            <a:extLst>
              <a:ext uri="{FF2B5EF4-FFF2-40B4-BE49-F238E27FC236}">
                <a16:creationId xmlns:a16="http://schemas.microsoft.com/office/drawing/2014/main" id="{7E1B2F17-A490-D9DF-D607-A7A67E0932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58871" y="1952624"/>
            <a:ext cx="4882266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A1E35-827C-C3A4-5011-AEA04D4C18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45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 preserve="1" userDrawn="1">
  <p:cSld name="Texto + imagem pequena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08B07962-08EB-3245-A1F3-F73F9E04B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solidFill>
            <a:schemeClr val="tx2"/>
          </a:solidFill>
        </p:spPr>
        <p:txBody>
          <a:bodyPr bIns="1044000" anchor="ctr" anchorCtr="0"/>
          <a:lstStyle>
            <a:lvl1pPr algn="ctr">
              <a:defRPr sz="2000"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Clique para </a:t>
            </a:r>
            <a:r>
              <a:rPr lang="en-US" err="1"/>
              <a:t>adicionar</a:t>
            </a:r>
            <a:r>
              <a:rPr lang="en-US"/>
              <a:t> </a:t>
            </a:r>
            <a:r>
              <a:rPr lang="en-US" err="1"/>
              <a:t>imagem</a:t>
            </a:r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1CBADB3B-9DF0-7B2D-C889-2FE677FE91E3}"/>
              </a:ext>
            </a:extLst>
          </p:cNvPr>
          <p:cNvSpPr/>
          <p:nvPr userDrawn="1"/>
        </p:nvSpPr>
        <p:spPr>
          <a:xfrm rot="10800000">
            <a:off x="1015301" y="-1"/>
            <a:ext cx="2232000" cy="5493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4ABA82AB-146C-94DA-2BDA-86D4C4E413E7}"/>
              </a:ext>
            </a:extLst>
          </p:cNvPr>
          <p:cNvSpPr/>
          <p:nvPr userDrawn="1"/>
        </p:nvSpPr>
        <p:spPr>
          <a:xfrm>
            <a:off x="3402811" y="6311438"/>
            <a:ext cx="2232000" cy="5492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>
              <a:solidFill>
                <a:schemeClr val="tx1"/>
              </a:solidFill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617765F-E447-FE2E-3B46-E559D57C04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Título do slide em uma linha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EB5517B-C4C6-2F16-1103-C6BECC7523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SUBTÍTULO, SE FOR NECESSÁRIO</a:t>
            </a:r>
          </a:p>
        </p:txBody>
      </p:sp>
      <p:sp>
        <p:nvSpPr>
          <p:cNvPr id="3" name="Espaço Reservado para Texto 4">
            <a:extLst>
              <a:ext uri="{FF2B5EF4-FFF2-40B4-BE49-F238E27FC236}">
                <a16:creationId xmlns:a16="http://schemas.microsoft.com/office/drawing/2014/main" id="{AB74400F-AD5A-7C4B-D8BA-B8E0D9ADCB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00"/>
              </a:spcAft>
              <a:defRPr sz="15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5750" indent="-285750">
              <a:spcAft>
                <a:spcPts val="600"/>
              </a:spcAft>
              <a:buClr>
                <a:srgbClr val="63666A"/>
              </a:buClr>
              <a:buFont typeface="Arial" panose="020B0604020202020204" pitchFamily="34" charset="0"/>
              <a:buChar char="•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540000" indent="-285750">
              <a:spcAft>
                <a:spcPts val="600"/>
              </a:spcAft>
              <a:buClr>
                <a:srgbClr val="63666A"/>
              </a:buClr>
              <a:buSzPct val="80000"/>
              <a:buFont typeface="Wingdings" panose="05000000000000000000" pitchFamily="2" charset="2"/>
              <a:buChar char="ü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720000" indent="-285750">
              <a:spcAft>
                <a:spcPts val="600"/>
              </a:spcAft>
              <a:buClr>
                <a:srgbClr val="63666A"/>
              </a:buClr>
              <a:buSzPct val="50000"/>
              <a:buFont typeface="Wingdings" panose="05000000000000000000" pitchFamily="2" charset="2"/>
              <a:buChar char="§"/>
              <a:defRPr sz="13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63666A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pt-BR" noProof="0"/>
              <a:t>Texto...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72B6-A4CF-71BD-8072-C9C72F425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400" y="6116400"/>
            <a:ext cx="35657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1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724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25" r:id="rId10"/>
    <p:sldLayoutId id="2147483700" r:id="rId11"/>
    <p:sldLayoutId id="2147483701" r:id="rId12"/>
    <p:sldLayoutId id="2147483702" r:id="rId13"/>
    <p:sldLayoutId id="2147483703" r:id="rId14"/>
    <p:sldLayoutId id="2147483710" r:id="rId15"/>
    <p:sldLayoutId id="2147483711" r:id="rId16"/>
    <p:sldLayoutId id="2147483713" r:id="rId17"/>
    <p:sldLayoutId id="2147483704" r:id="rId18"/>
    <p:sldLayoutId id="2147483705" r:id="rId19"/>
    <p:sldLayoutId id="2147483706" r:id="rId20"/>
    <p:sldLayoutId id="214748372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07" r:id="rId27"/>
    <p:sldLayoutId id="2147483708" r:id="rId28"/>
    <p:sldLayoutId id="2147483709" r:id="rId29"/>
    <p:sldLayoutId id="2147483720" r:id="rId30"/>
    <p:sldLayoutId id="2147483721" r:id="rId31"/>
    <p:sldLayoutId id="2147483722" r:id="rId32"/>
    <p:sldLayoutId id="2147483719" r:id="rId33"/>
    <p:sldLayoutId id="2147483726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>
          <p15:clr>
            <a:srgbClr val="F26B43"/>
          </p15:clr>
        </p15:guide>
        <p15:guide id="4" pos="7680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62BEC8-A5A2-8E23-4BB3-024256F8D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Mini-Curso</a:t>
            </a:r>
            <a:r>
              <a:rPr lang="pt-BR" dirty="0"/>
              <a:t> </a:t>
            </a:r>
          </a:p>
          <a:p>
            <a:r>
              <a:rPr lang="pt-BR" dirty="0"/>
              <a:t>de</a:t>
            </a:r>
          </a:p>
          <a:p>
            <a:r>
              <a:rPr lang="pt-BR" dirty="0" err="1"/>
              <a:t>PySpark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09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DB152-AECC-632E-CA64-32DC561E1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E5C4B0E-B65A-2EA8-88F7-DBF334328D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Estamos engrenando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1323D10-1AB9-EFE4-2F82-03D5920452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/>
              <a:t>Já posso sentir fluindo o poder do </a:t>
            </a:r>
            <a:r>
              <a:rPr lang="pt-BR" dirty="0" err="1"/>
              <a:t>Hadoop</a:t>
            </a:r>
            <a:r>
              <a:rPr lang="pt-BR" dirty="0"/>
              <a:t> em mim.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D4DD59C-88EF-B3F4-ACDC-9EC7EE01C5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Filtros;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GroupBy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de análise;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UDF`s</a:t>
            </a:r>
            <a:r>
              <a:rPr lang="pt-BR" dirty="0"/>
              <a:t>;</a:t>
            </a:r>
          </a:p>
        </p:txBody>
      </p:sp>
      <p:pic>
        <p:nvPicPr>
          <p:cNvPr id="7" name="Espaço Reservado para 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39C9F58-A4B4-A37E-750B-12F0A7D27D4D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/>
          <a:srcRect l="5440" r="5440"/>
          <a:stretch>
            <a:fillRect/>
          </a:stretch>
        </p:blipFill>
        <p:spPr/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0CA81BB-3EB7-CB6D-4A8F-EFB1D6CE6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58" y="3654942"/>
            <a:ext cx="3203058" cy="320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BDA6C63-726E-A89A-F65A-C021F571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4146"/>
            <a:ext cx="12477102" cy="165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CCA33-3982-E90D-6606-954921FE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ABBDAC-DCCF-28FD-8408-3E1E0CA8E8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4037" y="551498"/>
            <a:ext cx="11087101" cy="451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Estamos engrenando</a:t>
            </a:r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CD12A5E-8968-A920-6818-7E81D95904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4037" y="1128832"/>
            <a:ext cx="11087101" cy="303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Já posso sentir fluindo o poder do </a:t>
            </a:r>
            <a:r>
              <a:rPr lang="pt-BR" dirty="0" err="1"/>
              <a:t>Hadoop</a:t>
            </a:r>
            <a:r>
              <a:rPr lang="pt-BR" dirty="0"/>
              <a:t> em mim.</a:t>
            </a:r>
            <a:endParaRPr lang="pt-BR"/>
          </a:p>
        </p:txBody>
      </p:sp>
      <p:pic>
        <p:nvPicPr>
          <p:cNvPr id="9" name="Espaço Reservado para Imagem 8" descr="Jornal com foto de cachorro&#10;&#10;Descrição gerada automaticamente">
            <a:extLst>
              <a:ext uri="{FF2B5EF4-FFF2-40B4-BE49-F238E27FC236}">
                <a16:creationId xmlns:a16="http://schemas.microsoft.com/office/drawing/2014/main" id="{0A99C97B-724B-D908-DD14-A8E6E0B1E3B7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/>
          <a:srcRect l="91" r="683" b="2"/>
          <a:stretch/>
        </p:blipFill>
        <p:spPr>
          <a:xfrm>
            <a:off x="5004058" y="2182762"/>
            <a:ext cx="5089511" cy="3846808"/>
          </a:xfrm>
          <a:noFill/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F33A797-488C-93D4-F850-F285FE5802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4037" y="1973329"/>
            <a:ext cx="3380289" cy="43331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Spark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Read</a:t>
            </a:r>
            <a:r>
              <a:rPr lang="pt-BR" dirty="0"/>
              <a:t>/</a:t>
            </a:r>
            <a:r>
              <a:rPr lang="pt-BR" dirty="0" err="1"/>
              <a:t>write</a:t>
            </a:r>
            <a:r>
              <a:rPr lang="pt-BR" dirty="0"/>
              <a:t>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AD2B587-8B18-3C4A-4F89-220E3A95B9EE}"/>
              </a:ext>
            </a:extLst>
          </p:cNvPr>
          <p:cNvGrpSpPr/>
          <p:nvPr/>
        </p:nvGrpSpPr>
        <p:grpSpPr>
          <a:xfrm>
            <a:off x="554037" y="3384689"/>
            <a:ext cx="3981450" cy="3680646"/>
            <a:chOff x="554037" y="3384689"/>
            <a:chExt cx="3981450" cy="3680646"/>
          </a:xfrm>
        </p:grpSpPr>
        <p:pic>
          <p:nvPicPr>
            <p:cNvPr id="1028" name="Picture 4" descr="Goku is typing in front of the computer by zennida on DeviantArt">
              <a:extLst>
                <a:ext uri="{FF2B5EF4-FFF2-40B4-BE49-F238E27FC236}">
                  <a16:creationId xmlns:a16="http://schemas.microsoft.com/office/drawing/2014/main" id="{0B250975-1A1B-30C1-029B-FE87E5A38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46" y="3384689"/>
              <a:ext cx="3680646" cy="368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10B047F-480C-1F2C-96BC-97CD09D67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037" y="5881932"/>
              <a:ext cx="398145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A5353-F1F9-44E1-D0DD-5C46608B14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err="1"/>
              <a:t>Kagle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F88AFC-0A84-AD77-F8E6-4958B16E27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Games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1F8DE6-5FB8-0E87-897A-6D6D97B4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91677"/>
            <a:ext cx="9715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2B29B-EDC1-AF11-7BAC-EC8A6FFF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387E94-CDC6-56CD-A2B8-213746119D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Desafio </a:t>
            </a:r>
            <a:r>
              <a:rPr lang="pt-BR" dirty="0" err="1"/>
              <a:t>Kagle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A050CC-0B9A-9A6F-1D0F-C4E4FD60E50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/>
              <a:t>Video</a:t>
            </a:r>
            <a:r>
              <a:rPr lang="pt-BR" dirty="0"/>
              <a:t> Games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FDF782-56A8-F514-1EE0-87CF8A4A46E5}"/>
              </a:ext>
            </a:extLst>
          </p:cNvPr>
          <p:cNvSpPr/>
          <p:nvPr/>
        </p:nvSpPr>
        <p:spPr>
          <a:xfrm>
            <a:off x="2671826" y="1801144"/>
            <a:ext cx="68483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Qual plataforma </a:t>
            </a:r>
            <a:r>
              <a:rPr lang="pt-BR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têm mais títulos publicados?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F03AB2C-2486-C87C-555F-9C93D4C6A9E3}"/>
              </a:ext>
            </a:extLst>
          </p:cNvPr>
          <p:cNvSpPr/>
          <p:nvPr/>
        </p:nvSpPr>
        <p:spPr>
          <a:xfrm>
            <a:off x="3089413" y="2400514"/>
            <a:ext cx="60131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Qual gênero com maiores publicações?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A93D00-7E53-0D10-3AB7-93FAF4C6B8B3}"/>
              </a:ext>
            </a:extLst>
          </p:cNvPr>
          <p:cNvSpPr/>
          <p:nvPr/>
        </p:nvSpPr>
        <p:spPr>
          <a:xfrm>
            <a:off x="3432459" y="2999884"/>
            <a:ext cx="5327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Qual a produtora com maior lucro?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678174-1839-F9C0-3E59-D707B73E24A4}"/>
              </a:ext>
            </a:extLst>
          </p:cNvPr>
          <p:cNvSpPr/>
          <p:nvPr/>
        </p:nvSpPr>
        <p:spPr>
          <a:xfrm>
            <a:off x="2707112" y="3606172"/>
            <a:ext cx="67778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Qual o nome do jogo mais vendido em 1994?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FD6D86-F8B9-7181-6A37-47D3C4A994EC}"/>
              </a:ext>
            </a:extLst>
          </p:cNvPr>
          <p:cNvSpPr/>
          <p:nvPr/>
        </p:nvSpPr>
        <p:spPr>
          <a:xfrm>
            <a:off x="2783263" y="4212460"/>
            <a:ext cx="66255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Qual o jogo com maiores ve</a:t>
            </a:r>
            <a:r>
              <a:rPr lang="pt-B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ndas no Japão?</a:t>
            </a:r>
            <a:endParaRPr lang="pt-B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8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Pessoa posando para foto&#10;&#10;Descrição gerada automaticamente">
            <a:extLst>
              <a:ext uri="{FF2B5EF4-FFF2-40B4-BE49-F238E27FC236}">
                <a16:creationId xmlns:a16="http://schemas.microsoft.com/office/drawing/2014/main" id="{A3CBAAB4-E2D4-E871-26FD-404BF9F99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58CC27-4F48-04D5-AD1E-85B7D6692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Obrigado a todos!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C9D0BF7-691F-011D-6D88-CD0C6B272B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9705" y="2945093"/>
            <a:ext cx="349632" cy="349632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2EFEBFAF-1F9A-BDDF-2B5B-62E5C87746E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7046" y="4418389"/>
            <a:ext cx="354950" cy="35495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6923F13-DF1A-3582-D3CE-C2C917E56BA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5112" y="5964691"/>
            <a:ext cx="398818" cy="279172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C2FBC0C-897D-54D0-38E0-7736BB79B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7719" y="1386486"/>
            <a:ext cx="613604" cy="613604"/>
          </a:xfrm>
          <a:prstGeom prst="rect">
            <a:avLst/>
          </a:prstGeom>
        </p:spPr>
      </p:pic>
      <p:pic>
        <p:nvPicPr>
          <p:cNvPr id="3" name="Google Shape;1104;p19">
            <a:extLst>
              <a:ext uri="{FF2B5EF4-FFF2-40B4-BE49-F238E27FC236}">
                <a16:creationId xmlns:a16="http://schemas.microsoft.com/office/drawing/2014/main" id="{969A2E51-6531-04CD-EB01-CA52DA7CBEB0}"/>
              </a:ext>
            </a:extLst>
          </p:cNvPr>
          <p:cNvPicPr preferRelativeResize="0"/>
          <p:nvPr/>
        </p:nvPicPr>
        <p:blipFill rotWithShape="1">
          <a:blip r:embed="rId1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4059" y="684563"/>
            <a:ext cx="720924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00;p19">
            <a:extLst>
              <a:ext uri="{FF2B5EF4-FFF2-40B4-BE49-F238E27FC236}">
                <a16:creationId xmlns:a16="http://schemas.microsoft.com/office/drawing/2014/main" id="{50A8FAAC-4F10-A29D-9C33-C6CE1A0DD4C8}"/>
              </a:ext>
            </a:extLst>
          </p:cNvPr>
          <p:cNvPicPr preferRelativeResize="0"/>
          <p:nvPr/>
        </p:nvPicPr>
        <p:blipFill rotWithShape="1"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64500" y="2132219"/>
            <a:ext cx="770483" cy="77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93;p19">
            <a:extLst>
              <a:ext uri="{FF2B5EF4-FFF2-40B4-BE49-F238E27FC236}">
                <a16:creationId xmlns:a16="http://schemas.microsoft.com/office/drawing/2014/main" id="{179DA7D1-54DD-0D85-2CF4-42C1D2036F7E}"/>
              </a:ext>
            </a:extLst>
          </p:cNvPr>
          <p:cNvPicPr preferRelativeResize="0"/>
          <p:nvPr/>
        </p:nvPicPr>
        <p:blipFill rotWithShape="1">
          <a:blip r:embed="rId1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04999" y="5105780"/>
            <a:ext cx="718209" cy="77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96;p19">
            <a:extLst>
              <a:ext uri="{FF2B5EF4-FFF2-40B4-BE49-F238E27FC236}">
                <a16:creationId xmlns:a16="http://schemas.microsoft.com/office/drawing/2014/main" id="{2CFEAC86-CBE2-E5DC-60CF-13477DCEF720}"/>
              </a:ext>
            </a:extLst>
          </p:cNvPr>
          <p:cNvPicPr preferRelativeResize="0"/>
          <p:nvPr/>
        </p:nvPicPr>
        <p:blipFill rotWithShape="1">
          <a:blip r:embed="rId1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88449" y="3632439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7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2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posando para foto em frente a cachorro&#10;&#10;Descrição gerada automaticamente">
            <a:extLst>
              <a:ext uri="{FF2B5EF4-FFF2-40B4-BE49-F238E27FC236}">
                <a16:creationId xmlns:a16="http://schemas.microsoft.com/office/drawing/2014/main" id="{2179BE1F-343D-BE3E-382F-02C5594A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844" r="-1" b="6906"/>
          <a:stretch/>
        </p:blipFill>
        <p:spPr>
          <a:xfrm>
            <a:off x="1015301" y="1121064"/>
            <a:ext cx="4619510" cy="4619508"/>
          </a:xfrm>
          <a:prstGeom prst="roundRect">
            <a:avLst>
              <a:gd name="adj" fmla="val 17466"/>
            </a:avLst>
          </a:prstGeom>
          <a:noFill/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78C2676-3F7B-AE57-0919-CE52BE6CEB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4118" y="1624401"/>
            <a:ext cx="4895432" cy="18034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3600" dirty="0"/>
              <a:t>Sobre o autor: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Samuel Nobukuni de Bello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0E3AA2-1922-B6AE-1C84-164ED7A1DC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44118" y="3604441"/>
            <a:ext cx="4895432" cy="947140"/>
          </a:xfrm>
        </p:spPr>
        <p:txBody>
          <a:bodyPr anchor="t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pt-BR" dirty="0"/>
              <a:t>Pai de pet, programador por obra do destino (meu pai esqueceu que eu queria ser herdeiro), motociclista de Graal, campeão de: “maior quantidade de </a:t>
            </a:r>
            <a:r>
              <a:rPr lang="pt-BR" i="1" dirty="0"/>
              <a:t>chopps </a:t>
            </a:r>
            <a:r>
              <a:rPr lang="pt-BR" dirty="0"/>
              <a:t>bebidos em uma hora do </a:t>
            </a:r>
            <a:r>
              <a:rPr lang="pt-BR" i="1" dirty="0"/>
              <a:t>Fritz </a:t>
            </a:r>
            <a:r>
              <a:rPr lang="pt-BR" dirty="0"/>
              <a:t>em 2018”, esquecido, </a:t>
            </a:r>
            <a:r>
              <a:rPr lang="pt-BR" i="1" dirty="0"/>
              <a:t>serial-</a:t>
            </a:r>
            <a:r>
              <a:rPr lang="pt-BR" i="1" dirty="0" err="1"/>
              <a:t>procrastinator</a:t>
            </a:r>
            <a:r>
              <a:rPr lang="pt-B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64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98DC-85DC-00D3-B06E-BA876CF11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358D8D4-193E-F362-0D64-5BC978DAA0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PySpark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DD1F3-11D6-8463-B48C-A2EABDCC2E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err="1"/>
              <a:t>PySpark</a:t>
            </a:r>
            <a:r>
              <a:rPr lang="pt-BR" dirty="0"/>
              <a:t> é um framework open-</a:t>
            </a:r>
            <a:r>
              <a:rPr lang="pt-BR" dirty="0" err="1"/>
              <a:t>source</a:t>
            </a:r>
            <a:r>
              <a:rPr lang="pt-BR" dirty="0"/>
              <a:t> escrito em Apache Spark, feito para simplificar e acelerar processamentos e análises de dados em larga escala.</a:t>
            </a:r>
          </a:p>
        </p:txBody>
      </p:sp>
    </p:spTree>
    <p:extLst>
      <p:ext uri="{BB962C8B-B14F-4D97-AF65-F5344CB8AC3E}">
        <p14:creationId xmlns:p14="http://schemas.microsoft.com/office/powerpoint/2010/main" val="11305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610D-946E-463A-49F6-C5F978FB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869973-D309-4A8F-8898-0BF8D435A8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A revolução do Spark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57D871-D7D6-BDF4-986F-89FC341D6A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/>
              <a:t>Sendo uma revolução pelo seu modo de computação distribuída, o Spark é capaz de processar conjuntos de dados massivos em clusters de máquinas com notável velocidade e eficiência.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C107899-33CD-09DA-733A-85AB939801B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/>
              <a:t>Processamento de entregas de bases que levavam cerca de uma semana, não poderiam ser interrompidas, sem tolerâncias a falhas e tinham que ser bem planejadas para não afetar o fluxo de trabalho da área.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B4F88C2-F1B8-FB4E-2612-D8523455851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/>
              <a:t>Bilhões e bilhões de linhas processadas em questão de minutos, até mesmo segundos. Dados brutos sendo limpos de maneira eficiente, com tolerância a falha, de maneira distribuída e escalável.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591154F-2AB4-8C5B-DDF6-B22367A5E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t-BR" dirty="0"/>
              <a:t>2017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098309E-857B-894A-E7B9-57B2B1D3D2E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pt-BR" dirty="0"/>
              <a:t>2024</a:t>
            </a:r>
          </a:p>
        </p:txBody>
      </p:sp>
      <p:pic>
        <p:nvPicPr>
          <p:cNvPr id="9" name="Espaço Reservado para 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9532C4B0-11E3-65F6-095A-644F9FCC80C2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3"/>
          <a:srcRect l="20131" r="20131"/>
          <a:stretch/>
        </p:blipFill>
        <p:spPr>
          <a:xfrm>
            <a:off x="550863" y="1952625"/>
            <a:ext cx="2580644" cy="4353877"/>
          </a:xfrm>
        </p:spPr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71331F31-D67F-BE00-A443-7704C6AA17F3}"/>
              </a:ext>
            </a:extLst>
          </p:cNvPr>
          <p:cNvPicPr>
            <a:picLocks noGrp="1" noChangeAspect="1"/>
          </p:cNvPicPr>
          <p:nvPr>
            <p:ph type="pic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1" t="-45984" r="901" b="-45984"/>
          <a:stretch/>
        </p:blipFill>
        <p:spPr>
          <a:xfrm>
            <a:off x="6100967" y="1952625"/>
            <a:ext cx="2580644" cy="4353877"/>
          </a:xfrm>
        </p:spPr>
      </p:pic>
    </p:spTree>
    <p:extLst>
      <p:ext uri="{BB962C8B-B14F-4D97-AF65-F5344CB8AC3E}">
        <p14:creationId xmlns:p14="http://schemas.microsoft.com/office/powerpoint/2010/main" val="14525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539B-F60A-F26E-17DB-AF5E10CDF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739B71-F194-E1F9-5CAD-96FF075C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7" r="-1" b="3415"/>
          <a:stretch/>
        </p:blipFill>
        <p:spPr bwMode="auto">
          <a:xfrm>
            <a:off x="120650" y="617538"/>
            <a:ext cx="11310938" cy="5626100"/>
          </a:xfrm>
          <a:prstGeom prst="roundRect">
            <a:avLst>
              <a:gd name="adj" fmla="val 17466"/>
            </a:avLst>
          </a:prstGeom>
          <a:solidFill>
            <a:srgbClr val="FFFFFF"/>
          </a:solidFill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CFE54CD-59A2-A799-D7CF-542EB7C65CE1}"/>
              </a:ext>
            </a:extLst>
          </p:cNvPr>
          <p:cNvGrpSpPr/>
          <p:nvPr/>
        </p:nvGrpSpPr>
        <p:grpSpPr>
          <a:xfrm>
            <a:off x="5674240" y="1581888"/>
            <a:ext cx="2849528" cy="2042632"/>
            <a:chOff x="5504118" y="3240566"/>
            <a:chExt cx="2849528" cy="2042632"/>
          </a:xfrm>
        </p:grpSpPr>
        <p:sp>
          <p:nvSpPr>
            <p:cNvPr id="6" name="Gráfico 4" descr="Bolas de Harvey 100% com preenchimento sólido">
              <a:extLst>
                <a:ext uri="{FF2B5EF4-FFF2-40B4-BE49-F238E27FC236}">
                  <a16:creationId xmlns:a16="http://schemas.microsoft.com/office/drawing/2014/main" id="{F1F8A493-2718-9819-1413-AEEEAE4B637E}"/>
                </a:ext>
              </a:extLst>
            </p:cNvPr>
            <p:cNvSpPr/>
            <p:nvPr/>
          </p:nvSpPr>
          <p:spPr>
            <a:xfrm>
              <a:off x="5907566" y="3240566"/>
              <a:ext cx="2042632" cy="2042632"/>
            </a:xfrm>
            <a:custGeom>
              <a:avLst/>
              <a:gdLst>
                <a:gd name="connsiteX0" fmla="*/ 2042632 w 2042632"/>
                <a:gd name="connsiteY0" fmla="*/ 1021316 h 2042632"/>
                <a:gd name="connsiteX1" fmla="*/ 1021316 w 2042632"/>
                <a:gd name="connsiteY1" fmla="*/ 2042632 h 2042632"/>
                <a:gd name="connsiteX2" fmla="*/ 0 w 2042632"/>
                <a:gd name="connsiteY2" fmla="*/ 1021316 h 2042632"/>
                <a:gd name="connsiteX3" fmla="*/ 1021316 w 2042632"/>
                <a:gd name="connsiteY3" fmla="*/ 0 h 2042632"/>
                <a:gd name="connsiteX4" fmla="*/ 2042632 w 2042632"/>
                <a:gd name="connsiteY4" fmla="*/ 1021316 h 204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632" h="2042632">
                  <a:moveTo>
                    <a:pt x="2042632" y="1021316"/>
                  </a:moveTo>
                  <a:cubicBezTo>
                    <a:pt x="2042632" y="1585374"/>
                    <a:pt x="1585374" y="2042632"/>
                    <a:pt x="1021316" y="2042632"/>
                  </a:cubicBezTo>
                  <a:cubicBezTo>
                    <a:pt x="457259" y="2042632"/>
                    <a:pt x="0" y="1585374"/>
                    <a:pt x="0" y="1021316"/>
                  </a:cubicBezTo>
                  <a:cubicBezTo>
                    <a:pt x="0" y="457259"/>
                    <a:pt x="457259" y="0"/>
                    <a:pt x="1021316" y="0"/>
                  </a:cubicBezTo>
                  <a:cubicBezTo>
                    <a:pt x="1585374" y="0"/>
                    <a:pt x="2042632" y="457259"/>
                    <a:pt x="2042632" y="1021316"/>
                  </a:cubicBezTo>
                  <a:close/>
                </a:path>
              </a:pathLst>
            </a:custGeom>
            <a:solidFill>
              <a:schemeClr val="bg1"/>
            </a:solidFill>
            <a:ln w="267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pic>
          <p:nvPicPr>
            <p:cNvPr id="1028" name="Picture 4" descr="apache, spark, logo Icon">
              <a:extLst>
                <a:ext uri="{FF2B5EF4-FFF2-40B4-BE49-F238E27FC236}">
                  <a16:creationId xmlns:a16="http://schemas.microsoft.com/office/drawing/2014/main" id="{322E7419-FECA-2CA3-8646-3CC026127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118" y="3549500"/>
              <a:ext cx="2849528" cy="142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ABEAA71-0F56-791B-35B2-12CD85EB7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905" y="1713615"/>
            <a:ext cx="2016335" cy="2016335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F3BDE65-A28C-4BB3-3F82-167CE429FF2B}"/>
              </a:ext>
            </a:extLst>
          </p:cNvPr>
          <p:cNvGrpSpPr/>
          <p:nvPr/>
        </p:nvGrpSpPr>
        <p:grpSpPr>
          <a:xfrm>
            <a:off x="7741998" y="400494"/>
            <a:ext cx="5143500" cy="6858000"/>
            <a:chOff x="3102490" y="113415"/>
            <a:chExt cx="5143500" cy="6858000"/>
          </a:xfrm>
        </p:grpSpPr>
        <p:pic>
          <p:nvPicPr>
            <p:cNvPr id="1030" name="Picture 6" descr="Gotrunks Super Guerrero by BardockSonic on DeviantArt">
              <a:extLst>
                <a:ext uri="{FF2B5EF4-FFF2-40B4-BE49-F238E27FC236}">
                  <a16:creationId xmlns:a16="http://schemas.microsoft.com/office/drawing/2014/main" id="{122E1D1E-F92F-504B-45F3-0ACF6DCC8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490" y="113415"/>
              <a:ext cx="51435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EE223C77-FD12-D554-F0B5-53C37C694B58}"/>
                </a:ext>
              </a:extLst>
            </p:cNvPr>
            <p:cNvGrpSpPr/>
            <p:nvPr/>
          </p:nvGrpSpPr>
          <p:grpSpPr>
            <a:xfrm>
              <a:off x="4467445" y="387331"/>
              <a:ext cx="2413590" cy="2042632"/>
              <a:chOff x="9691576" y="4424325"/>
              <a:chExt cx="2413590" cy="2042632"/>
            </a:xfrm>
          </p:grpSpPr>
          <p:sp>
            <p:nvSpPr>
              <p:cNvPr id="14" name="Gráfico 4" descr="Bolas de Harvey 100% com preenchimento sólido">
                <a:extLst>
                  <a:ext uri="{FF2B5EF4-FFF2-40B4-BE49-F238E27FC236}">
                    <a16:creationId xmlns:a16="http://schemas.microsoft.com/office/drawing/2014/main" id="{CB9D7A99-BF35-D4D2-C409-06CC28850AF3}"/>
                  </a:ext>
                </a:extLst>
              </p:cNvPr>
              <p:cNvSpPr/>
              <p:nvPr/>
            </p:nvSpPr>
            <p:spPr>
              <a:xfrm>
                <a:off x="9877055" y="4424325"/>
                <a:ext cx="2042632" cy="2042632"/>
              </a:xfrm>
              <a:custGeom>
                <a:avLst/>
                <a:gdLst>
                  <a:gd name="connsiteX0" fmla="*/ 2042632 w 2042632"/>
                  <a:gd name="connsiteY0" fmla="*/ 1021316 h 2042632"/>
                  <a:gd name="connsiteX1" fmla="*/ 1021316 w 2042632"/>
                  <a:gd name="connsiteY1" fmla="*/ 2042632 h 2042632"/>
                  <a:gd name="connsiteX2" fmla="*/ 0 w 2042632"/>
                  <a:gd name="connsiteY2" fmla="*/ 1021316 h 2042632"/>
                  <a:gd name="connsiteX3" fmla="*/ 1021316 w 2042632"/>
                  <a:gd name="connsiteY3" fmla="*/ 0 h 2042632"/>
                  <a:gd name="connsiteX4" fmla="*/ 2042632 w 2042632"/>
                  <a:gd name="connsiteY4" fmla="*/ 1021316 h 204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2632" h="2042632">
                    <a:moveTo>
                      <a:pt x="2042632" y="1021316"/>
                    </a:moveTo>
                    <a:cubicBezTo>
                      <a:pt x="2042632" y="1585374"/>
                      <a:pt x="1585374" y="2042632"/>
                      <a:pt x="1021316" y="2042632"/>
                    </a:cubicBezTo>
                    <a:cubicBezTo>
                      <a:pt x="457259" y="2042632"/>
                      <a:pt x="0" y="1585374"/>
                      <a:pt x="0" y="1021316"/>
                    </a:cubicBezTo>
                    <a:cubicBezTo>
                      <a:pt x="0" y="457259"/>
                      <a:pt x="457259" y="0"/>
                      <a:pt x="1021316" y="0"/>
                    </a:cubicBezTo>
                    <a:cubicBezTo>
                      <a:pt x="1585374" y="0"/>
                      <a:pt x="2042632" y="457259"/>
                      <a:pt x="2042632" y="1021316"/>
                    </a:cubicBezTo>
                    <a:close/>
                  </a:path>
                </a:pathLst>
              </a:custGeom>
              <a:solidFill>
                <a:schemeClr val="bg1"/>
              </a:solidFill>
              <a:ln w="267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pic>
            <p:nvPicPr>
              <p:cNvPr id="1032" name="Picture 8" descr="10 Dicas Para Melhorar a Performance do PySpark — Ciência e Dados">
                <a:extLst>
                  <a:ext uri="{FF2B5EF4-FFF2-40B4-BE49-F238E27FC236}">
                    <a16:creationId xmlns:a16="http://schemas.microsoft.com/office/drawing/2014/main" id="{0C8D24B2-2F5F-753B-A5AA-ECCE4508A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13250" y1="50554" x2="15000" y2="47672"/>
                            <a14:foregroundMark x1="23625" y1="46563" x2="23625" y2="66741"/>
                            <a14:foregroundMark x1="38125" y1="39024" x2="31000" y2="61863"/>
                            <a14:foregroundMark x1="31000" y1="61863" x2="31000" y2="61863"/>
                            <a14:foregroundMark x1="40875" y1="66297" x2="47625" y2="42350"/>
                            <a14:foregroundMark x1="47625" y1="42350" x2="44500" y2="54767"/>
                            <a14:foregroundMark x1="60125" y1="45676" x2="73875" y2="48337"/>
                            <a14:foregroundMark x1="73875" y1="48337" x2="86125" y2="31486"/>
                            <a14:foregroundMark x1="86125" y1="31486" x2="74875" y2="37472"/>
                            <a14:foregroundMark x1="78250" y1="23282" x2="84125" y2="23725"/>
                            <a14:foregroundMark x1="83250" y1="25942" x2="80500" y2="16186"/>
                            <a14:foregroundMark x1="29750" y1="47672" x2="17750" y2="4612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1576" y="4765310"/>
                <a:ext cx="2413590" cy="136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22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2082-D39E-7049-EB31-14F65A063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548322-BEB5-E4EE-4FB0-65A5A21C14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abordados</a:t>
            </a:r>
            <a:r>
              <a:rPr lang="en-US" dirty="0"/>
              <a:t>		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896C40-696B-0349-DCB8-9A59B753CC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questão</a:t>
            </a:r>
            <a:r>
              <a:rPr lang="en-US" dirty="0"/>
              <a:t> de </a:t>
            </a:r>
            <a:r>
              <a:rPr lang="en-US" dirty="0" err="1"/>
              <a:t>escopo</a:t>
            </a:r>
            <a:r>
              <a:rPr lang="en-US" dirty="0"/>
              <a:t> e tempo,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contemplados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treinamento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9FF691-E797-1663-93C4-D1A02B8DAA3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73517" y="2169042"/>
            <a:ext cx="5067620" cy="31822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Lazy evaluation;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MapReduce;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Yarn;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RDD`s;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Hadoop / Hive;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Placeholder 16" descr="A person holding a tablet in a server room&#10;&#10;Description automatically generated">
            <a:extLst>
              <a:ext uri="{FF2B5EF4-FFF2-40B4-BE49-F238E27FC236}">
                <a16:creationId xmlns:a16="http://schemas.microsoft.com/office/drawing/2014/main" id="{0551F62D-F5A9-65A6-C9E6-0E58C896C6AC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2520"/>
            <a:ext cx="6095999" cy="6305480"/>
          </a:xfrm>
        </p:spPr>
      </p:pic>
    </p:spTree>
    <p:extLst>
      <p:ext uri="{BB962C8B-B14F-4D97-AF65-F5344CB8AC3E}">
        <p14:creationId xmlns:p14="http://schemas.microsoft.com/office/powerpoint/2010/main" val="405032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Placeholder 1">
            <a:extLst>
              <a:ext uri="{FF2B5EF4-FFF2-40B4-BE49-F238E27FC236}">
                <a16:creationId xmlns:a16="http://schemas.microsoft.com/office/drawing/2014/main" id="{352DC64A-02D6-3D83-0F1B-AEA4FA2CA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760" y="1005840"/>
            <a:ext cx="3999562" cy="38681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Busquem Comer Cimento">
            <a:extLst>
              <a:ext uri="{FF2B5EF4-FFF2-40B4-BE49-F238E27FC236}">
                <a16:creationId xmlns:a16="http://schemas.microsoft.com/office/drawing/2014/main" id="{2DCFD230-FEC9-852A-0641-01E5D9B26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r="4471"/>
          <a:stretch/>
        </p:blipFill>
        <p:spPr bwMode="auto">
          <a:xfrm>
            <a:off x="-180752" y="10"/>
            <a:ext cx="6475226" cy="6857990"/>
          </a:xfrm>
          <a:custGeom>
            <a:avLst/>
            <a:gdLst>
              <a:gd name="connsiteX0" fmla="*/ 0 w 6095999"/>
              <a:gd name="connsiteY0" fmla="*/ 0 h 6858000"/>
              <a:gd name="connsiteX1" fmla="*/ 5092194 w 6095999"/>
              <a:gd name="connsiteY1" fmla="*/ 0 h 6858000"/>
              <a:gd name="connsiteX2" fmla="*/ 6095999 w 6095999"/>
              <a:gd name="connsiteY2" fmla="*/ 1003805 h 6858000"/>
              <a:gd name="connsiteX3" fmla="*/ 6095999 w 6095999"/>
              <a:gd name="connsiteY3" fmla="*/ 5854195 h 6858000"/>
              <a:gd name="connsiteX4" fmla="*/ 5092194 w 6095999"/>
              <a:gd name="connsiteY4" fmla="*/ 6858000 h 6858000"/>
              <a:gd name="connsiteX5" fmla="*/ 0 w 609599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5092194" y="0"/>
                </a:lnTo>
                <a:cubicBezTo>
                  <a:pt x="5646580" y="0"/>
                  <a:pt x="6095999" y="449419"/>
                  <a:pt x="6095999" y="1003805"/>
                </a:cubicBezTo>
                <a:lnTo>
                  <a:pt x="6095999" y="5854195"/>
                </a:lnTo>
                <a:cubicBezTo>
                  <a:pt x="6095999" y="6408581"/>
                  <a:pt x="5646580" y="6858000"/>
                  <a:pt x="50921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9A4024-E106-8AD1-4A35-4A155042E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444" y="0"/>
            <a:ext cx="11923111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01B98C-FB83-3988-3A16-21A82BFFA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474" y="2828925"/>
            <a:ext cx="12011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a&#10;&#10;Descrição gerada automaticamente">
            <a:extLst>
              <a:ext uri="{FF2B5EF4-FFF2-40B4-BE49-F238E27FC236}">
                <a16:creationId xmlns:a16="http://schemas.microsoft.com/office/drawing/2014/main" id="{AFE1AA42-6581-8528-DD09-04781848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50" y="716722"/>
            <a:ext cx="11310938" cy="5427731"/>
          </a:xfrm>
          <a:prstGeom prst="roundRect">
            <a:avLst>
              <a:gd name="adj" fmla="val 17466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417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C65E6-44DF-5186-67B2-6762B359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Homem com a mão no queixo&#10;&#10;Descrição gerada automaticamente com confiança baixa">
            <a:extLst>
              <a:ext uri="{FF2B5EF4-FFF2-40B4-BE49-F238E27FC236}">
                <a16:creationId xmlns:a16="http://schemas.microsoft.com/office/drawing/2014/main" id="{973E427C-6A18-42CE-6DE7-0C67429A11EB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2"/>
          <a:srcRect l="1927" r="10178" b="1"/>
          <a:stretch/>
        </p:blipFill>
        <p:spPr>
          <a:xfrm>
            <a:off x="550863" y="549276"/>
            <a:ext cx="5545137" cy="6308725"/>
          </a:xfr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5B3BE-6BCE-42BD-CF3C-18627AC8DA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3518" y="552520"/>
            <a:ext cx="5067620" cy="45180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 que é um </a:t>
            </a:r>
            <a:r>
              <a:rPr lang="en-US" dirty="0" err="1"/>
              <a:t>Dataframe</a:t>
            </a:r>
            <a:r>
              <a:rPr lang="en-US" dirty="0"/>
              <a:t> Spark?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EF30E87-02D2-1F8C-43B8-D1501C93CC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3518" y="1129854"/>
            <a:ext cx="5067620" cy="30377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difere</a:t>
            </a:r>
            <a:r>
              <a:rPr lang="en-US" dirty="0"/>
              <a:t> de </a:t>
            </a:r>
            <a:r>
              <a:rPr lang="en-US" dirty="0" err="1"/>
              <a:t>Dataframes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06F86-0196-AEA9-AF25-F617CCD8C35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73517" y="1952624"/>
            <a:ext cx="5067620" cy="3398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dirty="0" err="1"/>
              <a:t>DataFrame</a:t>
            </a:r>
            <a:r>
              <a:rPr lang="pt-BR" dirty="0"/>
              <a:t> Spark é um conjunto de dados distribuído composto por dados organizados em linhas e colunas com atributos nomeados.</a:t>
            </a:r>
          </a:p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PySpark</a:t>
            </a:r>
            <a:r>
              <a:rPr lang="pt-BR" dirty="0"/>
              <a:t> compartilha semelhanças com tabelas de bancos de dados relacionais ou data frames do R/Python, mas incorpora otimizações sofisticadas embutidas em seus métodos.</a:t>
            </a:r>
            <a:endParaRPr lang="en-US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49813B3-3CAA-C64F-7E68-EF415B10ED18}"/>
              </a:ext>
            </a:extLst>
          </p:cNvPr>
          <p:cNvGrpSpPr/>
          <p:nvPr/>
        </p:nvGrpSpPr>
        <p:grpSpPr>
          <a:xfrm>
            <a:off x="8228936" y="3235841"/>
            <a:ext cx="3219450" cy="3810000"/>
            <a:chOff x="8228936" y="3235841"/>
            <a:chExt cx="3219450" cy="3810000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3D9CF376-884F-CF55-2DDA-367C70F84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936" y="3235841"/>
              <a:ext cx="321945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3B0B9D8-962B-6510-E021-C92D16F67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8061" y="4032841"/>
              <a:ext cx="1981200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15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anco">
  <a:themeElements>
    <a:clrScheme name="Serasa Experian">
      <a:dk1>
        <a:sysClr val="windowText" lastClr="000000"/>
      </a:dk1>
      <a:lt1>
        <a:sysClr val="window" lastClr="FFFFFF"/>
      </a:lt1>
      <a:dk2>
        <a:srgbClr val="5E6976"/>
      </a:dk2>
      <a:lt2>
        <a:srgbClr val="E2E4E7"/>
      </a:lt2>
      <a:accent1>
        <a:srgbClr val="2A5595"/>
      </a:accent1>
      <a:accent2>
        <a:srgbClr val="77127B"/>
      </a:accent2>
      <a:accent3>
        <a:srgbClr val="E80070"/>
      </a:accent3>
      <a:accent4>
        <a:srgbClr val="4B67A2"/>
      </a:accent4>
      <a:accent5>
        <a:srgbClr val="C1188B"/>
      </a:accent5>
      <a:accent6>
        <a:srgbClr val="54C2B8"/>
      </a:accent6>
      <a:hlink>
        <a:srgbClr val="2A5595"/>
      </a:hlink>
      <a:folHlink>
        <a:srgbClr val="E80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746</Words>
  <Application>Microsoft Office PowerPoint</Application>
  <PresentationFormat>Widescreen</PresentationFormat>
  <Paragraphs>61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Roboto</vt:lpstr>
      <vt:lpstr>Segoe WPC</vt:lpstr>
      <vt:lpstr>Wingdings</vt:lpstr>
      <vt:lpstr>Arial</vt:lpstr>
      <vt:lpstr>Branco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Serasa Experian</dc:title>
  <dc:creator>Frank Saito</dc:creator>
  <cp:lastModifiedBy>Bello, Samuel</cp:lastModifiedBy>
  <cp:revision>4</cp:revision>
  <dcterms:created xsi:type="dcterms:W3CDTF">2023-07-24T15:25:00Z</dcterms:created>
  <dcterms:modified xsi:type="dcterms:W3CDTF">2024-11-01T22:28:12Z</dcterms:modified>
</cp:coreProperties>
</file>