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9A41-952D-4243-AC5A-CCA23E08832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208C-2D37-4552-848D-C048AB29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111-F451-4F40-BCBE-9613D31489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099" y="1886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/ Solution </a:t>
            </a:r>
            <a:r>
              <a:rPr lang="en-US" dirty="0" smtClean="0"/>
              <a:t>Architect-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55776" y="557972"/>
            <a:ext cx="6588224" cy="59885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JDA WMS Project Experience</a:t>
            </a:r>
            <a:r>
              <a:rPr lang="en-US" sz="1200" dirty="0" smtClean="0"/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JDA (</a:t>
            </a:r>
            <a:r>
              <a:rPr lang="en-US" sz="1200" b="1" dirty="0" err="1"/>
              <a:t>RedPrairie</a:t>
            </a:r>
            <a:r>
              <a:rPr lang="en-US" sz="1200" b="1" dirty="0"/>
              <a:t>) WMD Release </a:t>
            </a:r>
            <a:r>
              <a:rPr lang="en-US" sz="1200" b="1" dirty="0" smtClean="0"/>
              <a:t>2009.2/2010.1/2011.2/2012.1/2012/2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Shanghai </a:t>
            </a:r>
            <a:r>
              <a:rPr lang="en-US" sz="1200" b="1" dirty="0" err="1" smtClean="0"/>
              <a:t>Lianhua</a:t>
            </a:r>
            <a:r>
              <a:rPr lang="en-US" sz="1200" b="1" dirty="0" smtClean="0"/>
              <a:t> group</a:t>
            </a: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Solution design, warehouse Setup configuration in JDA WMS, implementation, go-live </a:t>
            </a:r>
            <a:r>
              <a:rPr lang="en-US" sz="1200" dirty="0" smtClean="0"/>
              <a:t>support</a:t>
            </a: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Shanghai </a:t>
            </a:r>
            <a:r>
              <a:rPr lang="en-US" sz="1200" b="1" dirty="0" err="1"/>
              <a:t>Bailian</a:t>
            </a:r>
            <a:r>
              <a:rPr lang="en-US" sz="1200" b="1" dirty="0"/>
              <a:t> Group </a:t>
            </a:r>
            <a:endParaRPr lang="en-US" sz="12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Solution/Technology </a:t>
            </a:r>
            <a:r>
              <a:rPr lang="en-US" sz="1200" dirty="0" smtClean="0"/>
              <a:t>design, technology </a:t>
            </a:r>
            <a:r>
              <a:rPr lang="en-US" sz="1200" dirty="0"/>
              <a:t>support </a:t>
            </a:r>
            <a:r>
              <a:rPr lang="en-US" sz="1200" dirty="0" smtClean="0"/>
              <a:t>for DDA/ </a:t>
            </a:r>
            <a:r>
              <a:rPr lang="en-US" sz="1200" dirty="0" err="1" smtClean="0"/>
              <a:t>.Net</a:t>
            </a:r>
            <a:r>
              <a:rPr lang="en-US" sz="1200" dirty="0" smtClean="0"/>
              <a:t> /  Workaround solution, fixed </a:t>
            </a:r>
            <a:r>
              <a:rPr lang="en-US" sz="1200" dirty="0"/>
              <a:t>issue for warehouse setup configuration.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LS </a:t>
            </a:r>
            <a:r>
              <a:rPr lang="en-US" sz="1400" b="1" dirty="0" smtClean="0"/>
              <a:t>Networks</a:t>
            </a:r>
            <a:r>
              <a:rPr lang="en-US" sz="1200" b="1" dirty="0" smtClean="0"/>
              <a:t> </a:t>
            </a:r>
            <a:r>
              <a:rPr lang="en-US" sz="1200" b="1" dirty="0"/>
              <a:t>– J</a:t>
            </a:r>
            <a:r>
              <a:rPr lang="en-US" sz="1200" b="1" dirty="0" smtClean="0"/>
              <a:t>DA </a:t>
            </a:r>
            <a:r>
              <a:rPr lang="en-US" sz="1200" b="1" dirty="0"/>
              <a:t>WMS </a:t>
            </a:r>
            <a:r>
              <a:rPr lang="en-US" sz="1200" b="1" dirty="0" smtClean="0"/>
              <a:t>2014.1</a:t>
            </a:r>
            <a:endParaRPr lang="en-US" sz="12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Solution </a:t>
            </a:r>
            <a:r>
              <a:rPr lang="en-US" sz="1200" dirty="0" smtClean="0"/>
              <a:t>design, warehouse </a:t>
            </a:r>
            <a:r>
              <a:rPr lang="en-US" sz="1200" dirty="0"/>
              <a:t>Setup configuration in JDA </a:t>
            </a:r>
            <a:r>
              <a:rPr lang="en-US" sz="1200" dirty="0" smtClean="0"/>
              <a:t>WMS, implementation, go-live </a:t>
            </a:r>
            <a:r>
              <a:rPr lang="en-US" sz="1200" dirty="0"/>
              <a:t>support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Shaanxi Pharmaceutical  </a:t>
            </a:r>
            <a:endParaRPr lang="en-US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Requirement analysis: Inbound/Outbound, Replenishment, Count Audit, Cross docking, Specific item, Inventory Movement.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Solution </a:t>
            </a:r>
            <a:r>
              <a:rPr lang="en-US" sz="1200" dirty="0" err="1" smtClean="0"/>
              <a:t>design,Warehouse</a:t>
            </a:r>
            <a:r>
              <a:rPr lang="en-US" sz="1200" dirty="0" smtClean="0"/>
              <a:t> </a:t>
            </a:r>
            <a:r>
              <a:rPr lang="en-US" sz="1200" dirty="0"/>
              <a:t>setup configuration in JDA WMS product.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Implementation </a:t>
            </a:r>
            <a:r>
              <a:rPr lang="en-US" sz="1200" dirty="0" smtClean="0"/>
              <a:t>and </a:t>
            </a:r>
            <a:r>
              <a:rPr lang="en-US" sz="1200" dirty="0"/>
              <a:t>integrator between WMS and ERP, Integrator between WMD and WCS, algorithms about integrators of ship load, ship stage, inventory receiving (totally 6 algorithms</a:t>
            </a:r>
            <a:r>
              <a:rPr lang="en-US" sz="1200" dirty="0" smtClean="0"/>
              <a:t>)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Andersen Windows </a:t>
            </a:r>
            <a:r>
              <a:rPr lang="en-US" sz="1200" b="1" dirty="0" smtClean="0"/>
              <a:t>/ </a:t>
            </a:r>
            <a:r>
              <a:rPr lang="en-US" sz="1200" b="1" dirty="0" err="1" smtClean="0"/>
              <a:t>Neovia</a:t>
            </a:r>
            <a:r>
              <a:rPr lang="en-US" sz="1200" b="1" dirty="0" smtClean="0"/>
              <a:t> </a:t>
            </a:r>
            <a:r>
              <a:rPr lang="en-US" sz="1200" b="1" dirty="0"/>
              <a:t>Logistics </a:t>
            </a:r>
            <a:r>
              <a:rPr lang="en-US" sz="1200" b="1" dirty="0" smtClean="0"/>
              <a:t>–JDA </a:t>
            </a:r>
            <a:r>
              <a:rPr lang="en-US" sz="1200" b="1" dirty="0"/>
              <a:t>WMS </a:t>
            </a:r>
            <a:r>
              <a:rPr lang="en-US" sz="1200" b="1" dirty="0" smtClean="0"/>
              <a:t>2012.2</a:t>
            </a:r>
            <a:endParaRPr lang="en-US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Lifetime Brands </a:t>
            </a:r>
            <a:r>
              <a:rPr lang="en-US" sz="1200" b="1" dirty="0" smtClean="0"/>
              <a:t>–JDA </a:t>
            </a:r>
            <a:r>
              <a:rPr lang="en-US" sz="1200" b="1" dirty="0"/>
              <a:t>WMS </a:t>
            </a:r>
            <a:r>
              <a:rPr lang="en-US" sz="1200" b="1" dirty="0" smtClean="0"/>
              <a:t>2004.2/ WFM </a:t>
            </a:r>
            <a:r>
              <a:rPr lang="en-US" sz="1200" dirty="0" smtClean="0"/>
              <a:t>-Research </a:t>
            </a:r>
            <a:r>
              <a:rPr lang="en-US" sz="1200" dirty="0"/>
              <a:t>for work force management in JDA </a:t>
            </a:r>
            <a:r>
              <a:rPr lang="en-US" sz="1200" dirty="0" smtClean="0"/>
              <a:t>WMS </a:t>
            </a:r>
            <a:r>
              <a:rPr lang="en-US" sz="1200" dirty="0"/>
              <a:t>2012.2. Standard configuration and data setup.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92100"/>
            <a:ext cx="2555776" cy="576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/>
          </a:p>
          <a:p>
            <a:r>
              <a:rPr lang="en-US" sz="1400" b="1" dirty="0"/>
              <a:t>W</a:t>
            </a:r>
            <a:r>
              <a:rPr lang="en-US" sz="1400" b="1" dirty="0" smtClean="0"/>
              <a:t>orking </a:t>
            </a:r>
            <a:r>
              <a:rPr lang="en-US" sz="1400" b="1" dirty="0"/>
              <a:t>on JDA </a:t>
            </a:r>
            <a:r>
              <a:rPr lang="en-US" sz="1400" b="1" dirty="0" smtClean="0"/>
              <a:t>WMS for </a:t>
            </a:r>
            <a:r>
              <a:rPr lang="en-US" sz="1400" b="1" dirty="0"/>
              <a:t>more than </a:t>
            </a:r>
            <a:r>
              <a:rPr lang="en-US" sz="1400" b="1" dirty="0" smtClean="0"/>
              <a:t>10 </a:t>
            </a:r>
            <a:r>
              <a:rPr lang="en-US" sz="1400" b="1" dirty="0"/>
              <a:t>years </a:t>
            </a:r>
            <a:r>
              <a:rPr lang="en-US" sz="1400" b="1" dirty="0" smtClean="0"/>
              <a:t>competent </a:t>
            </a:r>
            <a:r>
              <a:rPr lang="en-US" sz="1400" b="1" dirty="0"/>
              <a:t>in solution/technology design, implementation and go-live support and maintenance of </a:t>
            </a:r>
            <a:r>
              <a:rPr lang="en-US" sz="1400" b="1" dirty="0" smtClean="0"/>
              <a:t>JDA WMS, </a:t>
            </a:r>
            <a:r>
              <a:rPr lang="en-US" sz="1400" b="1" dirty="0"/>
              <a:t>as well as the setup and configuration of all </a:t>
            </a:r>
            <a:r>
              <a:rPr lang="en-US" sz="1400" b="1" dirty="0" smtClean="0"/>
              <a:t>WMS </a:t>
            </a:r>
            <a:r>
              <a:rPr lang="en-US" sz="1400" b="1" dirty="0"/>
              <a:t>modules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Functional Expertise:</a:t>
            </a:r>
          </a:p>
          <a:p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JDA WMs </a:t>
            </a:r>
            <a:r>
              <a:rPr lang="en-US" sz="1400" b="1" dirty="0"/>
              <a:t>Solution </a:t>
            </a:r>
            <a:r>
              <a:rPr lang="en-US" sz="1400" b="1" dirty="0" smtClean="0"/>
              <a:t>Design, implementation, product introduction, technical and setup Training, workforce Management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1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111-F451-4F40-BCBE-9613D31489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689" y="67687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Architect- Ni S.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48402" y="557972"/>
            <a:ext cx="6588224" cy="59885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JDA WMS Project Experience</a:t>
            </a:r>
            <a:r>
              <a:rPr lang="en-US" sz="1200" dirty="0" smtClean="0"/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JDA (</a:t>
            </a:r>
            <a:r>
              <a:rPr lang="en-US" sz="1200" b="1" dirty="0" err="1"/>
              <a:t>RedPrairie</a:t>
            </a:r>
            <a:r>
              <a:rPr lang="en-US" sz="1200" b="1" dirty="0"/>
              <a:t>) WMD M</a:t>
            </a:r>
            <a:r>
              <a:rPr lang="en-US" sz="1200" b="1" dirty="0" smtClean="0"/>
              <a:t>aintain &amp; Dev from version 2005 to 2014.1 and  8.2 to 9.1</a:t>
            </a: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LianHua</a:t>
            </a:r>
            <a:r>
              <a:rPr lang="en-US" sz="1200" b="1" dirty="0" smtClean="0"/>
              <a:t> China WMS</a:t>
            </a:r>
            <a:endParaRPr lang="en-US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Joined </a:t>
            </a:r>
            <a:r>
              <a:rPr lang="en-US" sz="1200" dirty="0"/>
              <a:t>this project for resolving hot go-live support issues, </a:t>
            </a:r>
            <a:r>
              <a:rPr lang="en-US" sz="1200" dirty="0" err="1"/>
              <a:t>e.g</a:t>
            </a:r>
            <a:r>
              <a:rPr lang="en-US" sz="1200" dirty="0"/>
              <a:t> replenishment configuration issue, </a:t>
            </a:r>
            <a:r>
              <a:rPr lang="en-US" sz="1200" dirty="0" smtClean="0"/>
              <a:t>MTF configuration </a:t>
            </a:r>
            <a:r>
              <a:rPr lang="en-US" sz="1200" dirty="0"/>
              <a:t>issue, review the code of jobs and printing.</a:t>
            </a: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eBay Korea WMS</a:t>
            </a:r>
            <a:endParaRPr lang="en-US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 joined this project since 22nd April, start from designing the layout of the warehouse which has 2 floors </a:t>
            </a:r>
            <a:r>
              <a:rPr lang="en-US" sz="1200" dirty="0" smtClean="0"/>
              <a:t>and 2 </a:t>
            </a:r>
            <a:r>
              <a:rPr lang="en-US" sz="1200" dirty="0"/>
              <a:t>mezzanines, after finished the design, I prepared 15 POC scenarios to demo how WMS will fulfill </a:t>
            </a:r>
            <a:r>
              <a:rPr lang="en-US" sz="1200" dirty="0" smtClean="0"/>
              <a:t>eBay’s requirement</a:t>
            </a:r>
            <a:r>
              <a:rPr lang="en-US" sz="1200" dirty="0"/>
              <a:t>. And finished writing and reviewing the functional design document with eBay Korea </a:t>
            </a:r>
            <a:r>
              <a:rPr lang="en-US" sz="1200" dirty="0" smtClean="0"/>
              <a:t>team</a:t>
            </a: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P &amp; </a:t>
            </a:r>
            <a:r>
              <a:rPr lang="en-US" sz="1200" b="1" dirty="0" smtClean="0"/>
              <a:t>G Guangzhou WMS</a:t>
            </a:r>
            <a:endParaRPr lang="en-US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This project is a go-live support, helped P&amp;G to trouble shooting the sever performance issue which </a:t>
            </a:r>
            <a:r>
              <a:rPr lang="en-US" sz="1200" dirty="0" smtClean="0"/>
              <a:t>caused operational </a:t>
            </a:r>
            <a:r>
              <a:rPr lang="en-US" sz="1200" dirty="0"/>
              <a:t>delay. The root cause was identified is that WMS MOCA server has hard coded the thread </a:t>
            </a:r>
            <a:r>
              <a:rPr lang="en-US" sz="1200" dirty="0" smtClean="0"/>
              <a:t>pool and </a:t>
            </a:r>
            <a:r>
              <a:rPr lang="en-US" sz="1200" dirty="0" err="1"/>
              <a:t>db</a:t>
            </a:r>
            <a:r>
              <a:rPr lang="en-US" sz="1200" dirty="0"/>
              <a:t> connection pool with a limited number of entities at initial stage, this is why system cannot </a:t>
            </a:r>
            <a:r>
              <a:rPr lang="en-US" sz="1200" dirty="0" smtClean="0"/>
              <a:t>response to </a:t>
            </a:r>
            <a:r>
              <a:rPr lang="en-US" sz="1200" dirty="0"/>
              <a:t>RF connection at a timely manner, after MOCA team changed the initial parameter to a big value, </a:t>
            </a:r>
            <a:r>
              <a:rPr lang="en-US" sz="1200" dirty="0" smtClean="0"/>
              <a:t>this issue </a:t>
            </a:r>
            <a:r>
              <a:rPr lang="en-US" sz="1200" dirty="0"/>
              <a:t>was resolved.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/>
              <a:t>P&amp;G Singapore WMS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travelled </a:t>
            </a:r>
            <a:r>
              <a:rPr lang="en-US" sz="1200" dirty="0"/>
              <a:t>to Singapore </a:t>
            </a:r>
            <a:r>
              <a:rPr lang="en-US" sz="1200" dirty="0"/>
              <a:t> </a:t>
            </a:r>
            <a:r>
              <a:rPr lang="en-US" sz="1200" dirty="0" smtClean="0"/>
              <a:t>to help </a:t>
            </a:r>
            <a:r>
              <a:rPr lang="en-US" sz="1200" dirty="0"/>
              <a:t>the </a:t>
            </a:r>
            <a:r>
              <a:rPr lang="en-US" sz="1200" dirty="0" smtClean="0"/>
              <a:t>site developed </a:t>
            </a:r>
            <a:r>
              <a:rPr lang="en-US" sz="1200" dirty="0"/>
              <a:t>a DDA form to display </a:t>
            </a:r>
            <a:r>
              <a:rPr lang="en-US" sz="1200" dirty="0" smtClean="0"/>
              <a:t>the dashboard</a:t>
            </a:r>
            <a:r>
              <a:rPr lang="en-US" sz="1200" dirty="0"/>
              <a:t>, like displaying the number of shipment planed, waved, released and shipped, and </a:t>
            </a:r>
            <a:r>
              <a:rPr lang="en-US" sz="1200" dirty="0" smtClean="0"/>
              <a:t> corresponding number </a:t>
            </a:r>
            <a:r>
              <a:rPr lang="en-US" sz="1200" dirty="0"/>
              <a:t>of cases.</a:t>
            </a:r>
            <a:endParaRPr lang="en-US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J. </a:t>
            </a:r>
            <a:r>
              <a:rPr lang="en-US" sz="1200" b="1" dirty="0" smtClean="0"/>
              <a:t>Crew WMS</a:t>
            </a:r>
            <a:endParaRPr lang="en-US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US </a:t>
            </a:r>
            <a:r>
              <a:rPr lang="en-US" sz="1200" dirty="0"/>
              <a:t>manager sends me to the </a:t>
            </a:r>
            <a:r>
              <a:rPr lang="en-US" sz="1200" dirty="0" err="1"/>
              <a:t>J.Crew</a:t>
            </a:r>
            <a:r>
              <a:rPr lang="en-US" sz="1200" dirty="0"/>
              <a:t> warehouse to help them troubleshooting some bugs, like GUI core </a:t>
            </a:r>
            <a:r>
              <a:rPr lang="en-US" sz="1200" dirty="0" smtClean="0"/>
              <a:t>dump issue</a:t>
            </a:r>
            <a:r>
              <a:rPr lang="en-US" sz="1200" dirty="0"/>
              <a:t>, allocation issue, integrator performance issue.</a:t>
            </a:r>
            <a:endParaRPr lang="en-US" sz="12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92100"/>
            <a:ext cx="2555776" cy="576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/>
          </a:p>
          <a:p>
            <a:r>
              <a:rPr lang="en-US" sz="1400" b="1" dirty="0" smtClean="0"/>
              <a:t>With 6 years </a:t>
            </a:r>
            <a:r>
              <a:rPr lang="en-US" sz="1400" b="1" dirty="0"/>
              <a:t>JDA software dev (including 9.1) and 4.5 years on </a:t>
            </a:r>
            <a:r>
              <a:rPr lang="en-US" sz="1400" b="1" dirty="0" smtClean="0"/>
              <a:t>JDA WMS project implementations</a:t>
            </a:r>
          </a:p>
          <a:p>
            <a:endParaRPr lang="en-US" sz="1400" b="1" dirty="0"/>
          </a:p>
          <a:p>
            <a:endParaRPr lang="en-US" b="1" dirty="0"/>
          </a:p>
          <a:p>
            <a:r>
              <a:rPr lang="en-US" b="1" dirty="0" smtClean="0"/>
              <a:t>Functional Expertise:</a:t>
            </a:r>
          </a:p>
          <a:p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JDA (</a:t>
            </a:r>
            <a:r>
              <a:rPr lang="en-US" sz="1400" b="1" dirty="0" err="1"/>
              <a:t>RedPrairie</a:t>
            </a:r>
            <a:r>
              <a:rPr lang="en-US" sz="1400" b="1" dirty="0"/>
              <a:t>) WMS, MOCA, Parcel, Integrator,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Report, Label, RF, EMS, Waffle, DDA</a:t>
            </a:r>
          </a:p>
        </p:txBody>
      </p:sp>
    </p:spTree>
    <p:extLst>
      <p:ext uri="{BB962C8B-B14F-4D97-AF65-F5344CB8AC3E}">
        <p14:creationId xmlns:p14="http://schemas.microsoft.com/office/powerpoint/2010/main" val="29024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435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Yu</dc:creator>
  <cp:lastModifiedBy>Sam Ni</cp:lastModifiedBy>
  <cp:revision>11</cp:revision>
  <dcterms:created xsi:type="dcterms:W3CDTF">2016-12-14T02:08:48Z</dcterms:created>
  <dcterms:modified xsi:type="dcterms:W3CDTF">2016-12-14T06:01:01Z</dcterms:modified>
</cp:coreProperties>
</file>