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0.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16.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14" r:id="rId2"/>
    <p:sldMasterId id="2147483726" r:id="rId3"/>
    <p:sldMasterId id="2147483764" r:id="rId4"/>
    <p:sldMasterId id="2147483766" r:id="rId5"/>
    <p:sldMasterId id="2147483767" r:id="rId6"/>
    <p:sldMasterId id="2147483769" r:id="rId7"/>
    <p:sldMasterId id="2147483774" r:id="rId8"/>
    <p:sldMasterId id="2147483776" r:id="rId9"/>
    <p:sldMasterId id="2147483785" r:id="rId10"/>
    <p:sldMasterId id="2147483790" r:id="rId11"/>
    <p:sldMasterId id="2147483795" r:id="rId12"/>
    <p:sldMasterId id="2147483804" r:id="rId13"/>
    <p:sldMasterId id="2147483813" r:id="rId14"/>
    <p:sldMasterId id="2147483818" r:id="rId15"/>
    <p:sldMasterId id="2147483827" r:id="rId16"/>
    <p:sldMasterId id="2147483843" r:id="rId17"/>
  </p:sldMasterIdLst>
  <p:notesMasterIdLst>
    <p:notesMasterId r:id="rId42"/>
  </p:notesMasterIdLst>
  <p:handoutMasterIdLst>
    <p:handoutMasterId r:id="rId43"/>
  </p:handoutMasterIdLst>
  <p:sldIdLst>
    <p:sldId id="1232" r:id="rId18"/>
    <p:sldId id="1236" r:id="rId19"/>
    <p:sldId id="1257" r:id="rId20"/>
    <p:sldId id="1256" r:id="rId21"/>
    <p:sldId id="1255" r:id="rId22"/>
    <p:sldId id="1260" r:id="rId23"/>
    <p:sldId id="1237" r:id="rId24"/>
    <p:sldId id="1246" r:id="rId25"/>
    <p:sldId id="1261" r:id="rId26"/>
    <p:sldId id="1254" r:id="rId27"/>
    <p:sldId id="1238" r:id="rId28"/>
    <p:sldId id="1240" r:id="rId29"/>
    <p:sldId id="1243" r:id="rId30"/>
    <p:sldId id="1245" r:id="rId31"/>
    <p:sldId id="1248" r:id="rId32"/>
    <p:sldId id="1244" r:id="rId33"/>
    <p:sldId id="1258" r:id="rId34"/>
    <p:sldId id="1252" r:id="rId35"/>
    <p:sldId id="1259" r:id="rId36"/>
    <p:sldId id="1249" r:id="rId37"/>
    <p:sldId id="1262" r:id="rId38"/>
    <p:sldId id="1264" r:id="rId39"/>
    <p:sldId id="1263" r:id="rId40"/>
    <p:sldId id="1265" r:id="rId41"/>
  </p:sldIdLst>
  <p:sldSz cx="9144000" cy="6858000" type="screen4x3"/>
  <p:notesSz cx="9363075" cy="7077075"/>
  <p:custDataLst>
    <p:tags r:id="rId44"/>
  </p:custDataLst>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4020">
          <p15:clr>
            <a:srgbClr val="A4A3A4"/>
          </p15:clr>
        </p15:guide>
        <p15:guide id="2" orient="horz" pos="3884">
          <p15:clr>
            <a:srgbClr val="A4A3A4"/>
          </p15:clr>
        </p15:guide>
        <p15:guide id="3" orient="horz" pos="845">
          <p15:clr>
            <a:srgbClr val="A4A3A4"/>
          </p15:clr>
        </p15:guide>
        <p15:guide id="4" pos="249">
          <p15:clr>
            <a:srgbClr val="A4A3A4"/>
          </p15:clr>
        </p15:guide>
        <p15:guide id="5" pos="5511">
          <p15:clr>
            <a:srgbClr val="A4A3A4"/>
          </p15:clr>
        </p15:guide>
      </p15:sldGuideLst>
    </p:ext>
    <p:ext uri="{2D200454-40CA-4A62-9FC3-DE9A4176ACB9}">
      <p15:notesGuideLst xmlns="" xmlns:p15="http://schemas.microsoft.com/office/powerpoint/2012/main">
        <p15:guide id="1" orient="horz" pos="2230">
          <p15:clr>
            <a:srgbClr val="A4A3A4"/>
          </p15:clr>
        </p15:guide>
        <p15:guide id="2" pos="29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c Ruggiano" initials="" lastIdx="15" clrIdx="0"/>
  <p:cmAuthor id="1" name="Orkun Oguz"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193C6E"/>
    <a:srgbClr val="00AADC"/>
    <a:srgbClr val="B2B2B2"/>
    <a:srgbClr val="EE5804"/>
    <a:srgbClr val="17375E"/>
    <a:srgbClr val="1F497D"/>
    <a:srgbClr val="120957"/>
    <a:srgbClr val="2984E9"/>
    <a:srgbClr val="F08D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42" autoAdjust="0"/>
    <p:restoredTop sz="94849" autoAdjust="0"/>
  </p:normalViewPr>
  <p:slideViewPr>
    <p:cSldViewPr snapToObjects="1">
      <p:cViewPr>
        <p:scale>
          <a:sx n="70" d="100"/>
          <a:sy n="70" d="100"/>
        </p:scale>
        <p:origin x="-1236" y="-948"/>
      </p:cViewPr>
      <p:guideLst>
        <p:guide orient="horz" pos="4020"/>
        <p:guide orient="horz" pos="3884"/>
        <p:guide orient="horz" pos="845"/>
        <p:guide pos="249"/>
        <p:guide pos="55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828"/>
    </p:cViewPr>
  </p:sorterViewPr>
  <p:notesViewPr>
    <p:cSldViewPr snapToObjects="1">
      <p:cViewPr varScale="1">
        <p:scale>
          <a:sx n="69" d="100"/>
          <a:sy n="69" d="100"/>
        </p:scale>
        <p:origin x="-1974" y="-90"/>
      </p:cViewPr>
      <p:guideLst>
        <p:guide orient="horz" pos="2230"/>
        <p:guide pos="29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Master" Target="slideMasters/slideMaster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6621A5-9F14-4834-8BC8-5371AC1381C2}"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FF9A915C-87F7-483B-8F5B-25AA0486FEEC}">
      <dgm:prSet phldrT="[Text]"/>
      <dgm:spPr/>
      <dgm:t>
        <a:bodyPr/>
        <a:lstStyle/>
        <a:p>
          <a:r>
            <a:rPr lang="en-US" dirty="0" smtClean="0"/>
            <a:t>Customer-A</a:t>
          </a:r>
          <a:endParaRPr lang="en-US" dirty="0"/>
        </a:p>
      </dgm:t>
    </dgm:pt>
    <dgm:pt modelId="{7FA9678A-5EDC-4AFD-8BC8-77D96BE17064}" type="parTrans" cxnId="{32DCF23F-75F5-431E-B6CD-E6A50508FE69}">
      <dgm:prSet/>
      <dgm:spPr/>
      <dgm:t>
        <a:bodyPr/>
        <a:lstStyle/>
        <a:p>
          <a:endParaRPr lang="en-US"/>
        </a:p>
      </dgm:t>
    </dgm:pt>
    <dgm:pt modelId="{38773326-CEBA-44DE-BC91-E4C0DFE9B29F}" type="sibTrans" cxnId="{32DCF23F-75F5-431E-B6CD-E6A50508FE69}">
      <dgm:prSet/>
      <dgm:spPr/>
      <dgm:t>
        <a:bodyPr/>
        <a:lstStyle/>
        <a:p>
          <a:endParaRPr lang="en-US"/>
        </a:p>
      </dgm:t>
    </dgm:pt>
    <dgm:pt modelId="{74167CB4-5E55-4638-AB88-423335AB376F}">
      <dgm:prSet phldrT="[Text]"/>
      <dgm:spPr/>
      <dgm:t>
        <a:bodyPr/>
        <a:lstStyle/>
        <a:p>
          <a:r>
            <a:rPr lang="en-US" dirty="0" smtClean="0"/>
            <a:t>DB-A</a:t>
          </a:r>
          <a:endParaRPr lang="en-US" dirty="0"/>
        </a:p>
      </dgm:t>
    </dgm:pt>
    <dgm:pt modelId="{F275257E-48F2-4425-994C-4E63C0FDCFE4}" type="parTrans" cxnId="{6F59D242-35F2-4867-8AF4-146C374D9AD7}">
      <dgm:prSet/>
      <dgm:spPr/>
      <dgm:t>
        <a:bodyPr/>
        <a:lstStyle/>
        <a:p>
          <a:endParaRPr lang="en-US"/>
        </a:p>
      </dgm:t>
    </dgm:pt>
    <dgm:pt modelId="{F4D267ED-EE19-47E1-92B6-0EB0E4E5B32C}" type="sibTrans" cxnId="{6F59D242-35F2-4867-8AF4-146C374D9AD7}">
      <dgm:prSet/>
      <dgm:spPr/>
      <dgm:t>
        <a:bodyPr/>
        <a:lstStyle/>
        <a:p>
          <a:endParaRPr lang="en-US"/>
        </a:p>
      </dgm:t>
    </dgm:pt>
    <dgm:pt modelId="{76676AAD-B5A0-428D-9EF4-AE39A43FC6FC}">
      <dgm:prSet phldrT="[Text]"/>
      <dgm:spPr/>
      <dgm:t>
        <a:bodyPr/>
        <a:lstStyle/>
        <a:p>
          <a:r>
            <a:rPr lang="en-US" dirty="0" smtClean="0"/>
            <a:t>Command-A</a:t>
          </a:r>
          <a:endParaRPr lang="en-US" dirty="0"/>
        </a:p>
      </dgm:t>
    </dgm:pt>
    <dgm:pt modelId="{CA6F6BD4-C184-4C6D-AEB1-D002F8BAB63A}" type="parTrans" cxnId="{14076355-5358-427F-89A5-B1E2FC3B28E5}">
      <dgm:prSet/>
      <dgm:spPr/>
      <dgm:t>
        <a:bodyPr/>
        <a:lstStyle/>
        <a:p>
          <a:endParaRPr lang="en-US"/>
        </a:p>
      </dgm:t>
    </dgm:pt>
    <dgm:pt modelId="{505FCD33-83F8-44E6-9A88-6DBF25A90EBD}" type="sibTrans" cxnId="{14076355-5358-427F-89A5-B1E2FC3B28E5}">
      <dgm:prSet/>
      <dgm:spPr/>
      <dgm:t>
        <a:bodyPr/>
        <a:lstStyle/>
        <a:p>
          <a:endParaRPr lang="en-US"/>
        </a:p>
      </dgm:t>
    </dgm:pt>
    <dgm:pt modelId="{94CC1EBC-2183-41EA-A77A-AED7DE33D088}">
      <dgm:prSet phldrT="[Text]"/>
      <dgm:spPr/>
      <dgm:t>
        <a:bodyPr/>
        <a:lstStyle/>
        <a:p>
          <a:r>
            <a:rPr lang="en-US" dirty="0" smtClean="0"/>
            <a:t>Customer-B</a:t>
          </a:r>
          <a:endParaRPr lang="en-US" dirty="0"/>
        </a:p>
      </dgm:t>
    </dgm:pt>
    <dgm:pt modelId="{F8A8E854-0843-4804-96CD-E0C57D8DC6E4}" type="parTrans" cxnId="{A82BB0C3-EC39-491A-8459-756DE18B824F}">
      <dgm:prSet/>
      <dgm:spPr/>
      <dgm:t>
        <a:bodyPr/>
        <a:lstStyle/>
        <a:p>
          <a:endParaRPr lang="en-US"/>
        </a:p>
      </dgm:t>
    </dgm:pt>
    <dgm:pt modelId="{72AB27EB-5A30-4FDC-A41E-EFBB01A9BF93}" type="sibTrans" cxnId="{A82BB0C3-EC39-491A-8459-756DE18B824F}">
      <dgm:prSet/>
      <dgm:spPr/>
      <dgm:t>
        <a:bodyPr/>
        <a:lstStyle/>
        <a:p>
          <a:endParaRPr lang="en-US"/>
        </a:p>
      </dgm:t>
    </dgm:pt>
    <dgm:pt modelId="{8C941CDB-E617-4044-82C9-B43CB1B24D51}">
      <dgm:prSet phldrT="[Text]"/>
      <dgm:spPr/>
      <dgm:t>
        <a:bodyPr/>
        <a:lstStyle/>
        <a:p>
          <a:r>
            <a:rPr lang="en-US" dirty="0" smtClean="0"/>
            <a:t>DB-B</a:t>
          </a:r>
          <a:endParaRPr lang="en-US" dirty="0"/>
        </a:p>
      </dgm:t>
    </dgm:pt>
    <dgm:pt modelId="{2BE5373E-960C-4298-919C-2A0B3170CB7F}" type="parTrans" cxnId="{3D1AC8E6-7579-4653-B802-CDFFBEC5965F}">
      <dgm:prSet/>
      <dgm:spPr/>
      <dgm:t>
        <a:bodyPr/>
        <a:lstStyle/>
        <a:p>
          <a:endParaRPr lang="en-US"/>
        </a:p>
      </dgm:t>
    </dgm:pt>
    <dgm:pt modelId="{38C79345-00A1-4430-BCBA-C21CBD1E62B1}" type="sibTrans" cxnId="{3D1AC8E6-7579-4653-B802-CDFFBEC5965F}">
      <dgm:prSet/>
      <dgm:spPr/>
      <dgm:t>
        <a:bodyPr/>
        <a:lstStyle/>
        <a:p>
          <a:endParaRPr lang="en-US"/>
        </a:p>
      </dgm:t>
    </dgm:pt>
    <dgm:pt modelId="{66FDE3D6-473A-44B8-BD61-9AE0AF7184B2}">
      <dgm:prSet phldrT="[Text]"/>
      <dgm:spPr/>
      <dgm:t>
        <a:bodyPr/>
        <a:lstStyle/>
        <a:p>
          <a:r>
            <a:rPr lang="en-US" dirty="0" smtClean="0"/>
            <a:t>Command-B</a:t>
          </a:r>
          <a:endParaRPr lang="en-US" dirty="0"/>
        </a:p>
      </dgm:t>
    </dgm:pt>
    <dgm:pt modelId="{C8D88FCC-3077-4D5E-AC56-492D52A095F0}" type="parTrans" cxnId="{BA1D4E71-7439-46BD-9C7E-DE45B43BE8F6}">
      <dgm:prSet/>
      <dgm:spPr/>
      <dgm:t>
        <a:bodyPr/>
        <a:lstStyle/>
        <a:p>
          <a:endParaRPr lang="en-US"/>
        </a:p>
      </dgm:t>
    </dgm:pt>
    <dgm:pt modelId="{5A30D219-753C-4EB8-859C-CF8F7FC8405D}" type="sibTrans" cxnId="{BA1D4E71-7439-46BD-9C7E-DE45B43BE8F6}">
      <dgm:prSet/>
      <dgm:spPr/>
      <dgm:t>
        <a:bodyPr/>
        <a:lstStyle/>
        <a:p>
          <a:endParaRPr lang="en-US"/>
        </a:p>
      </dgm:t>
    </dgm:pt>
    <dgm:pt modelId="{6F4FC4F5-CFC7-4E0C-A3CE-78D303F96EE8}">
      <dgm:prSet phldrT="[Text]"/>
      <dgm:spPr/>
      <dgm:t>
        <a:bodyPr/>
        <a:lstStyle/>
        <a:p>
          <a:r>
            <a:rPr lang="en-US" dirty="0" smtClean="0"/>
            <a:t>…</a:t>
          </a:r>
          <a:endParaRPr lang="en-US" dirty="0"/>
        </a:p>
      </dgm:t>
    </dgm:pt>
    <dgm:pt modelId="{D77DEAE3-D712-4AC1-A60C-2D25FA4146E9}" type="parTrans" cxnId="{45710009-0E9F-469F-9A5C-A1E6A8A26EB2}">
      <dgm:prSet/>
      <dgm:spPr/>
      <dgm:t>
        <a:bodyPr/>
        <a:lstStyle/>
        <a:p>
          <a:endParaRPr lang="en-US"/>
        </a:p>
      </dgm:t>
    </dgm:pt>
    <dgm:pt modelId="{829CFEB3-B76E-4166-84B7-ECB886271870}" type="sibTrans" cxnId="{45710009-0E9F-469F-9A5C-A1E6A8A26EB2}">
      <dgm:prSet/>
      <dgm:spPr/>
      <dgm:t>
        <a:bodyPr/>
        <a:lstStyle/>
        <a:p>
          <a:endParaRPr lang="en-US"/>
        </a:p>
      </dgm:t>
    </dgm:pt>
    <dgm:pt modelId="{F5D5EC45-1055-4EC8-A556-73F6DB4F71C6}">
      <dgm:prSet phldrT="[Text]"/>
      <dgm:spPr/>
      <dgm:t>
        <a:bodyPr/>
        <a:lstStyle/>
        <a:p>
          <a:r>
            <a:rPr lang="en-US" dirty="0" smtClean="0"/>
            <a:t>…</a:t>
          </a:r>
          <a:endParaRPr lang="en-US" dirty="0"/>
        </a:p>
      </dgm:t>
    </dgm:pt>
    <dgm:pt modelId="{DDEF3932-5E33-45A4-AD70-AB540A239CC8}" type="parTrans" cxnId="{71A7282C-EC8F-4DAD-AD52-1F05F9EBA5AC}">
      <dgm:prSet/>
      <dgm:spPr/>
      <dgm:t>
        <a:bodyPr/>
        <a:lstStyle/>
        <a:p>
          <a:endParaRPr lang="en-US"/>
        </a:p>
      </dgm:t>
    </dgm:pt>
    <dgm:pt modelId="{DD8D9D7D-DA61-4BB7-A25D-3B88DCE17F02}" type="sibTrans" cxnId="{71A7282C-EC8F-4DAD-AD52-1F05F9EBA5AC}">
      <dgm:prSet/>
      <dgm:spPr/>
      <dgm:t>
        <a:bodyPr/>
        <a:lstStyle/>
        <a:p>
          <a:endParaRPr lang="en-US"/>
        </a:p>
      </dgm:t>
    </dgm:pt>
    <dgm:pt modelId="{4CAF7120-FF14-43E2-900D-67F59D293872}">
      <dgm:prSet phldrT="[Text]"/>
      <dgm:spPr/>
      <dgm:t>
        <a:bodyPr/>
        <a:lstStyle/>
        <a:p>
          <a:r>
            <a:rPr lang="en-US" dirty="0" smtClean="0"/>
            <a:t>…</a:t>
          </a:r>
          <a:endParaRPr lang="en-US" dirty="0"/>
        </a:p>
      </dgm:t>
    </dgm:pt>
    <dgm:pt modelId="{0DFAB73D-4ED1-41EE-8A4B-45C3F205CD91}" type="parTrans" cxnId="{978FEA18-952E-43DF-B53E-A38025612FE6}">
      <dgm:prSet/>
      <dgm:spPr/>
      <dgm:t>
        <a:bodyPr/>
        <a:lstStyle/>
        <a:p>
          <a:endParaRPr lang="en-US"/>
        </a:p>
      </dgm:t>
    </dgm:pt>
    <dgm:pt modelId="{7F30FED2-BC68-44C4-9B1C-E0BACF4661C4}" type="sibTrans" cxnId="{978FEA18-952E-43DF-B53E-A38025612FE6}">
      <dgm:prSet/>
      <dgm:spPr/>
      <dgm:t>
        <a:bodyPr/>
        <a:lstStyle/>
        <a:p>
          <a:endParaRPr lang="en-US"/>
        </a:p>
      </dgm:t>
    </dgm:pt>
    <dgm:pt modelId="{01AE90A6-CAF3-4B05-AEDF-61582F62BEE2}">
      <dgm:prSet phldrT="[Text]"/>
      <dgm:spPr/>
      <dgm:t>
        <a:bodyPr/>
        <a:lstStyle/>
        <a:p>
          <a:r>
            <a:rPr lang="en-US" dirty="0" smtClean="0"/>
            <a:t>Common</a:t>
          </a:r>
          <a:endParaRPr lang="en-US" dirty="0"/>
        </a:p>
      </dgm:t>
    </dgm:pt>
    <dgm:pt modelId="{BA23DB28-BCDB-4832-A9B1-2971FA21F48C}" type="parTrans" cxnId="{D20E75FA-2FB6-422D-8B5F-38E3F8D901D8}">
      <dgm:prSet/>
      <dgm:spPr/>
      <dgm:t>
        <a:bodyPr/>
        <a:lstStyle/>
        <a:p>
          <a:endParaRPr lang="en-US"/>
        </a:p>
      </dgm:t>
    </dgm:pt>
    <dgm:pt modelId="{A2009B6E-C61E-4FE2-AA06-3C3CCD144CDF}" type="sibTrans" cxnId="{D20E75FA-2FB6-422D-8B5F-38E3F8D901D8}">
      <dgm:prSet/>
      <dgm:spPr/>
      <dgm:t>
        <a:bodyPr/>
        <a:lstStyle/>
        <a:p>
          <a:endParaRPr lang="en-US"/>
        </a:p>
      </dgm:t>
    </dgm:pt>
    <dgm:pt modelId="{DABABABA-C88C-4FDE-A794-31DAB38880AE}">
      <dgm:prSet phldrT="[Text]"/>
      <dgm:spPr/>
      <dgm:t>
        <a:bodyPr/>
        <a:lstStyle/>
        <a:p>
          <a:r>
            <a:rPr lang="en-US" dirty="0" smtClean="0"/>
            <a:t>DB-Common</a:t>
          </a:r>
          <a:endParaRPr lang="en-US" dirty="0"/>
        </a:p>
      </dgm:t>
    </dgm:pt>
    <dgm:pt modelId="{37C61026-CB16-4A42-AD4B-BCF302B9ECA6}" type="parTrans" cxnId="{78855B1D-CC82-45DD-A339-A41FFD71E693}">
      <dgm:prSet/>
      <dgm:spPr/>
      <dgm:t>
        <a:bodyPr/>
        <a:lstStyle/>
        <a:p>
          <a:endParaRPr lang="en-US"/>
        </a:p>
      </dgm:t>
    </dgm:pt>
    <dgm:pt modelId="{C3212D01-4D8F-4EDB-A2A2-5B7B5D89487A}" type="sibTrans" cxnId="{78855B1D-CC82-45DD-A339-A41FFD71E693}">
      <dgm:prSet/>
      <dgm:spPr/>
      <dgm:t>
        <a:bodyPr/>
        <a:lstStyle/>
        <a:p>
          <a:endParaRPr lang="en-US"/>
        </a:p>
      </dgm:t>
    </dgm:pt>
    <dgm:pt modelId="{B6A6BB5B-EFF3-4AC7-8E52-574F9FA56AA3}">
      <dgm:prSet phldrT="[Text]"/>
      <dgm:spPr/>
      <dgm:t>
        <a:bodyPr/>
        <a:lstStyle/>
        <a:p>
          <a:r>
            <a:rPr lang="en-US" dirty="0" smtClean="0"/>
            <a:t>Command-common</a:t>
          </a:r>
          <a:endParaRPr lang="en-US" dirty="0"/>
        </a:p>
      </dgm:t>
    </dgm:pt>
    <dgm:pt modelId="{263B3351-2894-4DB0-BDE2-6E9AD77D778E}" type="parTrans" cxnId="{AFB33E60-6BE3-4085-86BA-765BD8B4B438}">
      <dgm:prSet/>
      <dgm:spPr/>
      <dgm:t>
        <a:bodyPr/>
        <a:lstStyle/>
        <a:p>
          <a:endParaRPr lang="en-US"/>
        </a:p>
      </dgm:t>
    </dgm:pt>
    <dgm:pt modelId="{1775843A-02A8-4F9A-B5CD-16C2FEA4510C}" type="sibTrans" cxnId="{AFB33E60-6BE3-4085-86BA-765BD8B4B438}">
      <dgm:prSet/>
      <dgm:spPr/>
      <dgm:t>
        <a:bodyPr/>
        <a:lstStyle/>
        <a:p>
          <a:endParaRPr lang="en-US"/>
        </a:p>
      </dgm:t>
    </dgm:pt>
    <dgm:pt modelId="{0EEBE41F-4AA0-434B-8343-C654EA756E3A}" type="pres">
      <dgm:prSet presAssocID="{216621A5-9F14-4834-8BC8-5371AC1381C2}" presName="Name0" presStyleCnt="0">
        <dgm:presLayoutVars>
          <dgm:chPref val="3"/>
          <dgm:dir/>
          <dgm:animLvl val="lvl"/>
          <dgm:resizeHandles/>
        </dgm:presLayoutVars>
      </dgm:prSet>
      <dgm:spPr/>
    </dgm:pt>
    <dgm:pt modelId="{FD42467D-EC1B-4595-827A-495384F16E33}" type="pres">
      <dgm:prSet presAssocID="{FF9A915C-87F7-483B-8F5B-25AA0486FEEC}" presName="horFlow" presStyleCnt="0"/>
      <dgm:spPr/>
    </dgm:pt>
    <dgm:pt modelId="{EB830DE3-33CA-4351-8F5E-FF8C3FE5628E}" type="pres">
      <dgm:prSet presAssocID="{FF9A915C-87F7-483B-8F5B-25AA0486FEEC}" presName="bigChev" presStyleLbl="node1" presStyleIdx="0" presStyleCnt="4" custScaleY="95443"/>
      <dgm:spPr/>
    </dgm:pt>
    <dgm:pt modelId="{6A3039B5-87AA-4C64-89BF-7A5CC6651628}" type="pres">
      <dgm:prSet presAssocID="{F275257E-48F2-4425-994C-4E63C0FDCFE4}" presName="parTrans" presStyleCnt="0"/>
      <dgm:spPr/>
    </dgm:pt>
    <dgm:pt modelId="{2718A67D-96B2-4120-B207-FD0B17C31E97}" type="pres">
      <dgm:prSet presAssocID="{74167CB4-5E55-4638-AB88-423335AB376F}" presName="node" presStyleLbl="alignAccFollowNode1" presStyleIdx="0" presStyleCnt="8">
        <dgm:presLayoutVars>
          <dgm:bulletEnabled val="1"/>
        </dgm:presLayoutVars>
      </dgm:prSet>
      <dgm:spPr/>
    </dgm:pt>
    <dgm:pt modelId="{9F4545D3-7921-4D75-B9DA-861B9A84FED2}" type="pres">
      <dgm:prSet presAssocID="{F4D267ED-EE19-47E1-92B6-0EB0E4E5B32C}" presName="sibTrans" presStyleCnt="0"/>
      <dgm:spPr/>
    </dgm:pt>
    <dgm:pt modelId="{4DE48639-DD46-436D-A05B-F82DA7C4CF5C}" type="pres">
      <dgm:prSet presAssocID="{76676AAD-B5A0-428D-9EF4-AE39A43FC6FC}" presName="node" presStyleLbl="alignAccFollowNode1" presStyleIdx="1" presStyleCnt="8">
        <dgm:presLayoutVars>
          <dgm:bulletEnabled val="1"/>
        </dgm:presLayoutVars>
      </dgm:prSet>
      <dgm:spPr/>
    </dgm:pt>
    <dgm:pt modelId="{662E0C80-2C2B-49DA-B76C-3926F8F3F475}" type="pres">
      <dgm:prSet presAssocID="{FF9A915C-87F7-483B-8F5B-25AA0486FEEC}" presName="vSp" presStyleCnt="0"/>
      <dgm:spPr/>
    </dgm:pt>
    <dgm:pt modelId="{1E41F1B8-8854-490F-A8DF-55359F6E2070}" type="pres">
      <dgm:prSet presAssocID="{94CC1EBC-2183-41EA-A77A-AED7DE33D088}" presName="horFlow" presStyleCnt="0"/>
      <dgm:spPr/>
    </dgm:pt>
    <dgm:pt modelId="{C444AD8A-1BA5-43AD-A9F8-036D4231DEF8}" type="pres">
      <dgm:prSet presAssocID="{94CC1EBC-2183-41EA-A77A-AED7DE33D088}" presName="bigChev" presStyleLbl="node1" presStyleIdx="1" presStyleCnt="4" custScaleY="99431"/>
      <dgm:spPr/>
      <dgm:t>
        <a:bodyPr/>
        <a:lstStyle/>
        <a:p>
          <a:endParaRPr lang="en-US"/>
        </a:p>
      </dgm:t>
    </dgm:pt>
    <dgm:pt modelId="{DF2636EF-4145-4B27-B110-B45C24793928}" type="pres">
      <dgm:prSet presAssocID="{2BE5373E-960C-4298-919C-2A0B3170CB7F}" presName="parTrans" presStyleCnt="0"/>
      <dgm:spPr/>
    </dgm:pt>
    <dgm:pt modelId="{7D9FDBA9-2B4C-4BA4-B420-DAFF469625E5}" type="pres">
      <dgm:prSet presAssocID="{8C941CDB-E617-4044-82C9-B43CB1B24D51}" presName="node" presStyleLbl="alignAccFollowNode1" presStyleIdx="2" presStyleCnt="8">
        <dgm:presLayoutVars>
          <dgm:bulletEnabled val="1"/>
        </dgm:presLayoutVars>
      </dgm:prSet>
      <dgm:spPr/>
    </dgm:pt>
    <dgm:pt modelId="{CCC68E64-E906-4FD3-A9F5-F5EF140BA675}" type="pres">
      <dgm:prSet presAssocID="{38C79345-00A1-4430-BCBA-C21CBD1E62B1}" presName="sibTrans" presStyleCnt="0"/>
      <dgm:spPr/>
    </dgm:pt>
    <dgm:pt modelId="{0B7C9774-95E3-4831-BB3D-1BEB6E6E4EB3}" type="pres">
      <dgm:prSet presAssocID="{66FDE3D6-473A-44B8-BD61-9AE0AF7184B2}" presName="node" presStyleLbl="alignAccFollowNode1" presStyleIdx="3" presStyleCnt="8">
        <dgm:presLayoutVars>
          <dgm:bulletEnabled val="1"/>
        </dgm:presLayoutVars>
      </dgm:prSet>
      <dgm:spPr/>
      <dgm:t>
        <a:bodyPr/>
        <a:lstStyle/>
        <a:p>
          <a:endParaRPr lang="en-US"/>
        </a:p>
      </dgm:t>
    </dgm:pt>
    <dgm:pt modelId="{3335E492-6B4C-4287-8C85-26D667853F02}" type="pres">
      <dgm:prSet presAssocID="{94CC1EBC-2183-41EA-A77A-AED7DE33D088}" presName="vSp" presStyleCnt="0"/>
      <dgm:spPr/>
    </dgm:pt>
    <dgm:pt modelId="{8A8FC23C-7045-4A6F-AD7A-208491A12E17}" type="pres">
      <dgm:prSet presAssocID="{6F4FC4F5-CFC7-4E0C-A3CE-78D303F96EE8}" presName="horFlow" presStyleCnt="0"/>
      <dgm:spPr/>
    </dgm:pt>
    <dgm:pt modelId="{F8A95E43-FCDF-4F51-BC6D-1FAD7156FCBD}" type="pres">
      <dgm:prSet presAssocID="{6F4FC4F5-CFC7-4E0C-A3CE-78D303F96EE8}" presName="bigChev" presStyleLbl="node1" presStyleIdx="2" presStyleCnt="4" custScaleY="96905"/>
      <dgm:spPr/>
      <dgm:t>
        <a:bodyPr/>
        <a:lstStyle/>
        <a:p>
          <a:endParaRPr lang="en-US"/>
        </a:p>
      </dgm:t>
    </dgm:pt>
    <dgm:pt modelId="{7B5B1CB1-7EE6-43A1-87A4-3AA7B9D3029B}" type="pres">
      <dgm:prSet presAssocID="{DDEF3932-5E33-45A4-AD70-AB540A239CC8}" presName="parTrans" presStyleCnt="0"/>
      <dgm:spPr/>
    </dgm:pt>
    <dgm:pt modelId="{9A1ADD6C-1EEF-4BCC-B5DC-59E8819CD749}" type="pres">
      <dgm:prSet presAssocID="{F5D5EC45-1055-4EC8-A556-73F6DB4F71C6}" presName="node" presStyleLbl="alignAccFollowNode1" presStyleIdx="4" presStyleCnt="8">
        <dgm:presLayoutVars>
          <dgm:bulletEnabled val="1"/>
        </dgm:presLayoutVars>
      </dgm:prSet>
      <dgm:spPr/>
    </dgm:pt>
    <dgm:pt modelId="{3C301734-8FCA-4D49-BBC7-E2E1E0BF2DAC}" type="pres">
      <dgm:prSet presAssocID="{DD8D9D7D-DA61-4BB7-A25D-3B88DCE17F02}" presName="sibTrans" presStyleCnt="0"/>
      <dgm:spPr/>
    </dgm:pt>
    <dgm:pt modelId="{245916DC-CAC6-4CD3-956E-AAA686B02CE9}" type="pres">
      <dgm:prSet presAssocID="{4CAF7120-FF14-43E2-900D-67F59D293872}" presName="node" presStyleLbl="alignAccFollowNode1" presStyleIdx="5" presStyleCnt="8">
        <dgm:presLayoutVars>
          <dgm:bulletEnabled val="1"/>
        </dgm:presLayoutVars>
      </dgm:prSet>
      <dgm:spPr/>
    </dgm:pt>
    <dgm:pt modelId="{F89248CC-CF86-4F49-8B6C-7971D4A43084}" type="pres">
      <dgm:prSet presAssocID="{6F4FC4F5-CFC7-4E0C-A3CE-78D303F96EE8}" presName="vSp" presStyleCnt="0"/>
      <dgm:spPr/>
    </dgm:pt>
    <dgm:pt modelId="{70B00525-BCA5-4F4C-91E0-09E7E62634F4}" type="pres">
      <dgm:prSet presAssocID="{01AE90A6-CAF3-4B05-AEDF-61582F62BEE2}" presName="horFlow" presStyleCnt="0"/>
      <dgm:spPr/>
    </dgm:pt>
    <dgm:pt modelId="{4A0456CD-AD18-4CC5-9FAF-7427CB5FFF19}" type="pres">
      <dgm:prSet presAssocID="{01AE90A6-CAF3-4B05-AEDF-61582F62BEE2}" presName="bigChev" presStyleLbl="node1" presStyleIdx="3" presStyleCnt="4"/>
      <dgm:spPr/>
    </dgm:pt>
    <dgm:pt modelId="{3C175512-F8A5-44E8-B404-0F509DCFC477}" type="pres">
      <dgm:prSet presAssocID="{37C61026-CB16-4A42-AD4B-BCF302B9ECA6}" presName="parTrans" presStyleCnt="0"/>
      <dgm:spPr/>
    </dgm:pt>
    <dgm:pt modelId="{D03F6929-AFCE-4F6E-8097-376F2E4A7603}" type="pres">
      <dgm:prSet presAssocID="{DABABABA-C88C-4FDE-A794-31DAB38880AE}" presName="node" presStyleLbl="alignAccFollowNode1" presStyleIdx="6" presStyleCnt="8">
        <dgm:presLayoutVars>
          <dgm:bulletEnabled val="1"/>
        </dgm:presLayoutVars>
      </dgm:prSet>
      <dgm:spPr/>
    </dgm:pt>
    <dgm:pt modelId="{BCC6D81C-C551-4A96-AAE3-2B22195C6572}" type="pres">
      <dgm:prSet presAssocID="{C3212D01-4D8F-4EDB-A2A2-5B7B5D89487A}" presName="sibTrans" presStyleCnt="0"/>
      <dgm:spPr/>
    </dgm:pt>
    <dgm:pt modelId="{301A69D8-0AB1-44F0-A21E-33EE1A29AA94}" type="pres">
      <dgm:prSet presAssocID="{B6A6BB5B-EFF3-4AC7-8E52-574F9FA56AA3}" presName="node" presStyleLbl="alignAccFollowNode1" presStyleIdx="7" presStyleCnt="8">
        <dgm:presLayoutVars>
          <dgm:bulletEnabled val="1"/>
        </dgm:presLayoutVars>
      </dgm:prSet>
      <dgm:spPr/>
      <dgm:t>
        <a:bodyPr/>
        <a:lstStyle/>
        <a:p>
          <a:endParaRPr lang="en-US"/>
        </a:p>
      </dgm:t>
    </dgm:pt>
  </dgm:ptLst>
  <dgm:cxnLst>
    <dgm:cxn modelId="{BA1D4E71-7439-46BD-9C7E-DE45B43BE8F6}" srcId="{94CC1EBC-2183-41EA-A77A-AED7DE33D088}" destId="{66FDE3D6-473A-44B8-BD61-9AE0AF7184B2}" srcOrd="1" destOrd="0" parTransId="{C8D88FCC-3077-4D5E-AC56-492D52A095F0}" sibTransId="{5A30D219-753C-4EB8-859C-CF8F7FC8405D}"/>
    <dgm:cxn modelId="{BC0144A1-7992-475D-9E39-5436455D6102}" type="presOf" srcId="{FF9A915C-87F7-483B-8F5B-25AA0486FEEC}" destId="{EB830DE3-33CA-4351-8F5E-FF8C3FE5628E}" srcOrd="0" destOrd="0" presId="urn:microsoft.com/office/officeart/2005/8/layout/lProcess3"/>
    <dgm:cxn modelId="{5820CD33-DD57-4E44-91AE-C33980C980EE}" type="presOf" srcId="{6F4FC4F5-CFC7-4E0C-A3CE-78D303F96EE8}" destId="{F8A95E43-FCDF-4F51-BC6D-1FAD7156FCBD}" srcOrd="0" destOrd="0" presId="urn:microsoft.com/office/officeart/2005/8/layout/lProcess3"/>
    <dgm:cxn modelId="{7656CEA5-0843-458A-A79C-AD885FAD7283}" type="presOf" srcId="{66FDE3D6-473A-44B8-BD61-9AE0AF7184B2}" destId="{0B7C9774-95E3-4831-BB3D-1BEB6E6E4EB3}" srcOrd="0" destOrd="0" presId="urn:microsoft.com/office/officeart/2005/8/layout/lProcess3"/>
    <dgm:cxn modelId="{78855B1D-CC82-45DD-A339-A41FFD71E693}" srcId="{01AE90A6-CAF3-4B05-AEDF-61582F62BEE2}" destId="{DABABABA-C88C-4FDE-A794-31DAB38880AE}" srcOrd="0" destOrd="0" parTransId="{37C61026-CB16-4A42-AD4B-BCF302B9ECA6}" sibTransId="{C3212D01-4D8F-4EDB-A2A2-5B7B5D89487A}"/>
    <dgm:cxn modelId="{71A7282C-EC8F-4DAD-AD52-1F05F9EBA5AC}" srcId="{6F4FC4F5-CFC7-4E0C-A3CE-78D303F96EE8}" destId="{F5D5EC45-1055-4EC8-A556-73F6DB4F71C6}" srcOrd="0" destOrd="0" parTransId="{DDEF3932-5E33-45A4-AD70-AB540A239CC8}" sibTransId="{DD8D9D7D-DA61-4BB7-A25D-3B88DCE17F02}"/>
    <dgm:cxn modelId="{2AE68107-FDA5-49CA-B662-C95A9381C1E2}" type="presOf" srcId="{216621A5-9F14-4834-8BC8-5371AC1381C2}" destId="{0EEBE41F-4AA0-434B-8343-C654EA756E3A}" srcOrd="0" destOrd="0" presId="urn:microsoft.com/office/officeart/2005/8/layout/lProcess3"/>
    <dgm:cxn modelId="{45710009-0E9F-469F-9A5C-A1E6A8A26EB2}" srcId="{216621A5-9F14-4834-8BC8-5371AC1381C2}" destId="{6F4FC4F5-CFC7-4E0C-A3CE-78D303F96EE8}" srcOrd="2" destOrd="0" parTransId="{D77DEAE3-D712-4AC1-A60C-2D25FA4146E9}" sibTransId="{829CFEB3-B76E-4166-84B7-ECB886271870}"/>
    <dgm:cxn modelId="{3D1AC8E6-7579-4653-B802-CDFFBEC5965F}" srcId="{94CC1EBC-2183-41EA-A77A-AED7DE33D088}" destId="{8C941CDB-E617-4044-82C9-B43CB1B24D51}" srcOrd="0" destOrd="0" parTransId="{2BE5373E-960C-4298-919C-2A0B3170CB7F}" sibTransId="{38C79345-00A1-4430-BCBA-C21CBD1E62B1}"/>
    <dgm:cxn modelId="{81610E60-FAB0-4B3A-833C-B16DC3D02D14}" type="presOf" srcId="{B6A6BB5B-EFF3-4AC7-8E52-574F9FA56AA3}" destId="{301A69D8-0AB1-44F0-A21E-33EE1A29AA94}" srcOrd="0" destOrd="0" presId="urn:microsoft.com/office/officeart/2005/8/layout/lProcess3"/>
    <dgm:cxn modelId="{A82BB0C3-EC39-491A-8459-756DE18B824F}" srcId="{216621A5-9F14-4834-8BC8-5371AC1381C2}" destId="{94CC1EBC-2183-41EA-A77A-AED7DE33D088}" srcOrd="1" destOrd="0" parTransId="{F8A8E854-0843-4804-96CD-E0C57D8DC6E4}" sibTransId="{72AB27EB-5A30-4FDC-A41E-EFBB01A9BF93}"/>
    <dgm:cxn modelId="{402E7A5D-0D1D-420B-ADF1-1C02890889BD}" type="presOf" srcId="{4CAF7120-FF14-43E2-900D-67F59D293872}" destId="{245916DC-CAC6-4CD3-956E-AAA686B02CE9}" srcOrd="0" destOrd="0" presId="urn:microsoft.com/office/officeart/2005/8/layout/lProcess3"/>
    <dgm:cxn modelId="{AFB33E60-6BE3-4085-86BA-765BD8B4B438}" srcId="{01AE90A6-CAF3-4B05-AEDF-61582F62BEE2}" destId="{B6A6BB5B-EFF3-4AC7-8E52-574F9FA56AA3}" srcOrd="1" destOrd="0" parTransId="{263B3351-2894-4DB0-BDE2-6E9AD77D778E}" sibTransId="{1775843A-02A8-4F9A-B5CD-16C2FEA4510C}"/>
    <dgm:cxn modelId="{978FEA18-952E-43DF-B53E-A38025612FE6}" srcId="{6F4FC4F5-CFC7-4E0C-A3CE-78D303F96EE8}" destId="{4CAF7120-FF14-43E2-900D-67F59D293872}" srcOrd="1" destOrd="0" parTransId="{0DFAB73D-4ED1-41EE-8A4B-45C3F205CD91}" sibTransId="{7F30FED2-BC68-44C4-9B1C-E0BACF4661C4}"/>
    <dgm:cxn modelId="{4A63DFC8-FC57-4067-A543-340AD937DB96}" type="presOf" srcId="{94CC1EBC-2183-41EA-A77A-AED7DE33D088}" destId="{C444AD8A-1BA5-43AD-A9F8-036D4231DEF8}" srcOrd="0" destOrd="0" presId="urn:microsoft.com/office/officeart/2005/8/layout/lProcess3"/>
    <dgm:cxn modelId="{D20E75FA-2FB6-422D-8B5F-38E3F8D901D8}" srcId="{216621A5-9F14-4834-8BC8-5371AC1381C2}" destId="{01AE90A6-CAF3-4B05-AEDF-61582F62BEE2}" srcOrd="3" destOrd="0" parTransId="{BA23DB28-BCDB-4832-A9B1-2971FA21F48C}" sibTransId="{A2009B6E-C61E-4FE2-AA06-3C3CCD144CDF}"/>
    <dgm:cxn modelId="{6F59D242-35F2-4867-8AF4-146C374D9AD7}" srcId="{FF9A915C-87F7-483B-8F5B-25AA0486FEEC}" destId="{74167CB4-5E55-4638-AB88-423335AB376F}" srcOrd="0" destOrd="0" parTransId="{F275257E-48F2-4425-994C-4E63C0FDCFE4}" sibTransId="{F4D267ED-EE19-47E1-92B6-0EB0E4E5B32C}"/>
    <dgm:cxn modelId="{8EF5A24E-4CCE-4947-A6C8-03014D665ADC}" type="presOf" srcId="{8C941CDB-E617-4044-82C9-B43CB1B24D51}" destId="{7D9FDBA9-2B4C-4BA4-B420-DAFF469625E5}" srcOrd="0" destOrd="0" presId="urn:microsoft.com/office/officeart/2005/8/layout/lProcess3"/>
    <dgm:cxn modelId="{2F80C7E7-C30C-45FB-B868-DC4D8D4C0A8A}" type="presOf" srcId="{01AE90A6-CAF3-4B05-AEDF-61582F62BEE2}" destId="{4A0456CD-AD18-4CC5-9FAF-7427CB5FFF19}" srcOrd="0" destOrd="0" presId="urn:microsoft.com/office/officeart/2005/8/layout/lProcess3"/>
    <dgm:cxn modelId="{32DCF23F-75F5-431E-B6CD-E6A50508FE69}" srcId="{216621A5-9F14-4834-8BC8-5371AC1381C2}" destId="{FF9A915C-87F7-483B-8F5B-25AA0486FEEC}" srcOrd="0" destOrd="0" parTransId="{7FA9678A-5EDC-4AFD-8BC8-77D96BE17064}" sibTransId="{38773326-CEBA-44DE-BC91-E4C0DFE9B29F}"/>
    <dgm:cxn modelId="{29E952C1-E963-4A3C-8EE4-4E381CA73658}" type="presOf" srcId="{DABABABA-C88C-4FDE-A794-31DAB38880AE}" destId="{D03F6929-AFCE-4F6E-8097-376F2E4A7603}" srcOrd="0" destOrd="0" presId="urn:microsoft.com/office/officeart/2005/8/layout/lProcess3"/>
    <dgm:cxn modelId="{825C1D06-B5A3-4697-85AF-4E8EAE2F261D}" type="presOf" srcId="{74167CB4-5E55-4638-AB88-423335AB376F}" destId="{2718A67D-96B2-4120-B207-FD0B17C31E97}" srcOrd="0" destOrd="0" presId="urn:microsoft.com/office/officeart/2005/8/layout/lProcess3"/>
    <dgm:cxn modelId="{14076355-5358-427F-89A5-B1E2FC3B28E5}" srcId="{FF9A915C-87F7-483B-8F5B-25AA0486FEEC}" destId="{76676AAD-B5A0-428D-9EF4-AE39A43FC6FC}" srcOrd="1" destOrd="0" parTransId="{CA6F6BD4-C184-4C6D-AEB1-D002F8BAB63A}" sibTransId="{505FCD33-83F8-44E6-9A88-6DBF25A90EBD}"/>
    <dgm:cxn modelId="{1C3323FF-D4F6-4534-AEEA-2052E9881EB8}" type="presOf" srcId="{F5D5EC45-1055-4EC8-A556-73F6DB4F71C6}" destId="{9A1ADD6C-1EEF-4BCC-B5DC-59E8819CD749}" srcOrd="0" destOrd="0" presId="urn:microsoft.com/office/officeart/2005/8/layout/lProcess3"/>
    <dgm:cxn modelId="{5D8B8908-4B5D-4DB4-A0DC-219A9194F2C2}" type="presOf" srcId="{76676AAD-B5A0-428D-9EF4-AE39A43FC6FC}" destId="{4DE48639-DD46-436D-A05B-F82DA7C4CF5C}" srcOrd="0" destOrd="0" presId="urn:microsoft.com/office/officeart/2005/8/layout/lProcess3"/>
    <dgm:cxn modelId="{4FAF632E-A88F-47F6-B6CF-4F5BC9BB2F72}" type="presParOf" srcId="{0EEBE41F-4AA0-434B-8343-C654EA756E3A}" destId="{FD42467D-EC1B-4595-827A-495384F16E33}" srcOrd="0" destOrd="0" presId="urn:microsoft.com/office/officeart/2005/8/layout/lProcess3"/>
    <dgm:cxn modelId="{6A947551-D197-46DD-B77E-3C9CE7AD96DA}" type="presParOf" srcId="{FD42467D-EC1B-4595-827A-495384F16E33}" destId="{EB830DE3-33CA-4351-8F5E-FF8C3FE5628E}" srcOrd="0" destOrd="0" presId="urn:microsoft.com/office/officeart/2005/8/layout/lProcess3"/>
    <dgm:cxn modelId="{525A88F0-E1C7-4C1A-8B8F-241F7BF46D41}" type="presParOf" srcId="{FD42467D-EC1B-4595-827A-495384F16E33}" destId="{6A3039B5-87AA-4C64-89BF-7A5CC6651628}" srcOrd="1" destOrd="0" presId="urn:microsoft.com/office/officeart/2005/8/layout/lProcess3"/>
    <dgm:cxn modelId="{E16DA17D-A80F-4F0A-B8F6-7B8B659FE496}" type="presParOf" srcId="{FD42467D-EC1B-4595-827A-495384F16E33}" destId="{2718A67D-96B2-4120-B207-FD0B17C31E97}" srcOrd="2" destOrd="0" presId="urn:microsoft.com/office/officeart/2005/8/layout/lProcess3"/>
    <dgm:cxn modelId="{F4DD1271-691E-42ED-AD94-2CD9050E3409}" type="presParOf" srcId="{FD42467D-EC1B-4595-827A-495384F16E33}" destId="{9F4545D3-7921-4D75-B9DA-861B9A84FED2}" srcOrd="3" destOrd="0" presId="urn:microsoft.com/office/officeart/2005/8/layout/lProcess3"/>
    <dgm:cxn modelId="{E19ABFCD-81F5-4469-88C7-D9CABD52DF1A}" type="presParOf" srcId="{FD42467D-EC1B-4595-827A-495384F16E33}" destId="{4DE48639-DD46-436D-A05B-F82DA7C4CF5C}" srcOrd="4" destOrd="0" presId="urn:microsoft.com/office/officeart/2005/8/layout/lProcess3"/>
    <dgm:cxn modelId="{F930E637-6964-46CC-B2E5-59D553324560}" type="presParOf" srcId="{0EEBE41F-4AA0-434B-8343-C654EA756E3A}" destId="{662E0C80-2C2B-49DA-B76C-3926F8F3F475}" srcOrd="1" destOrd="0" presId="urn:microsoft.com/office/officeart/2005/8/layout/lProcess3"/>
    <dgm:cxn modelId="{F2D655A6-B8BE-4C40-B798-A534ECCB3206}" type="presParOf" srcId="{0EEBE41F-4AA0-434B-8343-C654EA756E3A}" destId="{1E41F1B8-8854-490F-A8DF-55359F6E2070}" srcOrd="2" destOrd="0" presId="urn:microsoft.com/office/officeart/2005/8/layout/lProcess3"/>
    <dgm:cxn modelId="{55D1103E-1852-4339-8077-2135C9494533}" type="presParOf" srcId="{1E41F1B8-8854-490F-A8DF-55359F6E2070}" destId="{C444AD8A-1BA5-43AD-A9F8-036D4231DEF8}" srcOrd="0" destOrd="0" presId="urn:microsoft.com/office/officeart/2005/8/layout/lProcess3"/>
    <dgm:cxn modelId="{CD745B63-D727-43CE-8614-2E30D0021484}" type="presParOf" srcId="{1E41F1B8-8854-490F-A8DF-55359F6E2070}" destId="{DF2636EF-4145-4B27-B110-B45C24793928}" srcOrd="1" destOrd="0" presId="urn:microsoft.com/office/officeart/2005/8/layout/lProcess3"/>
    <dgm:cxn modelId="{E5E8B551-0D50-42DD-968A-AA4A4B772F32}" type="presParOf" srcId="{1E41F1B8-8854-490F-A8DF-55359F6E2070}" destId="{7D9FDBA9-2B4C-4BA4-B420-DAFF469625E5}" srcOrd="2" destOrd="0" presId="urn:microsoft.com/office/officeart/2005/8/layout/lProcess3"/>
    <dgm:cxn modelId="{0DEF240A-59F9-4F72-AD15-B49F7450F4C5}" type="presParOf" srcId="{1E41F1B8-8854-490F-A8DF-55359F6E2070}" destId="{CCC68E64-E906-4FD3-A9F5-F5EF140BA675}" srcOrd="3" destOrd="0" presId="urn:microsoft.com/office/officeart/2005/8/layout/lProcess3"/>
    <dgm:cxn modelId="{CDF86C91-2F80-4607-835D-FC136D8D8BD6}" type="presParOf" srcId="{1E41F1B8-8854-490F-A8DF-55359F6E2070}" destId="{0B7C9774-95E3-4831-BB3D-1BEB6E6E4EB3}" srcOrd="4" destOrd="0" presId="urn:microsoft.com/office/officeart/2005/8/layout/lProcess3"/>
    <dgm:cxn modelId="{E5711318-7B88-443E-A92C-39ADFA76440B}" type="presParOf" srcId="{0EEBE41F-4AA0-434B-8343-C654EA756E3A}" destId="{3335E492-6B4C-4287-8C85-26D667853F02}" srcOrd="3" destOrd="0" presId="urn:microsoft.com/office/officeart/2005/8/layout/lProcess3"/>
    <dgm:cxn modelId="{8CAE7826-844D-4911-8392-F618F8E1F0CD}" type="presParOf" srcId="{0EEBE41F-4AA0-434B-8343-C654EA756E3A}" destId="{8A8FC23C-7045-4A6F-AD7A-208491A12E17}" srcOrd="4" destOrd="0" presId="urn:microsoft.com/office/officeart/2005/8/layout/lProcess3"/>
    <dgm:cxn modelId="{4A65358C-5E05-4C12-BB07-71BAC7570E6E}" type="presParOf" srcId="{8A8FC23C-7045-4A6F-AD7A-208491A12E17}" destId="{F8A95E43-FCDF-4F51-BC6D-1FAD7156FCBD}" srcOrd="0" destOrd="0" presId="urn:microsoft.com/office/officeart/2005/8/layout/lProcess3"/>
    <dgm:cxn modelId="{D4497516-5601-4087-BBE3-33C35C48CD8E}" type="presParOf" srcId="{8A8FC23C-7045-4A6F-AD7A-208491A12E17}" destId="{7B5B1CB1-7EE6-43A1-87A4-3AA7B9D3029B}" srcOrd="1" destOrd="0" presId="urn:microsoft.com/office/officeart/2005/8/layout/lProcess3"/>
    <dgm:cxn modelId="{9A59A6A9-B3BB-4910-BC46-45E701684E75}" type="presParOf" srcId="{8A8FC23C-7045-4A6F-AD7A-208491A12E17}" destId="{9A1ADD6C-1EEF-4BCC-B5DC-59E8819CD749}" srcOrd="2" destOrd="0" presId="urn:microsoft.com/office/officeart/2005/8/layout/lProcess3"/>
    <dgm:cxn modelId="{B98B0EBD-2BDE-4702-B0E5-0A75B1216A8C}" type="presParOf" srcId="{8A8FC23C-7045-4A6F-AD7A-208491A12E17}" destId="{3C301734-8FCA-4D49-BBC7-E2E1E0BF2DAC}" srcOrd="3" destOrd="0" presId="urn:microsoft.com/office/officeart/2005/8/layout/lProcess3"/>
    <dgm:cxn modelId="{D3934C6E-6889-4453-A289-00FBB3CF4971}" type="presParOf" srcId="{8A8FC23C-7045-4A6F-AD7A-208491A12E17}" destId="{245916DC-CAC6-4CD3-956E-AAA686B02CE9}" srcOrd="4" destOrd="0" presId="urn:microsoft.com/office/officeart/2005/8/layout/lProcess3"/>
    <dgm:cxn modelId="{7C840862-2768-475F-A824-A21EE076F852}" type="presParOf" srcId="{0EEBE41F-4AA0-434B-8343-C654EA756E3A}" destId="{F89248CC-CF86-4F49-8B6C-7971D4A43084}" srcOrd="5" destOrd="0" presId="urn:microsoft.com/office/officeart/2005/8/layout/lProcess3"/>
    <dgm:cxn modelId="{6DDD7A34-4251-48C1-B092-69D26BCEFC4A}" type="presParOf" srcId="{0EEBE41F-4AA0-434B-8343-C654EA756E3A}" destId="{70B00525-BCA5-4F4C-91E0-09E7E62634F4}" srcOrd="6" destOrd="0" presId="urn:microsoft.com/office/officeart/2005/8/layout/lProcess3"/>
    <dgm:cxn modelId="{3872E929-7DA0-4B1B-879D-56BEF36499C7}" type="presParOf" srcId="{70B00525-BCA5-4F4C-91E0-09E7E62634F4}" destId="{4A0456CD-AD18-4CC5-9FAF-7427CB5FFF19}" srcOrd="0" destOrd="0" presId="urn:microsoft.com/office/officeart/2005/8/layout/lProcess3"/>
    <dgm:cxn modelId="{0B79E309-B808-49E6-87BA-B89D1426536C}" type="presParOf" srcId="{70B00525-BCA5-4F4C-91E0-09E7E62634F4}" destId="{3C175512-F8A5-44E8-B404-0F509DCFC477}" srcOrd="1" destOrd="0" presId="urn:microsoft.com/office/officeart/2005/8/layout/lProcess3"/>
    <dgm:cxn modelId="{07B7890D-FD54-44A0-BF1A-E2EFC7F925CD}" type="presParOf" srcId="{70B00525-BCA5-4F4C-91E0-09E7E62634F4}" destId="{D03F6929-AFCE-4F6E-8097-376F2E4A7603}" srcOrd="2" destOrd="0" presId="urn:microsoft.com/office/officeart/2005/8/layout/lProcess3"/>
    <dgm:cxn modelId="{E1FC2D97-C8CB-471B-802E-DAE6CA10EE69}" type="presParOf" srcId="{70B00525-BCA5-4F4C-91E0-09E7E62634F4}" destId="{BCC6D81C-C551-4A96-AAE3-2B22195C6572}" srcOrd="3" destOrd="0" presId="urn:microsoft.com/office/officeart/2005/8/layout/lProcess3"/>
    <dgm:cxn modelId="{EBDE1914-581B-4C1C-B628-8D44CC8D2EA8}" type="presParOf" srcId="{70B00525-BCA5-4F4C-91E0-09E7E62634F4}" destId="{301A69D8-0AB1-44F0-A21E-33EE1A29AA94}"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0BD26-4237-49F4-8595-C9DD4E02CB5A}" type="doc">
      <dgm:prSet loTypeId="urn:microsoft.com/office/officeart/2009/layout/CircleArrowProcess" loCatId="process" qsTypeId="urn:microsoft.com/office/officeart/2005/8/quickstyle/simple1" qsCatId="simple" csTypeId="urn:microsoft.com/office/officeart/2005/8/colors/accent3_1" csCatId="accent3" phldr="1"/>
      <dgm:spPr/>
      <dgm:t>
        <a:bodyPr/>
        <a:lstStyle/>
        <a:p>
          <a:endParaRPr lang="en-US"/>
        </a:p>
      </dgm:t>
    </dgm:pt>
    <dgm:pt modelId="{D4BC25F8-ECA3-44E1-A377-FC3E80C9F4CD}">
      <dgm:prSet phldrT="[Text]"/>
      <dgm:spPr/>
      <dgm:t>
        <a:bodyPr/>
        <a:lstStyle/>
        <a:p>
          <a:r>
            <a:rPr lang="en-US" dirty="0" smtClean="0"/>
            <a:t>Feature</a:t>
          </a:r>
          <a:endParaRPr lang="en-US" dirty="0"/>
        </a:p>
      </dgm:t>
    </dgm:pt>
    <dgm:pt modelId="{B5DE9571-BCE5-4CDF-85DE-CA8FDA7B97BA}" type="parTrans" cxnId="{4F5BA2BF-49E0-4304-8C4F-BE5375412F14}">
      <dgm:prSet/>
      <dgm:spPr/>
      <dgm:t>
        <a:bodyPr/>
        <a:lstStyle/>
        <a:p>
          <a:endParaRPr lang="en-US"/>
        </a:p>
      </dgm:t>
    </dgm:pt>
    <dgm:pt modelId="{88F826A5-D2DE-4C27-80EE-3542D9E18363}" type="sibTrans" cxnId="{4F5BA2BF-49E0-4304-8C4F-BE5375412F14}">
      <dgm:prSet/>
      <dgm:spPr/>
      <dgm:t>
        <a:bodyPr/>
        <a:lstStyle/>
        <a:p>
          <a:endParaRPr lang="en-US"/>
        </a:p>
      </dgm:t>
    </dgm:pt>
    <dgm:pt modelId="{1F80BEC4-5762-486B-9057-599576FB4528}">
      <dgm:prSet phldrT="[Text]"/>
      <dgm:spPr/>
      <dgm:t>
        <a:bodyPr/>
        <a:lstStyle/>
        <a:p>
          <a:r>
            <a:rPr lang="en-US" dirty="0" smtClean="0"/>
            <a:t>Module</a:t>
          </a:r>
          <a:endParaRPr lang="en-US" dirty="0"/>
        </a:p>
      </dgm:t>
    </dgm:pt>
    <dgm:pt modelId="{8ED7C1B5-CB9B-44C5-BB00-A7F4C7CA070C}" type="parTrans" cxnId="{0D615001-1CF4-4D33-86D8-E1F743076492}">
      <dgm:prSet/>
      <dgm:spPr/>
      <dgm:t>
        <a:bodyPr/>
        <a:lstStyle/>
        <a:p>
          <a:endParaRPr lang="en-US"/>
        </a:p>
      </dgm:t>
    </dgm:pt>
    <dgm:pt modelId="{536C1BE9-6F87-4A44-B048-5738D1389261}" type="sibTrans" cxnId="{0D615001-1CF4-4D33-86D8-E1F743076492}">
      <dgm:prSet/>
      <dgm:spPr/>
      <dgm:t>
        <a:bodyPr/>
        <a:lstStyle/>
        <a:p>
          <a:endParaRPr lang="en-US"/>
        </a:p>
      </dgm:t>
    </dgm:pt>
    <dgm:pt modelId="{DA87B7BB-DE21-4586-A142-CED5F8D12CF9}">
      <dgm:prSet phldrT="[Text]"/>
      <dgm:spPr/>
      <dgm:t>
        <a:bodyPr/>
        <a:lstStyle/>
        <a:p>
          <a:r>
            <a:rPr lang="en-US" dirty="0" smtClean="0"/>
            <a:t>Workflow</a:t>
          </a:r>
          <a:endParaRPr lang="en-US" dirty="0"/>
        </a:p>
      </dgm:t>
    </dgm:pt>
    <dgm:pt modelId="{28EE3CC6-2A13-4408-97F0-BC59559CECF0}" type="parTrans" cxnId="{CA6D985B-59A1-43BA-AE39-D56DA5DF3B95}">
      <dgm:prSet/>
      <dgm:spPr/>
      <dgm:t>
        <a:bodyPr/>
        <a:lstStyle/>
        <a:p>
          <a:endParaRPr lang="en-US"/>
        </a:p>
      </dgm:t>
    </dgm:pt>
    <dgm:pt modelId="{E4DD7D39-9F80-490B-A199-683F1BF2799E}" type="sibTrans" cxnId="{CA6D985B-59A1-43BA-AE39-D56DA5DF3B95}">
      <dgm:prSet/>
      <dgm:spPr/>
      <dgm:t>
        <a:bodyPr/>
        <a:lstStyle/>
        <a:p>
          <a:endParaRPr lang="en-US"/>
        </a:p>
      </dgm:t>
    </dgm:pt>
    <dgm:pt modelId="{491EAE35-ECF1-4292-A69A-74E3284D4228}" type="pres">
      <dgm:prSet presAssocID="{DDA0BD26-4237-49F4-8595-C9DD4E02CB5A}" presName="Name0" presStyleCnt="0">
        <dgm:presLayoutVars>
          <dgm:chMax val="7"/>
          <dgm:chPref val="7"/>
          <dgm:dir/>
          <dgm:animLvl val="lvl"/>
        </dgm:presLayoutVars>
      </dgm:prSet>
      <dgm:spPr/>
    </dgm:pt>
    <dgm:pt modelId="{0AFB60D7-4EB9-4294-B875-5C9C98E5B13A}" type="pres">
      <dgm:prSet presAssocID="{D4BC25F8-ECA3-44E1-A377-FC3E80C9F4CD}" presName="Accent1" presStyleCnt="0"/>
      <dgm:spPr/>
    </dgm:pt>
    <dgm:pt modelId="{1B8D1AE0-37FC-4927-9ADF-F41789434BBC}" type="pres">
      <dgm:prSet presAssocID="{D4BC25F8-ECA3-44E1-A377-FC3E80C9F4CD}" presName="Accent" presStyleLbl="node1" presStyleIdx="0" presStyleCnt="3"/>
      <dgm:spPr>
        <a:solidFill>
          <a:srgbClr val="00B0F0"/>
        </a:solidFill>
      </dgm:spPr>
    </dgm:pt>
    <dgm:pt modelId="{D3EB680D-3831-41BD-A73E-0B4CFDAB277D}" type="pres">
      <dgm:prSet presAssocID="{D4BC25F8-ECA3-44E1-A377-FC3E80C9F4CD}" presName="Parent1" presStyleLbl="revTx" presStyleIdx="0" presStyleCnt="3">
        <dgm:presLayoutVars>
          <dgm:chMax val="1"/>
          <dgm:chPref val="1"/>
          <dgm:bulletEnabled val="1"/>
        </dgm:presLayoutVars>
      </dgm:prSet>
      <dgm:spPr/>
    </dgm:pt>
    <dgm:pt modelId="{D76656DE-795F-4E80-9DCB-5EDACCB8AD4D}" type="pres">
      <dgm:prSet presAssocID="{1F80BEC4-5762-486B-9057-599576FB4528}" presName="Accent2" presStyleCnt="0"/>
      <dgm:spPr/>
    </dgm:pt>
    <dgm:pt modelId="{B55BD2E6-9531-4CFA-891C-B9ED7BCBF23D}" type="pres">
      <dgm:prSet presAssocID="{1F80BEC4-5762-486B-9057-599576FB4528}" presName="Accent" presStyleLbl="node1" presStyleIdx="1" presStyleCnt="3"/>
      <dgm:spPr>
        <a:solidFill>
          <a:srgbClr val="FFC000"/>
        </a:solidFill>
      </dgm:spPr>
    </dgm:pt>
    <dgm:pt modelId="{A1A502A8-FF9A-40AA-B63F-11C58679083E}" type="pres">
      <dgm:prSet presAssocID="{1F80BEC4-5762-486B-9057-599576FB4528}" presName="Parent2" presStyleLbl="revTx" presStyleIdx="1" presStyleCnt="3">
        <dgm:presLayoutVars>
          <dgm:chMax val="1"/>
          <dgm:chPref val="1"/>
          <dgm:bulletEnabled val="1"/>
        </dgm:presLayoutVars>
      </dgm:prSet>
      <dgm:spPr/>
    </dgm:pt>
    <dgm:pt modelId="{9841C466-53C9-47B9-97D4-153D39EFF722}" type="pres">
      <dgm:prSet presAssocID="{DA87B7BB-DE21-4586-A142-CED5F8D12CF9}" presName="Accent3" presStyleCnt="0"/>
      <dgm:spPr/>
    </dgm:pt>
    <dgm:pt modelId="{E615F88A-195E-42FE-9C51-153BDC447C9A}" type="pres">
      <dgm:prSet presAssocID="{DA87B7BB-DE21-4586-A142-CED5F8D12CF9}" presName="Accent" presStyleLbl="node1" presStyleIdx="2" presStyleCnt="3"/>
      <dgm:spPr>
        <a:solidFill>
          <a:schemeClr val="accent3">
            <a:lumMod val="75000"/>
          </a:schemeClr>
        </a:solidFill>
      </dgm:spPr>
    </dgm:pt>
    <dgm:pt modelId="{E9D38968-A125-4DE1-98E8-4BDB1A72CDA4}" type="pres">
      <dgm:prSet presAssocID="{DA87B7BB-DE21-4586-A142-CED5F8D12CF9}" presName="Parent3" presStyleLbl="revTx" presStyleIdx="2" presStyleCnt="3">
        <dgm:presLayoutVars>
          <dgm:chMax val="1"/>
          <dgm:chPref val="1"/>
          <dgm:bulletEnabled val="1"/>
        </dgm:presLayoutVars>
      </dgm:prSet>
      <dgm:spPr/>
      <dgm:t>
        <a:bodyPr/>
        <a:lstStyle/>
        <a:p>
          <a:endParaRPr lang="en-US"/>
        </a:p>
      </dgm:t>
    </dgm:pt>
  </dgm:ptLst>
  <dgm:cxnLst>
    <dgm:cxn modelId="{CFE9261A-84EA-4824-8CE9-9C52CD8C130A}" type="presOf" srcId="{D4BC25F8-ECA3-44E1-A377-FC3E80C9F4CD}" destId="{D3EB680D-3831-41BD-A73E-0B4CFDAB277D}" srcOrd="0" destOrd="0" presId="urn:microsoft.com/office/officeart/2009/layout/CircleArrowProcess"/>
    <dgm:cxn modelId="{30E52614-5248-4883-8C21-FCEEF72E877A}" type="presOf" srcId="{1F80BEC4-5762-486B-9057-599576FB4528}" destId="{A1A502A8-FF9A-40AA-B63F-11C58679083E}" srcOrd="0" destOrd="0" presId="urn:microsoft.com/office/officeart/2009/layout/CircleArrowProcess"/>
    <dgm:cxn modelId="{D3D7E6B1-C556-444B-ABD7-79CD4998AC90}" type="presOf" srcId="{DDA0BD26-4237-49F4-8595-C9DD4E02CB5A}" destId="{491EAE35-ECF1-4292-A69A-74E3284D4228}" srcOrd="0" destOrd="0" presId="urn:microsoft.com/office/officeart/2009/layout/CircleArrowProcess"/>
    <dgm:cxn modelId="{CA6D985B-59A1-43BA-AE39-D56DA5DF3B95}" srcId="{DDA0BD26-4237-49F4-8595-C9DD4E02CB5A}" destId="{DA87B7BB-DE21-4586-A142-CED5F8D12CF9}" srcOrd="2" destOrd="0" parTransId="{28EE3CC6-2A13-4408-97F0-BC59559CECF0}" sibTransId="{E4DD7D39-9F80-490B-A199-683F1BF2799E}"/>
    <dgm:cxn modelId="{4F5BA2BF-49E0-4304-8C4F-BE5375412F14}" srcId="{DDA0BD26-4237-49F4-8595-C9DD4E02CB5A}" destId="{D4BC25F8-ECA3-44E1-A377-FC3E80C9F4CD}" srcOrd="0" destOrd="0" parTransId="{B5DE9571-BCE5-4CDF-85DE-CA8FDA7B97BA}" sibTransId="{88F826A5-D2DE-4C27-80EE-3542D9E18363}"/>
    <dgm:cxn modelId="{96E59084-A5DE-4F74-89FB-4B25CE3A1529}" type="presOf" srcId="{DA87B7BB-DE21-4586-A142-CED5F8D12CF9}" destId="{E9D38968-A125-4DE1-98E8-4BDB1A72CDA4}" srcOrd="0" destOrd="0" presId="urn:microsoft.com/office/officeart/2009/layout/CircleArrowProcess"/>
    <dgm:cxn modelId="{0D615001-1CF4-4D33-86D8-E1F743076492}" srcId="{DDA0BD26-4237-49F4-8595-C9DD4E02CB5A}" destId="{1F80BEC4-5762-486B-9057-599576FB4528}" srcOrd="1" destOrd="0" parTransId="{8ED7C1B5-CB9B-44C5-BB00-A7F4C7CA070C}" sibTransId="{536C1BE9-6F87-4A44-B048-5738D1389261}"/>
    <dgm:cxn modelId="{B541547E-9361-4025-8D78-E17C347B7804}" type="presParOf" srcId="{491EAE35-ECF1-4292-A69A-74E3284D4228}" destId="{0AFB60D7-4EB9-4294-B875-5C9C98E5B13A}" srcOrd="0" destOrd="0" presId="urn:microsoft.com/office/officeart/2009/layout/CircleArrowProcess"/>
    <dgm:cxn modelId="{41740A11-E44D-44F4-A396-517DC2225759}" type="presParOf" srcId="{0AFB60D7-4EB9-4294-B875-5C9C98E5B13A}" destId="{1B8D1AE0-37FC-4927-9ADF-F41789434BBC}" srcOrd="0" destOrd="0" presId="urn:microsoft.com/office/officeart/2009/layout/CircleArrowProcess"/>
    <dgm:cxn modelId="{AD04508C-DFD6-4F3A-93F9-B60A96305C3D}" type="presParOf" srcId="{491EAE35-ECF1-4292-A69A-74E3284D4228}" destId="{D3EB680D-3831-41BD-A73E-0B4CFDAB277D}" srcOrd="1" destOrd="0" presId="urn:microsoft.com/office/officeart/2009/layout/CircleArrowProcess"/>
    <dgm:cxn modelId="{256FE339-4E8A-400A-A0B5-7B004B7EC2E6}" type="presParOf" srcId="{491EAE35-ECF1-4292-A69A-74E3284D4228}" destId="{D76656DE-795F-4E80-9DCB-5EDACCB8AD4D}" srcOrd="2" destOrd="0" presId="urn:microsoft.com/office/officeart/2009/layout/CircleArrowProcess"/>
    <dgm:cxn modelId="{21387F61-DD68-4B85-82DB-4FF92C567442}" type="presParOf" srcId="{D76656DE-795F-4E80-9DCB-5EDACCB8AD4D}" destId="{B55BD2E6-9531-4CFA-891C-B9ED7BCBF23D}" srcOrd="0" destOrd="0" presId="urn:microsoft.com/office/officeart/2009/layout/CircleArrowProcess"/>
    <dgm:cxn modelId="{200932D1-A78F-4176-BE15-A624693E517F}" type="presParOf" srcId="{491EAE35-ECF1-4292-A69A-74E3284D4228}" destId="{A1A502A8-FF9A-40AA-B63F-11C58679083E}" srcOrd="3" destOrd="0" presId="urn:microsoft.com/office/officeart/2009/layout/CircleArrowProcess"/>
    <dgm:cxn modelId="{B74CCF0D-7B38-455A-8033-9C9DCFB200ED}" type="presParOf" srcId="{491EAE35-ECF1-4292-A69A-74E3284D4228}" destId="{9841C466-53C9-47B9-97D4-153D39EFF722}" srcOrd="4" destOrd="0" presId="urn:microsoft.com/office/officeart/2009/layout/CircleArrowProcess"/>
    <dgm:cxn modelId="{38319875-97D8-46A5-8787-B5E18CD65354}" type="presParOf" srcId="{9841C466-53C9-47B9-97D4-153D39EFF722}" destId="{E615F88A-195E-42FE-9C51-153BDC447C9A}" srcOrd="0" destOrd="0" presId="urn:microsoft.com/office/officeart/2009/layout/CircleArrowProcess"/>
    <dgm:cxn modelId="{F8B2F04A-2FCC-4ACC-8E03-ACFC81B3C0A1}" type="presParOf" srcId="{491EAE35-ECF1-4292-A69A-74E3284D4228}" destId="{E9D38968-A125-4DE1-98E8-4BDB1A72CDA4}"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4579A54-3AA4-472A-8869-D609981100E8}" type="doc">
      <dgm:prSet loTypeId="urn:microsoft.com/office/officeart/2005/8/layout/hProcess3" loCatId="process" qsTypeId="urn:microsoft.com/office/officeart/2005/8/quickstyle/simple1" qsCatId="simple" csTypeId="urn:microsoft.com/office/officeart/2005/8/colors/accent1_2" csCatId="accent1" phldr="1"/>
      <dgm:spPr/>
    </dgm:pt>
    <dgm:pt modelId="{562A0FBF-759F-4124-AC89-31E138190106}">
      <dgm:prSet phldrT="[Text]"/>
      <dgm:spPr/>
      <dgm:t>
        <a:bodyPr/>
        <a:lstStyle/>
        <a:p>
          <a:r>
            <a:rPr lang="en-US" b="0" i="0" dirty="0" smtClean="0"/>
            <a:t>Rule engine driven</a:t>
          </a:r>
          <a:endParaRPr lang="en-US" dirty="0"/>
        </a:p>
      </dgm:t>
    </dgm:pt>
    <dgm:pt modelId="{FB6E1851-E7A8-4F5A-B9C5-21B41D43C079}" type="parTrans" cxnId="{48BEF142-BE25-4AA5-B1CC-A64D416A0EC2}">
      <dgm:prSet/>
      <dgm:spPr/>
      <dgm:t>
        <a:bodyPr/>
        <a:lstStyle/>
        <a:p>
          <a:endParaRPr lang="en-US"/>
        </a:p>
      </dgm:t>
    </dgm:pt>
    <dgm:pt modelId="{168F95D6-E59A-47C7-A99C-C5A2EE0ADD8A}" type="sibTrans" cxnId="{48BEF142-BE25-4AA5-B1CC-A64D416A0EC2}">
      <dgm:prSet/>
      <dgm:spPr/>
      <dgm:t>
        <a:bodyPr/>
        <a:lstStyle/>
        <a:p>
          <a:endParaRPr lang="en-US"/>
        </a:p>
      </dgm:t>
    </dgm:pt>
    <dgm:pt modelId="{685CC947-0C1C-4811-9440-143150705028}" type="pres">
      <dgm:prSet presAssocID="{B4579A54-3AA4-472A-8869-D609981100E8}" presName="Name0" presStyleCnt="0">
        <dgm:presLayoutVars>
          <dgm:dir/>
          <dgm:animLvl val="lvl"/>
          <dgm:resizeHandles val="exact"/>
        </dgm:presLayoutVars>
      </dgm:prSet>
      <dgm:spPr/>
    </dgm:pt>
    <dgm:pt modelId="{396D6FD6-32D9-4A04-8002-D14338018473}" type="pres">
      <dgm:prSet presAssocID="{B4579A54-3AA4-472A-8869-D609981100E8}" presName="dummy" presStyleCnt="0"/>
      <dgm:spPr/>
    </dgm:pt>
    <dgm:pt modelId="{1CFF84AC-2E4B-4938-844C-282D8FE8E2BD}" type="pres">
      <dgm:prSet presAssocID="{B4579A54-3AA4-472A-8869-D609981100E8}" presName="linH" presStyleCnt="0"/>
      <dgm:spPr/>
    </dgm:pt>
    <dgm:pt modelId="{62DAA6F0-A655-4DF4-8491-2175767F19C4}" type="pres">
      <dgm:prSet presAssocID="{B4579A54-3AA4-472A-8869-D609981100E8}" presName="padding1" presStyleCnt="0"/>
      <dgm:spPr/>
    </dgm:pt>
    <dgm:pt modelId="{46617402-48B0-4F8A-AD9E-7E1F040746FE}" type="pres">
      <dgm:prSet presAssocID="{562A0FBF-759F-4124-AC89-31E138190106}" presName="linV" presStyleCnt="0"/>
      <dgm:spPr/>
    </dgm:pt>
    <dgm:pt modelId="{7E40CAFA-19C1-4C5D-91FE-4EE9D73F8EC1}" type="pres">
      <dgm:prSet presAssocID="{562A0FBF-759F-4124-AC89-31E138190106}" presName="spVertical1" presStyleCnt="0"/>
      <dgm:spPr/>
    </dgm:pt>
    <dgm:pt modelId="{D3956FC6-1DAB-4E46-9A71-04DA092A34CC}" type="pres">
      <dgm:prSet presAssocID="{562A0FBF-759F-4124-AC89-31E138190106}" presName="parTx" presStyleLbl="revTx" presStyleIdx="0" presStyleCnt="1">
        <dgm:presLayoutVars>
          <dgm:chMax val="0"/>
          <dgm:chPref val="0"/>
          <dgm:bulletEnabled val="1"/>
        </dgm:presLayoutVars>
      </dgm:prSet>
      <dgm:spPr/>
      <dgm:t>
        <a:bodyPr/>
        <a:lstStyle/>
        <a:p>
          <a:endParaRPr lang="en-US"/>
        </a:p>
      </dgm:t>
    </dgm:pt>
    <dgm:pt modelId="{70FCB926-704D-480A-84F6-B6E0823C3B6A}" type="pres">
      <dgm:prSet presAssocID="{562A0FBF-759F-4124-AC89-31E138190106}" presName="spVertical2" presStyleCnt="0"/>
      <dgm:spPr/>
    </dgm:pt>
    <dgm:pt modelId="{5DFBFCDD-4845-4361-A892-439E8E2712CD}" type="pres">
      <dgm:prSet presAssocID="{562A0FBF-759F-4124-AC89-31E138190106}" presName="spVertical3" presStyleCnt="0"/>
      <dgm:spPr/>
    </dgm:pt>
    <dgm:pt modelId="{9BBDF818-D61C-43FE-9797-9F46586C0D3E}" type="pres">
      <dgm:prSet presAssocID="{B4579A54-3AA4-472A-8869-D609981100E8}" presName="padding2" presStyleCnt="0"/>
      <dgm:spPr/>
    </dgm:pt>
    <dgm:pt modelId="{58C59577-F601-4B80-A429-9719AD06A8CD}" type="pres">
      <dgm:prSet presAssocID="{B4579A54-3AA4-472A-8869-D609981100E8}" presName="negArrow" presStyleCnt="0"/>
      <dgm:spPr/>
    </dgm:pt>
    <dgm:pt modelId="{995C1E4C-E8A9-4EBB-A8A1-0AD6245016CE}" type="pres">
      <dgm:prSet presAssocID="{B4579A54-3AA4-472A-8869-D609981100E8}" presName="backgroundArrow" presStyleLbl="node1" presStyleIdx="0" presStyleCnt="1" custLinFactNeighborX="13389" custLinFactNeighborY="2495"/>
      <dgm:spPr>
        <a:solidFill>
          <a:srgbClr val="FF99FF"/>
        </a:solidFill>
      </dgm:spPr>
    </dgm:pt>
  </dgm:ptLst>
  <dgm:cxnLst>
    <dgm:cxn modelId="{E0B577CB-1069-4891-9B55-7C78094EEC19}" type="presOf" srcId="{562A0FBF-759F-4124-AC89-31E138190106}" destId="{D3956FC6-1DAB-4E46-9A71-04DA092A34CC}" srcOrd="0" destOrd="0" presId="urn:microsoft.com/office/officeart/2005/8/layout/hProcess3"/>
    <dgm:cxn modelId="{48BEF142-BE25-4AA5-B1CC-A64D416A0EC2}" srcId="{B4579A54-3AA4-472A-8869-D609981100E8}" destId="{562A0FBF-759F-4124-AC89-31E138190106}" srcOrd="0" destOrd="0" parTransId="{FB6E1851-E7A8-4F5A-B9C5-21B41D43C079}" sibTransId="{168F95D6-E59A-47C7-A99C-C5A2EE0ADD8A}"/>
    <dgm:cxn modelId="{EDB5A27E-24B4-4723-84EB-425EFD34B154}" type="presOf" srcId="{B4579A54-3AA4-472A-8869-D609981100E8}" destId="{685CC947-0C1C-4811-9440-143150705028}" srcOrd="0" destOrd="0" presId="urn:microsoft.com/office/officeart/2005/8/layout/hProcess3"/>
    <dgm:cxn modelId="{B3FD1401-1370-40CB-B7AA-F6F8E1ED329A}" type="presParOf" srcId="{685CC947-0C1C-4811-9440-143150705028}" destId="{396D6FD6-32D9-4A04-8002-D14338018473}" srcOrd="0" destOrd="0" presId="urn:microsoft.com/office/officeart/2005/8/layout/hProcess3"/>
    <dgm:cxn modelId="{5A8B7C37-F5E7-4BC6-A294-5DA8DB1F7E50}" type="presParOf" srcId="{685CC947-0C1C-4811-9440-143150705028}" destId="{1CFF84AC-2E4B-4938-844C-282D8FE8E2BD}" srcOrd="1" destOrd="0" presId="urn:microsoft.com/office/officeart/2005/8/layout/hProcess3"/>
    <dgm:cxn modelId="{3F3B801C-84B9-479A-A3C5-92A320693DBA}" type="presParOf" srcId="{1CFF84AC-2E4B-4938-844C-282D8FE8E2BD}" destId="{62DAA6F0-A655-4DF4-8491-2175767F19C4}" srcOrd="0" destOrd="0" presId="urn:microsoft.com/office/officeart/2005/8/layout/hProcess3"/>
    <dgm:cxn modelId="{99748C95-8438-436A-B0D8-13BB49C4EBFC}" type="presParOf" srcId="{1CFF84AC-2E4B-4938-844C-282D8FE8E2BD}" destId="{46617402-48B0-4F8A-AD9E-7E1F040746FE}" srcOrd="1" destOrd="0" presId="urn:microsoft.com/office/officeart/2005/8/layout/hProcess3"/>
    <dgm:cxn modelId="{6492ACF0-DFD7-4826-888B-5B1D43A58693}" type="presParOf" srcId="{46617402-48B0-4F8A-AD9E-7E1F040746FE}" destId="{7E40CAFA-19C1-4C5D-91FE-4EE9D73F8EC1}" srcOrd="0" destOrd="0" presId="urn:microsoft.com/office/officeart/2005/8/layout/hProcess3"/>
    <dgm:cxn modelId="{19B04F72-6610-4A72-B975-AC458DFDB5B5}" type="presParOf" srcId="{46617402-48B0-4F8A-AD9E-7E1F040746FE}" destId="{D3956FC6-1DAB-4E46-9A71-04DA092A34CC}" srcOrd="1" destOrd="0" presId="urn:microsoft.com/office/officeart/2005/8/layout/hProcess3"/>
    <dgm:cxn modelId="{061E6B75-4C6B-4C99-9050-B8F539C13DE8}" type="presParOf" srcId="{46617402-48B0-4F8A-AD9E-7E1F040746FE}" destId="{70FCB926-704D-480A-84F6-B6E0823C3B6A}" srcOrd="2" destOrd="0" presId="urn:microsoft.com/office/officeart/2005/8/layout/hProcess3"/>
    <dgm:cxn modelId="{C27E43BE-4202-45A9-8491-09F4626CD00A}" type="presParOf" srcId="{46617402-48B0-4F8A-AD9E-7E1F040746FE}" destId="{5DFBFCDD-4845-4361-A892-439E8E2712CD}" srcOrd="3" destOrd="0" presId="urn:microsoft.com/office/officeart/2005/8/layout/hProcess3"/>
    <dgm:cxn modelId="{A85D0FE3-CD7E-4EE7-824D-4E671A9DDD33}" type="presParOf" srcId="{1CFF84AC-2E4B-4938-844C-282D8FE8E2BD}" destId="{9BBDF818-D61C-43FE-9797-9F46586C0D3E}" srcOrd="2" destOrd="0" presId="urn:microsoft.com/office/officeart/2005/8/layout/hProcess3"/>
    <dgm:cxn modelId="{CB9D50D3-235C-44E6-91E9-1478388FCC33}" type="presParOf" srcId="{1CFF84AC-2E4B-4938-844C-282D8FE8E2BD}" destId="{58C59577-F601-4B80-A429-9719AD06A8CD}" srcOrd="3" destOrd="0" presId="urn:microsoft.com/office/officeart/2005/8/layout/hProcess3"/>
    <dgm:cxn modelId="{8E93F7E4-DC6F-4ECB-A74D-1C721D703121}" type="presParOf" srcId="{1CFF84AC-2E4B-4938-844C-282D8FE8E2BD}" destId="{995C1E4C-E8A9-4EBB-A8A1-0AD6245016CE}"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30DE3-33CA-4351-8F5E-FF8C3FE5628E}">
      <dsp:nvSpPr>
        <dsp:cNvPr id="0" name=""/>
        <dsp:cNvSpPr/>
      </dsp:nvSpPr>
      <dsp:spPr>
        <a:xfrm>
          <a:off x="327641" y="626"/>
          <a:ext cx="2664395" cy="1017191"/>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Customer-A</a:t>
          </a:r>
          <a:endParaRPr lang="en-US" sz="2800" kern="1200" dirty="0"/>
        </a:p>
      </dsp:txBody>
      <dsp:txXfrm>
        <a:off x="836237" y="626"/>
        <a:ext cx="1647204" cy="1017191"/>
      </dsp:txXfrm>
    </dsp:sp>
    <dsp:sp modelId="{2718A67D-96B2-4120-B207-FD0B17C31E97}">
      <dsp:nvSpPr>
        <dsp:cNvPr id="0" name=""/>
        <dsp:cNvSpPr/>
      </dsp:nvSpPr>
      <dsp:spPr>
        <a:xfrm>
          <a:off x="2645665" y="66932"/>
          <a:ext cx="2211448" cy="884579"/>
        </a:xfrm>
        <a:prstGeom prst="chevron">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smtClean="0"/>
            <a:t>DB-A</a:t>
          </a:r>
          <a:endParaRPr lang="en-US" sz="2200" kern="1200" dirty="0"/>
        </a:p>
      </dsp:txBody>
      <dsp:txXfrm>
        <a:off x="3087955" y="66932"/>
        <a:ext cx="1326869" cy="884579"/>
      </dsp:txXfrm>
    </dsp:sp>
    <dsp:sp modelId="{4DE48639-DD46-436D-A05B-F82DA7C4CF5C}">
      <dsp:nvSpPr>
        <dsp:cNvPr id="0" name=""/>
        <dsp:cNvSpPr/>
      </dsp:nvSpPr>
      <dsp:spPr>
        <a:xfrm>
          <a:off x="4547510" y="66932"/>
          <a:ext cx="2211448" cy="884579"/>
        </a:xfrm>
        <a:prstGeom prst="chevron">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smtClean="0"/>
            <a:t>Command-A</a:t>
          </a:r>
          <a:endParaRPr lang="en-US" sz="2200" kern="1200" dirty="0"/>
        </a:p>
      </dsp:txBody>
      <dsp:txXfrm>
        <a:off x="4989800" y="66932"/>
        <a:ext cx="1326869" cy="884579"/>
      </dsp:txXfrm>
    </dsp:sp>
    <dsp:sp modelId="{C444AD8A-1BA5-43AD-A9F8-036D4231DEF8}">
      <dsp:nvSpPr>
        <dsp:cNvPr id="0" name=""/>
        <dsp:cNvSpPr/>
      </dsp:nvSpPr>
      <dsp:spPr>
        <a:xfrm>
          <a:off x="327641" y="1167024"/>
          <a:ext cx="2664395" cy="1059694"/>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Customer-B</a:t>
          </a:r>
          <a:endParaRPr lang="en-US" sz="2800" kern="1200" dirty="0"/>
        </a:p>
      </dsp:txBody>
      <dsp:txXfrm>
        <a:off x="857488" y="1167024"/>
        <a:ext cx="1604701" cy="1059694"/>
      </dsp:txXfrm>
    </dsp:sp>
    <dsp:sp modelId="{7D9FDBA9-2B4C-4BA4-B420-DAFF469625E5}">
      <dsp:nvSpPr>
        <dsp:cNvPr id="0" name=""/>
        <dsp:cNvSpPr/>
      </dsp:nvSpPr>
      <dsp:spPr>
        <a:xfrm>
          <a:off x="2645665" y="1254581"/>
          <a:ext cx="2211448" cy="884579"/>
        </a:xfrm>
        <a:prstGeom prst="chevron">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smtClean="0"/>
            <a:t>DB-B</a:t>
          </a:r>
          <a:endParaRPr lang="en-US" sz="2200" kern="1200" dirty="0"/>
        </a:p>
      </dsp:txBody>
      <dsp:txXfrm>
        <a:off x="3087955" y="1254581"/>
        <a:ext cx="1326869" cy="884579"/>
      </dsp:txXfrm>
    </dsp:sp>
    <dsp:sp modelId="{0B7C9774-95E3-4831-BB3D-1BEB6E6E4EB3}">
      <dsp:nvSpPr>
        <dsp:cNvPr id="0" name=""/>
        <dsp:cNvSpPr/>
      </dsp:nvSpPr>
      <dsp:spPr>
        <a:xfrm>
          <a:off x="4547510" y="1254581"/>
          <a:ext cx="2211448" cy="884579"/>
        </a:xfrm>
        <a:prstGeom prst="chevron">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smtClean="0"/>
            <a:t>Command-B</a:t>
          </a:r>
          <a:endParaRPr lang="en-US" sz="2200" kern="1200" dirty="0"/>
        </a:p>
      </dsp:txBody>
      <dsp:txXfrm>
        <a:off x="4989800" y="1254581"/>
        <a:ext cx="1326869" cy="884579"/>
      </dsp:txXfrm>
    </dsp:sp>
    <dsp:sp modelId="{F8A95E43-FCDF-4F51-BC6D-1FAD7156FCBD}">
      <dsp:nvSpPr>
        <dsp:cNvPr id="0" name=""/>
        <dsp:cNvSpPr/>
      </dsp:nvSpPr>
      <dsp:spPr>
        <a:xfrm>
          <a:off x="327641" y="2375924"/>
          <a:ext cx="2664395" cy="1032772"/>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a:t>
          </a:r>
          <a:endParaRPr lang="en-US" sz="2800" kern="1200" dirty="0"/>
        </a:p>
      </dsp:txBody>
      <dsp:txXfrm>
        <a:off x="844027" y="2375924"/>
        <a:ext cx="1631623" cy="1032772"/>
      </dsp:txXfrm>
    </dsp:sp>
    <dsp:sp modelId="{9A1ADD6C-1EEF-4BCC-B5DC-59E8819CD749}">
      <dsp:nvSpPr>
        <dsp:cNvPr id="0" name=""/>
        <dsp:cNvSpPr/>
      </dsp:nvSpPr>
      <dsp:spPr>
        <a:xfrm>
          <a:off x="2645665" y="2450021"/>
          <a:ext cx="2211448" cy="884579"/>
        </a:xfrm>
        <a:prstGeom prst="chevron">
          <a:avLst/>
        </a:prstGeom>
        <a:solidFill>
          <a:schemeClr val="accent6">
            <a:tint val="40000"/>
            <a:alpha val="90000"/>
            <a:hueOff val="0"/>
            <a:satOff val="0"/>
            <a:lumOff val="0"/>
            <a:alphaOff val="0"/>
          </a:schemeClr>
        </a:solidFill>
        <a:ln w="1905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smtClean="0"/>
            <a:t>…</a:t>
          </a:r>
          <a:endParaRPr lang="en-US" sz="2200" kern="1200" dirty="0"/>
        </a:p>
      </dsp:txBody>
      <dsp:txXfrm>
        <a:off x="3087955" y="2450021"/>
        <a:ext cx="1326869" cy="884579"/>
      </dsp:txXfrm>
    </dsp:sp>
    <dsp:sp modelId="{245916DC-CAC6-4CD3-956E-AAA686B02CE9}">
      <dsp:nvSpPr>
        <dsp:cNvPr id="0" name=""/>
        <dsp:cNvSpPr/>
      </dsp:nvSpPr>
      <dsp:spPr>
        <a:xfrm>
          <a:off x="4547510" y="2450021"/>
          <a:ext cx="2211448" cy="884579"/>
        </a:xfrm>
        <a:prstGeom prst="chevron">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smtClean="0"/>
            <a:t>…</a:t>
          </a:r>
          <a:endParaRPr lang="en-US" sz="2200" kern="1200" dirty="0"/>
        </a:p>
      </dsp:txBody>
      <dsp:txXfrm>
        <a:off x="4989800" y="2450021"/>
        <a:ext cx="1326869" cy="884579"/>
      </dsp:txXfrm>
    </dsp:sp>
    <dsp:sp modelId="{4A0456CD-AD18-4CC5-9FAF-7427CB5FFF19}">
      <dsp:nvSpPr>
        <dsp:cNvPr id="0" name=""/>
        <dsp:cNvSpPr/>
      </dsp:nvSpPr>
      <dsp:spPr>
        <a:xfrm>
          <a:off x="327641" y="3557903"/>
          <a:ext cx="2664395" cy="1065758"/>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Common</a:t>
          </a:r>
          <a:endParaRPr lang="en-US" sz="2800" kern="1200" dirty="0"/>
        </a:p>
      </dsp:txBody>
      <dsp:txXfrm>
        <a:off x="860520" y="3557903"/>
        <a:ext cx="1598637" cy="1065758"/>
      </dsp:txXfrm>
    </dsp:sp>
    <dsp:sp modelId="{D03F6929-AFCE-4F6E-8097-376F2E4A7603}">
      <dsp:nvSpPr>
        <dsp:cNvPr id="0" name=""/>
        <dsp:cNvSpPr/>
      </dsp:nvSpPr>
      <dsp:spPr>
        <a:xfrm>
          <a:off x="2645665" y="3648492"/>
          <a:ext cx="2211448" cy="884579"/>
        </a:xfrm>
        <a:prstGeom prst="chevron">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smtClean="0"/>
            <a:t>DB-Common</a:t>
          </a:r>
          <a:endParaRPr lang="en-US" sz="2200" kern="1200" dirty="0"/>
        </a:p>
      </dsp:txBody>
      <dsp:txXfrm>
        <a:off x="3087955" y="3648492"/>
        <a:ext cx="1326869" cy="884579"/>
      </dsp:txXfrm>
    </dsp:sp>
    <dsp:sp modelId="{301A69D8-0AB1-44F0-A21E-33EE1A29AA94}">
      <dsp:nvSpPr>
        <dsp:cNvPr id="0" name=""/>
        <dsp:cNvSpPr/>
      </dsp:nvSpPr>
      <dsp:spPr>
        <a:xfrm>
          <a:off x="4547510" y="3648492"/>
          <a:ext cx="2211448" cy="884579"/>
        </a:xfrm>
        <a:prstGeom prst="chevron">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lvl="0" algn="ctr" defTabSz="977900">
            <a:lnSpc>
              <a:spcPct val="90000"/>
            </a:lnSpc>
            <a:spcBef>
              <a:spcPct val="0"/>
            </a:spcBef>
            <a:spcAft>
              <a:spcPct val="35000"/>
            </a:spcAft>
          </a:pPr>
          <a:r>
            <a:rPr lang="en-US" sz="2200" kern="1200" dirty="0" smtClean="0"/>
            <a:t>Command-common</a:t>
          </a:r>
          <a:endParaRPr lang="en-US" sz="2200" kern="1200" dirty="0"/>
        </a:p>
      </dsp:txBody>
      <dsp:txXfrm>
        <a:off x="4989800" y="3648492"/>
        <a:ext cx="1326869" cy="884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D1AE0-37FC-4927-9ADF-F41789434BBC}">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solidFill>
          <a:srgbClr val="00B0F0"/>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EB680D-3831-41BD-A73E-0B4CFDAB277D}">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Feature</a:t>
          </a:r>
          <a:endParaRPr lang="en-US" sz="2000" kern="1200" dirty="0"/>
        </a:p>
      </dsp:txBody>
      <dsp:txXfrm>
        <a:off x="2773960" y="706323"/>
        <a:ext cx="1086973" cy="543356"/>
      </dsp:txXfrm>
    </dsp:sp>
    <dsp:sp modelId="{B55BD2E6-9531-4CFA-891C-B9ED7BCBF23D}">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solidFill>
          <a:srgbClr val="FFC000"/>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A502A8-FF9A-40AA-B63F-11C58679083E}">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Module</a:t>
          </a:r>
          <a:endParaRPr lang="en-US" sz="2000" kern="1200" dirty="0"/>
        </a:p>
      </dsp:txBody>
      <dsp:txXfrm>
        <a:off x="2232861" y="1836927"/>
        <a:ext cx="1086973" cy="543356"/>
      </dsp:txXfrm>
    </dsp:sp>
    <dsp:sp modelId="{E615F88A-195E-42FE-9C51-153BDC447C9A}">
      <dsp:nvSpPr>
        <dsp:cNvPr id="0" name=""/>
        <dsp:cNvSpPr/>
      </dsp:nvSpPr>
      <dsp:spPr>
        <a:xfrm>
          <a:off x="2480819" y="2382723"/>
          <a:ext cx="1680603" cy="1681276"/>
        </a:xfrm>
        <a:prstGeom prst="blockArc">
          <a:avLst>
            <a:gd name="adj1" fmla="val 13500000"/>
            <a:gd name="adj2" fmla="val 10800000"/>
            <a:gd name="adj3" fmla="val 12740"/>
          </a:avLst>
        </a:prstGeom>
        <a:solidFill>
          <a:schemeClr val="accent3">
            <a:lumMod val="7500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D38968-A125-4DE1-98E8-4BDB1A72CDA4}">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Workflow</a:t>
          </a:r>
          <a:endParaRPr lang="en-US" sz="2000" kern="1200" dirty="0"/>
        </a:p>
      </dsp:txBody>
      <dsp:txXfrm>
        <a:off x="2776532" y="2969158"/>
        <a:ext cx="1086973" cy="543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C1E4C-E8A9-4EBB-A8A1-0AD6245016CE}">
      <dsp:nvSpPr>
        <dsp:cNvPr id="0" name=""/>
        <dsp:cNvSpPr/>
      </dsp:nvSpPr>
      <dsp:spPr>
        <a:xfrm>
          <a:off x="0" y="216027"/>
          <a:ext cx="2327919" cy="1440000"/>
        </a:xfrm>
        <a:prstGeom prst="rightArrow">
          <a:avLst/>
        </a:prstGeom>
        <a:solidFill>
          <a:srgbClr val="FF99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56FC6-1DAB-4E46-9A71-04DA092A34CC}">
      <dsp:nvSpPr>
        <dsp:cNvPr id="0" name=""/>
        <dsp:cNvSpPr/>
      </dsp:nvSpPr>
      <dsp:spPr>
        <a:xfrm>
          <a:off x="187779" y="540099"/>
          <a:ext cx="19073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a:lnSpc>
              <a:spcPct val="90000"/>
            </a:lnSpc>
            <a:spcBef>
              <a:spcPct val="0"/>
            </a:spcBef>
            <a:spcAft>
              <a:spcPct val="35000"/>
            </a:spcAft>
          </a:pPr>
          <a:r>
            <a:rPr lang="en-US" sz="2000" b="0" i="0" kern="1200" dirty="0" smtClean="0"/>
            <a:t>Rule engine driven</a:t>
          </a:r>
          <a:endParaRPr lang="en-US" sz="2000" kern="1200" dirty="0"/>
        </a:p>
      </dsp:txBody>
      <dsp:txXfrm>
        <a:off x="187779" y="540099"/>
        <a:ext cx="1907348"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58034" cy="354107"/>
          </a:xfrm>
          <a:prstGeom prst="rect">
            <a:avLst/>
          </a:prstGeom>
        </p:spPr>
        <p:txBody>
          <a:bodyPr vert="horz" lIns="92181" tIns="46090" rIns="92181" bIns="4609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5303540" y="1"/>
            <a:ext cx="4058034" cy="354107"/>
          </a:xfrm>
          <a:prstGeom prst="rect">
            <a:avLst/>
          </a:prstGeom>
        </p:spPr>
        <p:txBody>
          <a:bodyPr vert="horz" lIns="92181" tIns="46090" rIns="92181" bIns="46090" rtlCol="0"/>
          <a:lstStyle>
            <a:lvl1pPr algn="r" fontAlgn="auto">
              <a:spcBef>
                <a:spcPts val="0"/>
              </a:spcBef>
              <a:spcAft>
                <a:spcPts val="0"/>
              </a:spcAft>
              <a:defRPr sz="1200">
                <a:latin typeface="+mn-lt"/>
                <a:cs typeface="+mn-cs"/>
              </a:defRPr>
            </a:lvl1pPr>
          </a:lstStyle>
          <a:p>
            <a:pPr>
              <a:defRPr/>
            </a:pPr>
            <a:fld id="{6374CE36-3444-4E3B-9C47-2724CBDBCE1F}" type="datetimeFigureOut">
              <a:rPr lang="en-US"/>
              <a:pPr>
                <a:defRPr/>
              </a:pPr>
              <a:t>2/14/2017</a:t>
            </a:fld>
            <a:endParaRPr lang="en-US" dirty="0"/>
          </a:p>
        </p:txBody>
      </p:sp>
      <p:sp>
        <p:nvSpPr>
          <p:cNvPr id="4" name="Footer Placeholder 3"/>
          <p:cNvSpPr>
            <a:spLocks noGrp="1"/>
          </p:cNvSpPr>
          <p:nvPr>
            <p:ph type="ftr" sz="quarter" idx="2"/>
          </p:nvPr>
        </p:nvSpPr>
        <p:spPr>
          <a:xfrm>
            <a:off x="1" y="6721283"/>
            <a:ext cx="4058034" cy="354107"/>
          </a:xfrm>
          <a:prstGeom prst="rect">
            <a:avLst/>
          </a:prstGeom>
        </p:spPr>
        <p:txBody>
          <a:bodyPr vert="horz" lIns="92181" tIns="46090" rIns="92181" bIns="4609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5303540" y="6721283"/>
            <a:ext cx="4058034" cy="354107"/>
          </a:xfrm>
          <a:prstGeom prst="rect">
            <a:avLst/>
          </a:prstGeom>
        </p:spPr>
        <p:txBody>
          <a:bodyPr vert="horz" lIns="92181" tIns="46090" rIns="92181" bIns="46090" rtlCol="0" anchor="b"/>
          <a:lstStyle>
            <a:lvl1pPr algn="r" fontAlgn="auto">
              <a:spcBef>
                <a:spcPts val="0"/>
              </a:spcBef>
              <a:spcAft>
                <a:spcPts val="0"/>
              </a:spcAft>
              <a:defRPr sz="1200">
                <a:latin typeface="+mn-lt"/>
                <a:cs typeface="+mn-cs"/>
              </a:defRPr>
            </a:lvl1pPr>
          </a:lstStyle>
          <a:p>
            <a:pPr>
              <a:defRPr/>
            </a:pPr>
            <a:fld id="{2325EFAF-DFDA-46CA-8BBA-01F7E06463E9}" type="slidenum">
              <a:rPr lang="en-US"/>
              <a:pPr>
                <a:defRPr/>
              </a:pPr>
              <a:t>‹#›</a:t>
            </a:fld>
            <a:endParaRPr lang="en-US" dirty="0"/>
          </a:p>
        </p:txBody>
      </p:sp>
    </p:spTree>
    <p:extLst>
      <p:ext uri="{BB962C8B-B14F-4D97-AF65-F5344CB8AC3E}">
        <p14:creationId xmlns:p14="http://schemas.microsoft.com/office/powerpoint/2010/main" val="268063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58034" cy="354107"/>
          </a:xfrm>
          <a:prstGeom prst="rect">
            <a:avLst/>
          </a:prstGeom>
        </p:spPr>
        <p:txBody>
          <a:bodyPr vert="horz" lIns="92181" tIns="46090" rIns="92181" bIns="46090" rtlCol="0"/>
          <a:lstStyle>
            <a:lvl1pPr algn="l" fontAlgn="auto">
              <a:spcBef>
                <a:spcPts val="0"/>
              </a:spcBef>
              <a:spcAft>
                <a:spcPts val="0"/>
              </a:spcAft>
              <a:defRPr sz="1200">
                <a:latin typeface="+mn-lt"/>
                <a:cs typeface="+mn-cs"/>
              </a:defRPr>
            </a:lvl1pPr>
          </a:lstStyle>
          <a:p>
            <a:pPr>
              <a:defRPr/>
            </a:pPr>
            <a:endParaRPr lang="tr-TR"/>
          </a:p>
        </p:txBody>
      </p:sp>
      <p:sp>
        <p:nvSpPr>
          <p:cNvPr id="3" name="Date Placeholder 2"/>
          <p:cNvSpPr>
            <a:spLocks noGrp="1"/>
          </p:cNvSpPr>
          <p:nvPr>
            <p:ph type="dt" idx="1"/>
          </p:nvPr>
        </p:nvSpPr>
        <p:spPr>
          <a:xfrm>
            <a:off x="5303540" y="1"/>
            <a:ext cx="4058034" cy="354107"/>
          </a:xfrm>
          <a:prstGeom prst="rect">
            <a:avLst/>
          </a:prstGeom>
        </p:spPr>
        <p:txBody>
          <a:bodyPr vert="horz" lIns="92181" tIns="46090" rIns="92181" bIns="46090" rtlCol="0"/>
          <a:lstStyle>
            <a:lvl1pPr algn="r" fontAlgn="auto">
              <a:spcBef>
                <a:spcPts val="0"/>
              </a:spcBef>
              <a:spcAft>
                <a:spcPts val="0"/>
              </a:spcAft>
              <a:defRPr sz="1200">
                <a:latin typeface="+mn-lt"/>
                <a:cs typeface="+mn-cs"/>
              </a:defRPr>
            </a:lvl1pPr>
          </a:lstStyle>
          <a:p>
            <a:pPr>
              <a:defRPr/>
            </a:pPr>
            <a:fld id="{A2CC26DD-A85C-4B50-ABBF-68FE2B8D0A57}" type="datetimeFigureOut">
              <a:rPr lang="tr-TR"/>
              <a:pPr>
                <a:defRPr/>
              </a:pPr>
              <a:t>14.02.2017</a:t>
            </a:fld>
            <a:endParaRPr lang="tr-TR"/>
          </a:p>
        </p:txBody>
      </p:sp>
      <p:sp>
        <p:nvSpPr>
          <p:cNvPr id="4" name="Slide Image Placeholder 3"/>
          <p:cNvSpPr>
            <a:spLocks noGrp="1" noRot="1" noChangeAspect="1"/>
          </p:cNvSpPr>
          <p:nvPr>
            <p:ph type="sldImg" idx="2"/>
          </p:nvPr>
        </p:nvSpPr>
        <p:spPr>
          <a:xfrm>
            <a:off x="2911475" y="530225"/>
            <a:ext cx="3540125" cy="2655888"/>
          </a:xfrm>
          <a:prstGeom prst="rect">
            <a:avLst/>
          </a:prstGeom>
          <a:noFill/>
          <a:ln w="12700">
            <a:solidFill>
              <a:prstClr val="black"/>
            </a:solidFill>
          </a:ln>
        </p:spPr>
        <p:txBody>
          <a:bodyPr vert="horz" lIns="92181" tIns="46090" rIns="92181" bIns="46090" rtlCol="0" anchor="ctr"/>
          <a:lstStyle/>
          <a:p>
            <a:pPr lvl="0"/>
            <a:endParaRPr lang="tr-TR" noProof="0"/>
          </a:p>
        </p:txBody>
      </p:sp>
      <p:sp>
        <p:nvSpPr>
          <p:cNvPr id="5" name="Notes Placeholder 4"/>
          <p:cNvSpPr>
            <a:spLocks noGrp="1"/>
          </p:cNvSpPr>
          <p:nvPr>
            <p:ph type="body" sz="quarter" idx="3"/>
          </p:nvPr>
        </p:nvSpPr>
        <p:spPr>
          <a:xfrm>
            <a:off x="936008" y="3362328"/>
            <a:ext cx="7491061" cy="3183587"/>
          </a:xfrm>
          <a:prstGeom prst="rect">
            <a:avLst/>
          </a:prstGeom>
        </p:spPr>
        <p:txBody>
          <a:bodyPr vert="horz" lIns="92181" tIns="46090" rIns="92181" bIns="4609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7" name="Slide Number Placeholder 6"/>
          <p:cNvSpPr>
            <a:spLocks noGrp="1"/>
          </p:cNvSpPr>
          <p:nvPr>
            <p:ph type="sldNum" sz="quarter" idx="5"/>
          </p:nvPr>
        </p:nvSpPr>
        <p:spPr>
          <a:xfrm>
            <a:off x="5303540" y="6721283"/>
            <a:ext cx="4058034" cy="354107"/>
          </a:xfrm>
          <a:prstGeom prst="rect">
            <a:avLst/>
          </a:prstGeom>
        </p:spPr>
        <p:txBody>
          <a:bodyPr vert="horz" lIns="92181" tIns="46090" rIns="92181" bIns="46090" rtlCol="0" anchor="b"/>
          <a:lstStyle>
            <a:lvl1pPr algn="r" fontAlgn="auto">
              <a:spcBef>
                <a:spcPts val="0"/>
              </a:spcBef>
              <a:spcAft>
                <a:spcPts val="0"/>
              </a:spcAft>
              <a:defRPr sz="1200">
                <a:latin typeface="+mn-lt"/>
                <a:cs typeface="+mn-cs"/>
              </a:defRPr>
            </a:lvl1pPr>
          </a:lstStyle>
          <a:p>
            <a:pPr>
              <a:defRPr/>
            </a:pPr>
            <a:fld id="{89A18E21-62E9-4CC7-BFC6-A6E60744A953}" type="slidenum">
              <a:rPr lang="tr-TR"/>
              <a:pPr>
                <a:defRPr/>
              </a:pPr>
              <a:t>‹#›</a:t>
            </a:fld>
            <a:endParaRPr lang="tr-TR"/>
          </a:p>
        </p:txBody>
      </p:sp>
      <p:sp>
        <p:nvSpPr>
          <p:cNvPr id="8" name="Footer Placeholder 7"/>
          <p:cNvSpPr>
            <a:spLocks noGrp="1"/>
          </p:cNvSpPr>
          <p:nvPr>
            <p:ph type="ftr" sz="quarter" idx="4"/>
          </p:nvPr>
        </p:nvSpPr>
        <p:spPr>
          <a:xfrm>
            <a:off x="1" y="6721283"/>
            <a:ext cx="4058034" cy="354107"/>
          </a:xfrm>
          <a:prstGeom prst="rect">
            <a:avLst/>
          </a:prstGeom>
        </p:spPr>
        <p:txBody>
          <a:bodyPr vert="horz" lIns="92181" tIns="46090" rIns="92181" bIns="46090" rtlCol="0" anchor="b"/>
          <a:lstStyle>
            <a:lvl1pPr algn="l">
              <a:defRPr sz="1200"/>
            </a:lvl1pPr>
          </a:lstStyle>
          <a:p>
            <a:endParaRPr lang="en-US" dirty="0"/>
          </a:p>
        </p:txBody>
      </p:sp>
    </p:spTree>
    <p:extLst>
      <p:ext uri="{BB962C8B-B14F-4D97-AF65-F5344CB8AC3E}">
        <p14:creationId xmlns:p14="http://schemas.microsoft.com/office/powerpoint/2010/main" val="1483834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4098714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13</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13</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13</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16</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16</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16</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19</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19</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19</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Tahoma" charset="0"/>
              </a:defRPr>
            </a:lvl1pPr>
            <a:lvl2pPr marL="742950" indent="-285750" eaLnBrk="0" hangingPunct="0">
              <a:defRPr sz="800">
                <a:solidFill>
                  <a:schemeClr val="tx1"/>
                </a:solidFill>
                <a:latin typeface="Tahoma" charset="0"/>
              </a:defRPr>
            </a:lvl2pPr>
            <a:lvl3pPr marL="1143000" indent="-228600" eaLnBrk="0" hangingPunct="0">
              <a:defRPr sz="800">
                <a:solidFill>
                  <a:schemeClr val="tx1"/>
                </a:solidFill>
                <a:latin typeface="Tahoma" charset="0"/>
              </a:defRPr>
            </a:lvl3pPr>
            <a:lvl4pPr marL="1600200" indent="-228600" eaLnBrk="0" hangingPunct="0">
              <a:defRPr sz="800">
                <a:solidFill>
                  <a:schemeClr val="tx1"/>
                </a:solidFill>
                <a:latin typeface="Tahoma" charset="0"/>
              </a:defRPr>
            </a:lvl4pPr>
            <a:lvl5pPr marL="2057400" indent="-228600" eaLnBrk="0" hangingPunct="0">
              <a:defRPr sz="800">
                <a:solidFill>
                  <a:schemeClr val="tx1"/>
                </a:solidFill>
                <a:latin typeface="Tahoma" charset="0"/>
              </a:defRPr>
            </a:lvl5pPr>
            <a:lvl6pPr marL="2514600" indent="-228600" eaLnBrk="0" fontAlgn="base" hangingPunct="0">
              <a:spcBef>
                <a:spcPct val="0"/>
              </a:spcBef>
              <a:spcAft>
                <a:spcPct val="0"/>
              </a:spcAft>
              <a:defRPr sz="800">
                <a:solidFill>
                  <a:schemeClr val="tx1"/>
                </a:solidFill>
                <a:latin typeface="Tahoma" charset="0"/>
              </a:defRPr>
            </a:lvl6pPr>
            <a:lvl7pPr marL="2971800" indent="-228600" eaLnBrk="0" fontAlgn="base" hangingPunct="0">
              <a:spcBef>
                <a:spcPct val="0"/>
              </a:spcBef>
              <a:spcAft>
                <a:spcPct val="0"/>
              </a:spcAft>
              <a:defRPr sz="800">
                <a:solidFill>
                  <a:schemeClr val="tx1"/>
                </a:solidFill>
                <a:latin typeface="Tahoma" charset="0"/>
              </a:defRPr>
            </a:lvl7pPr>
            <a:lvl8pPr marL="3429000" indent="-228600" eaLnBrk="0" fontAlgn="base" hangingPunct="0">
              <a:spcBef>
                <a:spcPct val="0"/>
              </a:spcBef>
              <a:spcAft>
                <a:spcPct val="0"/>
              </a:spcAft>
              <a:defRPr sz="800">
                <a:solidFill>
                  <a:schemeClr val="tx1"/>
                </a:solidFill>
                <a:latin typeface="Tahoma" charset="0"/>
              </a:defRPr>
            </a:lvl8pPr>
            <a:lvl9pPr marL="3886200" indent="-228600" eaLnBrk="0" fontAlgn="base" hangingPunct="0">
              <a:spcBef>
                <a:spcPct val="0"/>
              </a:spcBef>
              <a:spcAft>
                <a:spcPct val="0"/>
              </a:spcAft>
              <a:defRPr sz="800">
                <a:solidFill>
                  <a:schemeClr val="tx1"/>
                </a:solidFill>
                <a:latin typeface="Tahoma" charset="0"/>
              </a:defRPr>
            </a:lvl9pPr>
          </a:lstStyle>
          <a:p>
            <a:pPr eaLnBrk="1" hangingPunct="1"/>
            <a:fld id="{35D5EEB3-1E5A-4696-B218-A56399A4A81F}" type="slidenum">
              <a:rPr lang="en-US" altLang="en-US" sz="1300">
                <a:latin typeface="Times New Roman" pitchFamily="18" charset="0"/>
              </a:rPr>
              <a:pPr eaLnBrk="1" hangingPunct="1"/>
              <a:t>20</a:t>
            </a:fld>
            <a:endParaRPr lang="en-US" altLang="en-US" sz="1300" dirty="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Tahoma" charset="0"/>
              </a:defRPr>
            </a:lvl1pPr>
            <a:lvl2pPr marL="742950" indent="-285750" eaLnBrk="0" hangingPunct="0">
              <a:defRPr sz="800">
                <a:solidFill>
                  <a:schemeClr val="tx1"/>
                </a:solidFill>
                <a:latin typeface="Tahoma" charset="0"/>
              </a:defRPr>
            </a:lvl2pPr>
            <a:lvl3pPr marL="1143000" indent="-228600" eaLnBrk="0" hangingPunct="0">
              <a:defRPr sz="800">
                <a:solidFill>
                  <a:schemeClr val="tx1"/>
                </a:solidFill>
                <a:latin typeface="Tahoma" charset="0"/>
              </a:defRPr>
            </a:lvl3pPr>
            <a:lvl4pPr marL="1600200" indent="-228600" eaLnBrk="0" hangingPunct="0">
              <a:defRPr sz="800">
                <a:solidFill>
                  <a:schemeClr val="tx1"/>
                </a:solidFill>
                <a:latin typeface="Tahoma" charset="0"/>
              </a:defRPr>
            </a:lvl4pPr>
            <a:lvl5pPr marL="2057400" indent="-228600" eaLnBrk="0" hangingPunct="0">
              <a:defRPr sz="800">
                <a:solidFill>
                  <a:schemeClr val="tx1"/>
                </a:solidFill>
                <a:latin typeface="Tahoma" charset="0"/>
              </a:defRPr>
            </a:lvl5pPr>
            <a:lvl6pPr marL="2514600" indent="-228600" eaLnBrk="0" fontAlgn="base" hangingPunct="0">
              <a:spcBef>
                <a:spcPct val="0"/>
              </a:spcBef>
              <a:spcAft>
                <a:spcPct val="0"/>
              </a:spcAft>
              <a:defRPr sz="800">
                <a:solidFill>
                  <a:schemeClr val="tx1"/>
                </a:solidFill>
                <a:latin typeface="Tahoma" charset="0"/>
              </a:defRPr>
            </a:lvl6pPr>
            <a:lvl7pPr marL="2971800" indent="-228600" eaLnBrk="0" fontAlgn="base" hangingPunct="0">
              <a:spcBef>
                <a:spcPct val="0"/>
              </a:spcBef>
              <a:spcAft>
                <a:spcPct val="0"/>
              </a:spcAft>
              <a:defRPr sz="800">
                <a:solidFill>
                  <a:schemeClr val="tx1"/>
                </a:solidFill>
                <a:latin typeface="Tahoma" charset="0"/>
              </a:defRPr>
            </a:lvl7pPr>
            <a:lvl8pPr marL="3429000" indent="-228600" eaLnBrk="0" fontAlgn="base" hangingPunct="0">
              <a:spcBef>
                <a:spcPct val="0"/>
              </a:spcBef>
              <a:spcAft>
                <a:spcPct val="0"/>
              </a:spcAft>
              <a:defRPr sz="800">
                <a:solidFill>
                  <a:schemeClr val="tx1"/>
                </a:solidFill>
                <a:latin typeface="Tahoma" charset="0"/>
              </a:defRPr>
            </a:lvl8pPr>
            <a:lvl9pPr marL="3886200" indent="-228600" eaLnBrk="0" fontAlgn="base" hangingPunct="0">
              <a:spcBef>
                <a:spcPct val="0"/>
              </a:spcBef>
              <a:spcAft>
                <a:spcPct val="0"/>
              </a:spcAft>
              <a:defRPr sz="800">
                <a:solidFill>
                  <a:schemeClr val="tx1"/>
                </a:solidFill>
                <a:latin typeface="Tahoma" charset="0"/>
              </a:defRPr>
            </a:lvl9pPr>
          </a:lstStyle>
          <a:p>
            <a:pPr eaLnBrk="1" hangingPunct="1"/>
            <a:fld id="{35D5EEB3-1E5A-4696-B218-A56399A4A81F}" type="slidenum">
              <a:rPr lang="en-US" altLang="en-US" sz="1300">
                <a:latin typeface="Times New Roman" pitchFamily="18" charset="0"/>
              </a:rPr>
              <a:pPr eaLnBrk="1" hangingPunct="1"/>
              <a:t>21</a:t>
            </a:fld>
            <a:endParaRPr lang="en-US" altLang="en-US" sz="1300" dirty="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Tahoma" charset="0"/>
              </a:defRPr>
            </a:lvl1pPr>
            <a:lvl2pPr marL="742950" indent="-285750" eaLnBrk="0" hangingPunct="0">
              <a:defRPr sz="800">
                <a:solidFill>
                  <a:schemeClr val="tx1"/>
                </a:solidFill>
                <a:latin typeface="Tahoma" charset="0"/>
              </a:defRPr>
            </a:lvl2pPr>
            <a:lvl3pPr marL="1143000" indent="-228600" eaLnBrk="0" hangingPunct="0">
              <a:defRPr sz="800">
                <a:solidFill>
                  <a:schemeClr val="tx1"/>
                </a:solidFill>
                <a:latin typeface="Tahoma" charset="0"/>
              </a:defRPr>
            </a:lvl3pPr>
            <a:lvl4pPr marL="1600200" indent="-228600" eaLnBrk="0" hangingPunct="0">
              <a:defRPr sz="800">
                <a:solidFill>
                  <a:schemeClr val="tx1"/>
                </a:solidFill>
                <a:latin typeface="Tahoma" charset="0"/>
              </a:defRPr>
            </a:lvl4pPr>
            <a:lvl5pPr marL="2057400" indent="-228600" eaLnBrk="0" hangingPunct="0">
              <a:defRPr sz="800">
                <a:solidFill>
                  <a:schemeClr val="tx1"/>
                </a:solidFill>
                <a:latin typeface="Tahoma" charset="0"/>
              </a:defRPr>
            </a:lvl5pPr>
            <a:lvl6pPr marL="2514600" indent="-228600" eaLnBrk="0" fontAlgn="base" hangingPunct="0">
              <a:spcBef>
                <a:spcPct val="0"/>
              </a:spcBef>
              <a:spcAft>
                <a:spcPct val="0"/>
              </a:spcAft>
              <a:defRPr sz="800">
                <a:solidFill>
                  <a:schemeClr val="tx1"/>
                </a:solidFill>
                <a:latin typeface="Tahoma" charset="0"/>
              </a:defRPr>
            </a:lvl6pPr>
            <a:lvl7pPr marL="2971800" indent="-228600" eaLnBrk="0" fontAlgn="base" hangingPunct="0">
              <a:spcBef>
                <a:spcPct val="0"/>
              </a:spcBef>
              <a:spcAft>
                <a:spcPct val="0"/>
              </a:spcAft>
              <a:defRPr sz="800">
                <a:solidFill>
                  <a:schemeClr val="tx1"/>
                </a:solidFill>
                <a:latin typeface="Tahoma" charset="0"/>
              </a:defRPr>
            </a:lvl7pPr>
            <a:lvl8pPr marL="3429000" indent="-228600" eaLnBrk="0" fontAlgn="base" hangingPunct="0">
              <a:spcBef>
                <a:spcPct val="0"/>
              </a:spcBef>
              <a:spcAft>
                <a:spcPct val="0"/>
              </a:spcAft>
              <a:defRPr sz="800">
                <a:solidFill>
                  <a:schemeClr val="tx1"/>
                </a:solidFill>
                <a:latin typeface="Tahoma" charset="0"/>
              </a:defRPr>
            </a:lvl8pPr>
            <a:lvl9pPr marL="3886200" indent="-228600" eaLnBrk="0" fontAlgn="base" hangingPunct="0">
              <a:spcBef>
                <a:spcPct val="0"/>
              </a:spcBef>
              <a:spcAft>
                <a:spcPct val="0"/>
              </a:spcAft>
              <a:defRPr sz="800">
                <a:solidFill>
                  <a:schemeClr val="tx1"/>
                </a:solidFill>
                <a:latin typeface="Tahoma" charset="0"/>
              </a:defRPr>
            </a:lvl9pPr>
          </a:lstStyle>
          <a:p>
            <a:pPr eaLnBrk="1" hangingPunct="1"/>
            <a:fld id="{35D5EEB3-1E5A-4696-B218-A56399A4A81F}" type="slidenum">
              <a:rPr lang="en-US" altLang="en-US" sz="1300">
                <a:latin typeface="Times New Roman" pitchFamily="18" charset="0"/>
              </a:rPr>
              <a:pPr eaLnBrk="1" hangingPunct="1"/>
              <a:t>22</a:t>
            </a:fld>
            <a:endParaRPr lang="en-US" altLang="en-US" sz="1300"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Tahoma" charset="0"/>
              </a:defRPr>
            </a:lvl1pPr>
            <a:lvl2pPr marL="742950" indent="-285750" eaLnBrk="0" hangingPunct="0">
              <a:defRPr sz="800">
                <a:solidFill>
                  <a:schemeClr val="tx1"/>
                </a:solidFill>
                <a:latin typeface="Tahoma" charset="0"/>
              </a:defRPr>
            </a:lvl2pPr>
            <a:lvl3pPr marL="1143000" indent="-228600" eaLnBrk="0" hangingPunct="0">
              <a:defRPr sz="800">
                <a:solidFill>
                  <a:schemeClr val="tx1"/>
                </a:solidFill>
                <a:latin typeface="Tahoma" charset="0"/>
              </a:defRPr>
            </a:lvl3pPr>
            <a:lvl4pPr marL="1600200" indent="-228600" eaLnBrk="0" hangingPunct="0">
              <a:defRPr sz="800">
                <a:solidFill>
                  <a:schemeClr val="tx1"/>
                </a:solidFill>
                <a:latin typeface="Tahoma" charset="0"/>
              </a:defRPr>
            </a:lvl4pPr>
            <a:lvl5pPr marL="2057400" indent="-228600" eaLnBrk="0" hangingPunct="0">
              <a:defRPr sz="800">
                <a:solidFill>
                  <a:schemeClr val="tx1"/>
                </a:solidFill>
                <a:latin typeface="Tahoma" charset="0"/>
              </a:defRPr>
            </a:lvl5pPr>
            <a:lvl6pPr marL="2514600" indent="-228600" eaLnBrk="0" fontAlgn="base" hangingPunct="0">
              <a:spcBef>
                <a:spcPct val="0"/>
              </a:spcBef>
              <a:spcAft>
                <a:spcPct val="0"/>
              </a:spcAft>
              <a:defRPr sz="800">
                <a:solidFill>
                  <a:schemeClr val="tx1"/>
                </a:solidFill>
                <a:latin typeface="Tahoma" charset="0"/>
              </a:defRPr>
            </a:lvl6pPr>
            <a:lvl7pPr marL="2971800" indent="-228600" eaLnBrk="0" fontAlgn="base" hangingPunct="0">
              <a:spcBef>
                <a:spcPct val="0"/>
              </a:spcBef>
              <a:spcAft>
                <a:spcPct val="0"/>
              </a:spcAft>
              <a:defRPr sz="800">
                <a:solidFill>
                  <a:schemeClr val="tx1"/>
                </a:solidFill>
                <a:latin typeface="Tahoma" charset="0"/>
              </a:defRPr>
            </a:lvl7pPr>
            <a:lvl8pPr marL="3429000" indent="-228600" eaLnBrk="0" fontAlgn="base" hangingPunct="0">
              <a:spcBef>
                <a:spcPct val="0"/>
              </a:spcBef>
              <a:spcAft>
                <a:spcPct val="0"/>
              </a:spcAft>
              <a:defRPr sz="800">
                <a:solidFill>
                  <a:schemeClr val="tx1"/>
                </a:solidFill>
                <a:latin typeface="Tahoma" charset="0"/>
              </a:defRPr>
            </a:lvl8pPr>
            <a:lvl9pPr marL="3886200" indent="-228600" eaLnBrk="0" fontAlgn="base" hangingPunct="0">
              <a:spcBef>
                <a:spcPct val="0"/>
              </a:spcBef>
              <a:spcAft>
                <a:spcPct val="0"/>
              </a:spcAft>
              <a:defRPr sz="800">
                <a:solidFill>
                  <a:schemeClr val="tx1"/>
                </a:solidFill>
                <a:latin typeface="Tahoma" charset="0"/>
              </a:defRPr>
            </a:lvl9pPr>
          </a:lstStyle>
          <a:p>
            <a:pPr eaLnBrk="1" hangingPunct="1"/>
            <a:fld id="{35D5EEB3-1E5A-4696-B218-A56399A4A81F}" type="slidenum">
              <a:rPr lang="en-US" altLang="en-US" sz="1300">
                <a:latin typeface="Times New Roman" pitchFamily="18" charset="0"/>
              </a:rPr>
              <a:pPr eaLnBrk="1" hangingPunct="1"/>
              <a:t>23</a:t>
            </a:fld>
            <a:endParaRPr lang="en-US" altLang="en-US" sz="1300" dirty="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Tahoma" charset="0"/>
              </a:defRPr>
            </a:lvl1pPr>
            <a:lvl2pPr marL="742950" indent="-285750" eaLnBrk="0" hangingPunct="0">
              <a:defRPr sz="800">
                <a:solidFill>
                  <a:schemeClr val="tx1"/>
                </a:solidFill>
                <a:latin typeface="Tahoma" charset="0"/>
              </a:defRPr>
            </a:lvl2pPr>
            <a:lvl3pPr marL="1143000" indent="-228600" eaLnBrk="0" hangingPunct="0">
              <a:defRPr sz="800">
                <a:solidFill>
                  <a:schemeClr val="tx1"/>
                </a:solidFill>
                <a:latin typeface="Tahoma" charset="0"/>
              </a:defRPr>
            </a:lvl3pPr>
            <a:lvl4pPr marL="1600200" indent="-228600" eaLnBrk="0" hangingPunct="0">
              <a:defRPr sz="800">
                <a:solidFill>
                  <a:schemeClr val="tx1"/>
                </a:solidFill>
                <a:latin typeface="Tahoma" charset="0"/>
              </a:defRPr>
            </a:lvl4pPr>
            <a:lvl5pPr marL="2057400" indent="-228600" eaLnBrk="0" hangingPunct="0">
              <a:defRPr sz="800">
                <a:solidFill>
                  <a:schemeClr val="tx1"/>
                </a:solidFill>
                <a:latin typeface="Tahoma" charset="0"/>
              </a:defRPr>
            </a:lvl5pPr>
            <a:lvl6pPr marL="2514600" indent="-228600" eaLnBrk="0" fontAlgn="base" hangingPunct="0">
              <a:spcBef>
                <a:spcPct val="0"/>
              </a:spcBef>
              <a:spcAft>
                <a:spcPct val="0"/>
              </a:spcAft>
              <a:defRPr sz="800">
                <a:solidFill>
                  <a:schemeClr val="tx1"/>
                </a:solidFill>
                <a:latin typeface="Tahoma" charset="0"/>
              </a:defRPr>
            </a:lvl6pPr>
            <a:lvl7pPr marL="2971800" indent="-228600" eaLnBrk="0" fontAlgn="base" hangingPunct="0">
              <a:spcBef>
                <a:spcPct val="0"/>
              </a:spcBef>
              <a:spcAft>
                <a:spcPct val="0"/>
              </a:spcAft>
              <a:defRPr sz="800">
                <a:solidFill>
                  <a:schemeClr val="tx1"/>
                </a:solidFill>
                <a:latin typeface="Tahoma" charset="0"/>
              </a:defRPr>
            </a:lvl7pPr>
            <a:lvl8pPr marL="3429000" indent="-228600" eaLnBrk="0" fontAlgn="base" hangingPunct="0">
              <a:spcBef>
                <a:spcPct val="0"/>
              </a:spcBef>
              <a:spcAft>
                <a:spcPct val="0"/>
              </a:spcAft>
              <a:defRPr sz="800">
                <a:solidFill>
                  <a:schemeClr val="tx1"/>
                </a:solidFill>
                <a:latin typeface="Tahoma" charset="0"/>
              </a:defRPr>
            </a:lvl8pPr>
            <a:lvl9pPr marL="3886200" indent="-228600" eaLnBrk="0" fontAlgn="base" hangingPunct="0">
              <a:spcBef>
                <a:spcPct val="0"/>
              </a:spcBef>
              <a:spcAft>
                <a:spcPct val="0"/>
              </a:spcAft>
              <a:defRPr sz="800">
                <a:solidFill>
                  <a:schemeClr val="tx1"/>
                </a:solidFill>
                <a:latin typeface="Tahoma" charset="0"/>
              </a:defRPr>
            </a:lvl9pPr>
          </a:lstStyle>
          <a:p>
            <a:pPr eaLnBrk="1" hangingPunct="1"/>
            <a:fld id="{35D5EEB3-1E5A-4696-B218-A56399A4A81F}" type="slidenum">
              <a:rPr lang="en-US" altLang="en-US" sz="1300">
                <a:latin typeface="Times New Roman" pitchFamily="18" charset="0"/>
              </a:rPr>
              <a:pPr eaLnBrk="1" hangingPunct="1"/>
              <a:t>24</a:t>
            </a:fld>
            <a:endParaRPr lang="en-US" altLang="en-US" sz="1300" dirty="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8</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8</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8</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9</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9</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9</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10</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10</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10</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5.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image" Target="../media/image23.png"/><Relationship Id="rId3" Type="http://schemas.openxmlformats.org/officeDocument/2006/relationships/image" Target="../media/image14.gif"/><Relationship Id="rId7" Type="http://schemas.openxmlformats.org/officeDocument/2006/relationships/image" Target="../media/image18.gif"/><Relationship Id="rId12"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Master" Target="../slideMasters/slideMaster16.xml"/><Relationship Id="rId6" Type="http://schemas.openxmlformats.org/officeDocument/2006/relationships/image" Target="../media/image17.gif"/><Relationship Id="rId11" Type="http://schemas.openxmlformats.org/officeDocument/2006/relationships/image" Target="../media/image21.png"/><Relationship Id="rId5" Type="http://schemas.openxmlformats.org/officeDocument/2006/relationships/image" Target="../media/image16.gif"/><Relationship Id="rId10" Type="http://schemas.openxmlformats.org/officeDocument/2006/relationships/image" Target="../media/image20.gif"/><Relationship Id="rId4" Type="http://schemas.openxmlformats.org/officeDocument/2006/relationships/image" Target="../media/image15.gif"/><Relationship Id="rId9" Type="http://schemas.openxmlformats.org/officeDocument/2006/relationships/image" Target="../media/image19.gif"/><Relationship Id="rId14" Type="http://schemas.openxmlformats.org/officeDocument/2006/relationships/image" Target="../media/image24.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Master" Target="../slideMasters/slideMaster1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5.png"/><Relationship Id="rId1" Type="http://schemas.openxmlformats.org/officeDocument/2006/relationships/slideMaster" Target="../slideMasters/slideMaster16.xml"/><Relationship Id="rId4" Type="http://schemas.openxmlformats.org/officeDocument/2006/relationships/image" Target="../media/image28.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image" Target="../media/image23.png"/><Relationship Id="rId3" Type="http://schemas.openxmlformats.org/officeDocument/2006/relationships/image" Target="../media/image14.gif"/><Relationship Id="rId7" Type="http://schemas.openxmlformats.org/officeDocument/2006/relationships/image" Target="../media/image18.gif"/><Relationship Id="rId12"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Master" Target="../slideMasters/slideMaster17.xml"/><Relationship Id="rId6" Type="http://schemas.openxmlformats.org/officeDocument/2006/relationships/image" Target="../media/image17.gif"/><Relationship Id="rId11" Type="http://schemas.openxmlformats.org/officeDocument/2006/relationships/image" Target="../media/image21.png"/><Relationship Id="rId5" Type="http://schemas.openxmlformats.org/officeDocument/2006/relationships/image" Target="../media/image16.gif"/><Relationship Id="rId10" Type="http://schemas.openxmlformats.org/officeDocument/2006/relationships/image" Target="../media/image20.gif"/><Relationship Id="rId4" Type="http://schemas.openxmlformats.org/officeDocument/2006/relationships/image" Target="../media/image15.gif"/><Relationship Id="rId9" Type="http://schemas.openxmlformats.org/officeDocument/2006/relationships/image" Target="../media/image19.gif"/><Relationship Id="rId14" Type="http://schemas.openxmlformats.org/officeDocument/2006/relationships/image" Target="../media/image24.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Master" Target="../slideMasters/slideMaster1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5.png"/><Relationship Id="rId1" Type="http://schemas.openxmlformats.org/officeDocument/2006/relationships/slideMaster" Target="../slideMasters/slideMaster17.xml"/><Relationship Id="rId4" Type="http://schemas.openxmlformats.org/officeDocument/2006/relationships/image" Target="../media/image2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8559285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944427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6013791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589813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08588834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7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57772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57017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5197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57772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57017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5197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122947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30076361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2876739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96415764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34330785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184657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82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4"/>
          </p:nvPr>
        </p:nvSpPr>
        <p:spPr/>
        <p:txBody>
          <a:bodyPr/>
          <a:lstStyle>
            <a:lvl1pPr>
              <a:defRPr/>
            </a:lvl1pPr>
          </a:lstStyle>
          <a:p>
            <a:pPr>
              <a:defRPr/>
            </a:pPr>
            <a:fld id="{974D2B27-024F-4245-BBC7-9185CB73D08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822335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2008" y="2204865"/>
            <a:ext cx="7772400" cy="576064"/>
          </a:xfrm>
          <a:prstGeom prst="rect">
            <a:avLst/>
          </a:prstGeom>
        </p:spPr>
        <p:txBody>
          <a:bodyPr/>
          <a:lstStyle>
            <a:lvl1pPr algn="l">
              <a:defRPr sz="32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75456" y="2780928"/>
            <a:ext cx="6400800" cy="576064"/>
          </a:xfrm>
          <a:prstGeom prst="rect">
            <a:avLst/>
          </a:prstGeom>
        </p:spPr>
        <p:txBody>
          <a:bodyPr/>
          <a:lstStyle>
            <a:lvl1pPr marL="0" indent="0" algn="l">
              <a:buNone/>
              <a:defRPr sz="1800">
                <a:solidFill>
                  <a:schemeClr val="bg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hasCustomPrompt="1"/>
          </p:nvPr>
        </p:nvSpPr>
        <p:spPr>
          <a:xfrm>
            <a:off x="539750" y="3716338"/>
            <a:ext cx="4032250" cy="288925"/>
          </a:xfrm>
          <a:prstGeom prst="rect">
            <a:avLst/>
          </a:prstGeom>
        </p:spPr>
        <p:txBody>
          <a:bodyPr/>
          <a:lstStyle>
            <a:lvl1pPr>
              <a:buNone/>
              <a:defRPr sz="1600">
                <a:solidFill>
                  <a:schemeClr val="bg1"/>
                </a:solidFill>
                <a:latin typeface="Century Gothic" pitchFamily="34" charset="0"/>
              </a:defRPr>
            </a:lvl1pPr>
          </a:lstStyle>
          <a:p>
            <a:pPr lvl="0"/>
            <a:r>
              <a:rPr lang="en-US" sz="1600" dirty="0" smtClean="0">
                <a:solidFill>
                  <a:schemeClr val="bg1"/>
                </a:solidFill>
                <a:latin typeface="Century Gothic" pitchFamily="34" charset="0"/>
              </a:rPr>
              <a:t>Click to edit Master present name</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2344210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4071524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73451844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07822126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09014996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6207917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21492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4"/>
          </p:nvPr>
        </p:nvSpPr>
        <p:spPr/>
        <p:txBody>
          <a:bodyPr/>
          <a:lstStyle>
            <a:lvl1pPr>
              <a:defRPr/>
            </a:lvl1pPr>
          </a:lstStyle>
          <a:p>
            <a:pPr>
              <a:defRPr/>
            </a:pPr>
            <a:fld id="{974D2B27-024F-4245-BBC7-9185CB73D08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3083054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4427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2151785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65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67052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352938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1262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C:\Users\j1012091\Desktop\2013 PPT Templates\JDA-TemplateCorporate2012_Classic_Updated.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47" name="Rectangle 3"/>
          <p:cNvSpPr>
            <a:spLocks noGrp="1" noChangeArrowheads="1"/>
          </p:cNvSpPr>
          <p:nvPr>
            <p:ph type="ctrTitle"/>
          </p:nvPr>
        </p:nvSpPr>
        <p:spPr>
          <a:xfrm>
            <a:off x="413944" y="423440"/>
            <a:ext cx="6248400" cy="1069975"/>
          </a:xfrm>
          <a:prstGeom prst="rect">
            <a:avLst/>
          </a:prstGeom>
        </p:spPr>
        <p:txBody>
          <a:bodyPr anchor="b"/>
          <a:lstStyle>
            <a:lvl1pPr algn="l">
              <a:defRPr sz="3200">
                <a:solidFill>
                  <a:schemeClr val="bg1"/>
                </a:solidFill>
              </a:defRPr>
            </a:lvl1pPr>
          </a:lstStyle>
          <a:p>
            <a:r>
              <a:rPr lang="en-US" altLang="zh-CN" smtClean="0"/>
              <a:t>Click to edit Master title style</a:t>
            </a:r>
            <a:endParaRPr lang="en-US" dirty="0"/>
          </a:p>
        </p:txBody>
      </p:sp>
      <p:sp>
        <p:nvSpPr>
          <p:cNvPr id="57348" name="Rectangle 4"/>
          <p:cNvSpPr>
            <a:spLocks noGrp="1" noChangeArrowheads="1"/>
          </p:cNvSpPr>
          <p:nvPr>
            <p:ph type="subTitle" idx="1"/>
          </p:nvPr>
        </p:nvSpPr>
        <p:spPr>
          <a:xfrm>
            <a:off x="413944" y="1569615"/>
            <a:ext cx="6248400" cy="990600"/>
          </a:xfrm>
        </p:spPr>
        <p:txBody>
          <a:bodyPr/>
          <a:lstStyle>
            <a:lvl1pPr marL="0" indent="0" algn="l">
              <a:buFontTx/>
              <a:buNone/>
              <a:defRPr sz="2400" b="1">
                <a:solidFill>
                  <a:schemeClr val="accent3"/>
                </a:solidFill>
              </a:defRPr>
            </a:lvl1pPr>
          </a:lstStyle>
          <a:p>
            <a:r>
              <a:rPr lang="en-US" altLang="zh-CN" smtClean="0"/>
              <a:t>Click to edit Master subtitle style</a:t>
            </a:r>
            <a:endParaRPr lang="en-US" dirty="0"/>
          </a:p>
        </p:txBody>
      </p:sp>
    </p:spTree>
    <p:extLst>
      <p:ext uri="{BB962C8B-B14F-4D97-AF65-F5344CB8AC3E}">
        <p14:creationId xmlns:p14="http://schemas.microsoft.com/office/powerpoint/2010/main" val="55418071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5429"/>
          <a:stretch/>
        </p:blipFill>
        <p:spPr>
          <a:xfrm>
            <a:off x="0" y="0"/>
            <a:ext cx="9144000" cy="5799909"/>
          </a:xfrm>
          <a:prstGeom prst="rect">
            <a:avLst/>
          </a:prstGeom>
        </p:spPr>
      </p:pic>
      <p:sp>
        <p:nvSpPr>
          <p:cNvPr id="2" name="Title 1"/>
          <p:cNvSpPr>
            <a:spLocks noGrp="1"/>
          </p:cNvSpPr>
          <p:nvPr>
            <p:ph type="title"/>
          </p:nvPr>
        </p:nvSpPr>
        <p:spPr bwMode="gray">
          <a:xfrm>
            <a:off x="1415773" y="4508062"/>
            <a:ext cx="4557189" cy="682626"/>
          </a:xfrm>
          <a:prstGeom prst="rect">
            <a:avLst/>
          </a:prstGeom>
        </p:spPr>
        <p:txBody>
          <a:bodyPr anchor="b" anchorCtr="0">
            <a:normAutofit/>
          </a:bodyPr>
          <a:lstStyle>
            <a:lvl1pPr algn="l">
              <a:defRPr sz="3200" b="0" cap="none">
                <a:solidFill>
                  <a:schemeClr val="accent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bwMode="gray">
          <a:xfrm>
            <a:off x="1415774" y="5150840"/>
            <a:ext cx="4557188" cy="908109"/>
          </a:xfrm>
        </p:spPr>
        <p:txBody>
          <a:bodyPr anchor="t" anchorCtr="0"/>
          <a:lstStyle>
            <a:lvl1pPr marL="0" indent="0" algn="l">
              <a:buNone/>
              <a:defRPr lang="en-US" sz="2800" b="0" dirty="0" smtClean="0">
                <a:solidFill>
                  <a:schemeClr val="accent3"/>
                </a:solidFill>
                <a:latin typeface="+mn-lt"/>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1891680527"/>
      </p:ext>
    </p:extLst>
  </p:cSld>
  <p:clrMapOvr>
    <a:masterClrMapping/>
  </p:clrMapOvr>
  <p:transition>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grpSp>
        <p:nvGrpSpPr>
          <p:cNvPr id="10" name="Group 9"/>
          <p:cNvGrpSpPr/>
          <p:nvPr userDrawn="1"/>
        </p:nvGrpSpPr>
        <p:grpSpPr>
          <a:xfrm>
            <a:off x="-152397" y="1779320"/>
            <a:ext cx="3468450" cy="4304196"/>
            <a:chOff x="6096003" y="2057400"/>
            <a:chExt cx="3468450" cy="4304196"/>
          </a:xfrm>
        </p:grpSpPr>
        <p:pic>
          <p:nvPicPr>
            <p:cNvPr id="11" name="Picture 10" descr="shutterstock_24045112[1].jpg"/>
            <p:cNvPicPr>
              <a:picLocks noChangeAspect="1"/>
            </p:cNvPicPr>
            <p:nvPr/>
          </p:nvPicPr>
          <p:blipFill>
            <a:blip r:embed="rId2" cstate="print"/>
            <a:srcRect r="34972"/>
            <a:stretch>
              <a:fillRect/>
            </a:stretch>
          </p:blipFill>
          <p:spPr>
            <a:xfrm>
              <a:off x="6096003" y="2057400"/>
              <a:ext cx="3429000" cy="4304196"/>
            </a:xfrm>
            <a:prstGeom prst="roundRect">
              <a:avLst>
                <a:gd name="adj" fmla="val 4562"/>
              </a:avLst>
            </a:prstGeom>
            <a:solidFill>
              <a:srgbClr val="FFFFFF">
                <a:shade val="85000"/>
              </a:srgbClr>
            </a:solidFill>
            <a:ln w="38100">
              <a:solidFill>
                <a:schemeClr val="bg1"/>
              </a:solidFill>
            </a:ln>
            <a:effectLst>
              <a:innerShdw blurRad="304800" dist="50800">
                <a:prstClr val="black">
                  <a:alpha val="97000"/>
                </a:prstClr>
              </a:innerShdw>
            </a:effectLst>
          </p:spPr>
        </p:pic>
        <p:sp>
          <p:nvSpPr>
            <p:cNvPr id="12" name="Isosceles Triangle 11"/>
            <p:cNvSpPr/>
            <p:nvPr/>
          </p:nvSpPr>
          <p:spPr bwMode="auto">
            <a:xfrm rot="16200000" flipH="1">
              <a:off x="9152970" y="2560320"/>
              <a:ext cx="518163" cy="304802"/>
            </a:xfrm>
            <a:prstGeom prst="triangle">
              <a:avLst/>
            </a:prstGeom>
            <a:solidFill>
              <a:schemeClr val="bg1"/>
            </a:solidFill>
            <a:ln w="12700" cap="sq" algn="ctr">
              <a:noFill/>
              <a:miter lim="800000"/>
              <a:headEnd/>
              <a:tailEnd/>
            </a:ln>
            <a:effectLst>
              <a:outerShdw blurRad="50800" dist="38100" dir="10800000" algn="r" rotWithShape="0">
                <a:prstClr val="black">
                  <a:alpha val="40000"/>
                </a:prstClr>
              </a:outerShdw>
            </a:effectLst>
          </p:spPr>
          <p:txBody>
            <a:bodyPr wrap="none" rtlCol="0" anchor="ctr"/>
            <a:lstStyle/>
            <a:p>
              <a:pPr algn="ctr"/>
              <a:endParaRPr lang="en-US" b="1" dirty="0">
                <a:solidFill>
                  <a:srgbClr val="FFFFFF"/>
                </a:solidFill>
                <a:latin typeface="Arial"/>
                <a:ea typeface="ＭＳ Ｐゴシック" pitchFamily="-105" charset="-128"/>
                <a:cs typeface="+mn-cs"/>
              </a:endParaRPr>
            </a:p>
          </p:txBody>
        </p:sp>
      </p:grpSp>
    </p:spTree>
    <p:extLst>
      <p:ext uri="{BB962C8B-B14F-4D97-AF65-F5344CB8AC3E}">
        <p14:creationId xmlns:p14="http://schemas.microsoft.com/office/powerpoint/2010/main" val="58964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9631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spcBef>
                <a:spcPts val="600"/>
              </a:spcBef>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874263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11"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621425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
        <p:nvSpPr>
          <p:cNvPr id="4" name="Text Placeholder 8"/>
          <p:cNvSpPr>
            <a:spLocks noGrp="1"/>
          </p:cNvSpPr>
          <p:nvPr>
            <p:ph type="body" sz="quarter" idx="11"/>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6" name="Content Placeholder 2"/>
          <p:cNvSpPr>
            <a:spLocks noGrp="1"/>
          </p:cNvSpPr>
          <p:nvPr>
            <p:ph idx="1"/>
          </p:nvPr>
        </p:nvSpPr>
        <p:spPr>
          <a:xfrm>
            <a:off x="457200" y="2362200"/>
            <a:ext cx="8229600" cy="3763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ext Placeholder 3"/>
          <p:cNvSpPr>
            <a:spLocks noGrp="1"/>
          </p:cNvSpPr>
          <p:nvPr>
            <p:ph type="body" sz="quarter" idx="12"/>
          </p:nvPr>
        </p:nvSpPr>
        <p:spPr>
          <a:xfrm>
            <a:off x="457200" y="1524000"/>
            <a:ext cx="8516405" cy="608013"/>
          </a:xfrm>
        </p:spPr>
        <p:txBody>
          <a:bodyPr anchor="ctr" anchorCtr="0"/>
          <a:lstStyle>
            <a:lvl1pPr marL="0" indent="0" algn="l">
              <a:buNone/>
              <a:defRPr lang="en-US" sz="2800" kern="1200" dirty="0" smtClean="0">
                <a:solidFill>
                  <a:schemeClr val="accent2"/>
                </a:solidFill>
                <a:latin typeface="Arial" pitchFamily="-105" charset="0"/>
                <a:ea typeface="ＭＳ Ｐゴシック" pitchFamily="-105" charset="-128"/>
                <a:cs typeface="ＭＳ Ｐゴシック" pitchFamily="-105" charset="-128"/>
              </a:defRPr>
            </a:lvl1pPr>
          </a:lstStyle>
          <a:p>
            <a:pPr lvl="0"/>
            <a:r>
              <a:rPr lang="en-US" altLang="zh-CN" smtClean="0"/>
              <a:t>Click to edit Master text styles</a:t>
            </a:r>
          </a:p>
        </p:txBody>
      </p:sp>
    </p:spTree>
    <p:extLst>
      <p:ext uri="{BB962C8B-B14F-4D97-AF65-F5344CB8AC3E}">
        <p14:creationId xmlns:p14="http://schemas.microsoft.com/office/powerpoint/2010/main" val="327771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53023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8"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72140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5648"/>
            <a:ext cx="4040188"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65589" y="239298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45025" y="1755648"/>
            <a:ext cx="4041775"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53414" y="239298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10" name="Slide Number Placeholder 10"/>
          <p:cNvSpPr>
            <a:spLocks noGrp="1" noChangeArrowheads="1"/>
          </p:cNvSpPr>
          <p:nvPr>
            <p:ph type="sldNum" sz="quarter" idx="10"/>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1247263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58000" cy="1143000"/>
          </a:xfrm>
          <a:prstGeom prst="rect">
            <a:avLst/>
          </a:prstGeom>
        </p:spPr>
        <p:txBody>
          <a:bodyPr/>
          <a:lstStyle/>
          <a:p>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5162731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Slide Number Placeholder 10"/>
          <p:cNvSpPr txBox="1">
            <a:spLocks noChangeArrowheads="1"/>
          </p:cNvSpPr>
          <p:nvPr userDrawn="1"/>
        </p:nvSpPr>
        <p:spPr>
          <a:xfrm>
            <a:off x="7815943" y="6629400"/>
            <a:ext cx="567813" cy="228600"/>
          </a:xfrm>
          <a:prstGeom prst="rect">
            <a:avLst/>
          </a:prstGeom>
        </p:spPr>
        <p:txBody>
          <a:bodyPr/>
          <a:lstStyle>
            <a:defPPr>
              <a:defRPr lang="en-US"/>
            </a:defPPr>
            <a:lvl1pPr algn="r" rtl="0" fontAlgn="base">
              <a:spcBef>
                <a:spcPct val="0"/>
              </a:spcBef>
              <a:spcAft>
                <a:spcPct val="0"/>
              </a:spcAft>
              <a:defRPr sz="1000"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a:lstStyle>
          <a:p>
            <a:pPr>
              <a:defRPr/>
            </a:pPr>
            <a:fld id="{A86557AE-D911-0F4C-AC53-EAE0FE81A38E}" type="slidenum">
              <a:rPr lang="en-US" smtClean="0">
                <a:solidFill>
                  <a:srgbClr val="FFFFFF"/>
                </a:solidFill>
              </a:rPr>
              <a:pPr>
                <a:defRPr/>
              </a:pPr>
              <a:t>‹#›</a:t>
            </a:fld>
            <a:endParaRPr lang="en-US" dirty="0">
              <a:solidFill>
                <a:srgbClr val="FFFFFF"/>
              </a:solidFill>
            </a:endParaRPr>
          </a:p>
        </p:txBody>
      </p:sp>
      <p:sp>
        <p:nvSpPr>
          <p:cNvPr id="6" name="TextBox 5"/>
          <p:cNvSpPr txBox="1"/>
          <p:nvPr userDrawn="1"/>
        </p:nvSpPr>
        <p:spPr>
          <a:xfrm>
            <a:off x="457200" y="6660775"/>
            <a:ext cx="4648200" cy="215444"/>
          </a:xfrm>
          <a:prstGeom prst="rect">
            <a:avLst/>
          </a:prstGeom>
          <a:noFill/>
        </p:spPr>
        <p:txBody>
          <a:bodyPr>
            <a:prstTxWarp prst="textNoShape">
              <a:avLst/>
            </a:prstTxWarp>
            <a:spAutoFit/>
          </a:bodyPr>
          <a:lstStyle/>
          <a:p>
            <a:pPr>
              <a:defRPr/>
            </a:pPr>
            <a:r>
              <a:rPr lang="en-US" sz="800" dirty="0">
                <a:solidFill>
                  <a:srgbClr val="FFFFFF"/>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8134314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9881033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Warehouse Managment - Detail">
    <p:spTree>
      <p:nvGrpSpPr>
        <p:cNvPr id="1" name=""/>
        <p:cNvGrpSpPr/>
        <p:nvPr/>
      </p:nvGrpSpPr>
      <p:grpSpPr>
        <a:xfrm>
          <a:off x="0" y="0"/>
          <a:ext cx="0" cy="0"/>
          <a:chOff x="0" y="0"/>
          <a:chExt cx="0" cy="0"/>
        </a:xfrm>
      </p:grpSpPr>
      <p:pic>
        <p:nvPicPr>
          <p:cNvPr id="3" name="Picture 2" descr="C:\Users\mcampbell\AppData\Local\Microsoft\Windows\Temporary Internet Files\Content.Outlook\NBMD0P3X\warehouse_birds_eye_view_2.png"/>
          <p:cNvPicPr>
            <a:picLocks noChangeAspect="1" noChangeArrowheads="1"/>
          </p:cNvPicPr>
          <p:nvPr userDrawn="1"/>
        </p:nvPicPr>
        <p:blipFill>
          <a:blip r:embed="rId2" cstate="print"/>
          <a:srcRect/>
          <a:stretch>
            <a:fillRect/>
          </a:stretch>
        </p:blipFill>
        <p:spPr bwMode="auto">
          <a:xfrm>
            <a:off x="-76200" y="1343660"/>
            <a:ext cx="9234577" cy="5438140"/>
          </a:xfrm>
          <a:prstGeom prst="rect">
            <a:avLst/>
          </a:prstGeom>
          <a:noFill/>
        </p:spPr>
      </p:pic>
      <p:sp>
        <p:nvSpPr>
          <p:cNvPr id="4" name="Right Arrow 3"/>
          <p:cNvSpPr/>
          <p:nvPr userDrawn="1"/>
        </p:nvSpPr>
        <p:spPr>
          <a:xfrm>
            <a:off x="498848" y="833344"/>
            <a:ext cx="8568952" cy="50405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6" descr="C:\Users\mcampbell\Documents\Sales\Useful Stuff\Icon Library\Icon Library\Warehouse Scenes\pallet_QA.gif">
            <a:hlinkClick r:id="" action="ppaction://noaction"/>
          </p:cNvPr>
          <p:cNvPicPr>
            <a:picLocks noChangeAspect="1" noChangeArrowheads="1"/>
          </p:cNvPicPr>
          <p:nvPr userDrawn="1"/>
        </p:nvPicPr>
        <p:blipFill>
          <a:blip r:embed="rId3" cstate="print">
            <a:lum bright="20000" contrast="-50000"/>
          </a:blip>
          <a:srcRect/>
          <a:stretch>
            <a:fillRect/>
          </a:stretch>
        </p:blipFill>
        <p:spPr bwMode="auto">
          <a:xfrm>
            <a:off x="2443064" y="727800"/>
            <a:ext cx="720000" cy="720000"/>
          </a:xfrm>
          <a:prstGeom prst="rect">
            <a:avLst/>
          </a:prstGeom>
          <a:noFill/>
        </p:spPr>
      </p:pic>
      <p:pic>
        <p:nvPicPr>
          <p:cNvPr id="7" name="Picture 5" descr="C:\Users\mcampbell\Documents\Sales\Useful Stuff\Icon Library\Icon Library\Warehouse Scenes\forktruck_at_palletrack_01.gif">
            <a:hlinkClick r:id="" action="ppaction://noaction"/>
          </p:cNvPr>
          <p:cNvPicPr>
            <a:picLocks noChangeAspect="1" noChangeArrowheads="1"/>
          </p:cNvPicPr>
          <p:nvPr userDrawn="1"/>
        </p:nvPicPr>
        <p:blipFill>
          <a:blip r:embed="rId4" cstate="print">
            <a:lum bright="20000" contrast="-50000"/>
          </a:blip>
          <a:srcRect/>
          <a:stretch>
            <a:fillRect/>
          </a:stretch>
        </p:blipFill>
        <p:spPr bwMode="auto">
          <a:xfrm>
            <a:off x="3379168" y="727800"/>
            <a:ext cx="720000" cy="720000"/>
          </a:xfrm>
          <a:prstGeom prst="rect">
            <a:avLst/>
          </a:prstGeom>
          <a:noFill/>
          <a:ln w="9525">
            <a:noFill/>
            <a:miter lim="800000"/>
            <a:headEnd/>
            <a:tailEnd/>
          </a:ln>
        </p:spPr>
      </p:pic>
      <p:pic>
        <p:nvPicPr>
          <p:cNvPr id="8" name="Picture 2" descr="C:\Users\mcampbell\Documents\Sales\Useful Stuff\Icon Library\Icon Library\Warehouse Scenes\guard_shack.gif">
            <a:hlinkClick r:id="" action="ppaction://noaction"/>
          </p:cNvPr>
          <p:cNvPicPr>
            <a:picLocks noChangeAspect="1" noChangeArrowheads="1"/>
          </p:cNvPicPr>
          <p:nvPr userDrawn="1"/>
        </p:nvPicPr>
        <p:blipFill>
          <a:blip r:embed="rId5" cstate="print">
            <a:lum bright="20000" contrast="-50000"/>
          </a:blip>
          <a:srcRect/>
          <a:stretch>
            <a:fillRect/>
          </a:stretch>
        </p:blipFill>
        <p:spPr bwMode="auto">
          <a:xfrm>
            <a:off x="642864" y="727800"/>
            <a:ext cx="723013" cy="720000"/>
          </a:xfrm>
          <a:prstGeom prst="rect">
            <a:avLst/>
          </a:prstGeom>
          <a:noFill/>
        </p:spPr>
      </p:pic>
      <p:pic>
        <p:nvPicPr>
          <p:cNvPr id="9" name="Picture 7" descr="C:\Users\mcampbell\Documents\Sales\Useful Stuff\Icon Library\Icon Library\Warehouse Scenes\associate_with_palletjack_02.gif">
            <a:hlinkClick r:id="" action="ppaction://noaction"/>
          </p:cNvPr>
          <p:cNvPicPr>
            <a:picLocks noChangeAspect="1" noChangeArrowheads="1"/>
          </p:cNvPicPr>
          <p:nvPr userDrawn="1"/>
        </p:nvPicPr>
        <p:blipFill>
          <a:blip r:embed="rId6" cstate="print">
            <a:lum bright="20000" contrast="-50000"/>
          </a:blip>
          <a:srcRect/>
          <a:stretch>
            <a:fillRect/>
          </a:stretch>
        </p:blipFill>
        <p:spPr bwMode="auto">
          <a:xfrm>
            <a:off x="6187480" y="727800"/>
            <a:ext cx="720000" cy="720000"/>
          </a:xfrm>
          <a:prstGeom prst="rect">
            <a:avLst/>
          </a:prstGeom>
          <a:noFill/>
        </p:spPr>
      </p:pic>
      <p:pic>
        <p:nvPicPr>
          <p:cNvPr id="10" name="Picture 17" descr="C:\Users\mcampbell\Documents\Sales\Useful Stuff\Icon Library\Icon Library\RP Art\pallets.gif">
            <a:hlinkClick r:id="" action="ppaction://noaction"/>
          </p:cNvPr>
          <p:cNvPicPr>
            <a:picLocks noChangeAspect="1" noChangeArrowheads="1"/>
          </p:cNvPicPr>
          <p:nvPr userDrawn="1"/>
        </p:nvPicPr>
        <p:blipFill>
          <a:blip r:embed="rId7" cstate="print">
            <a:lum bright="20000" contrast="-50000"/>
          </a:blip>
          <a:srcRect/>
          <a:stretch>
            <a:fillRect/>
          </a:stretch>
        </p:blipFill>
        <p:spPr bwMode="auto">
          <a:xfrm>
            <a:off x="7051576" y="727800"/>
            <a:ext cx="726957" cy="720000"/>
          </a:xfrm>
          <a:prstGeom prst="rect">
            <a:avLst/>
          </a:prstGeom>
          <a:noFill/>
        </p:spPr>
      </p:pic>
      <p:pic>
        <p:nvPicPr>
          <p:cNvPr id="12" name="Picture 16" descr="C:\Users\mcampbell\Documents\Sales\Useful Stuff\Icon Library\Icon Library\RP Art\man_at_computer_02.gif">
            <a:hlinkClick r:id="rId8" action="ppaction://hlinksldjump"/>
          </p:cNvPr>
          <p:cNvPicPr>
            <a:picLocks noChangeAspect="1" noChangeArrowheads="1"/>
          </p:cNvPicPr>
          <p:nvPr userDrawn="1"/>
        </p:nvPicPr>
        <p:blipFill>
          <a:blip r:embed="rId9" cstate="print">
            <a:lum bright="20000" contrast="-50000"/>
          </a:blip>
          <a:srcRect/>
          <a:stretch>
            <a:fillRect/>
          </a:stretch>
        </p:blipFill>
        <p:spPr bwMode="auto">
          <a:xfrm>
            <a:off x="4315272" y="727800"/>
            <a:ext cx="716538" cy="720000"/>
          </a:xfrm>
          <a:prstGeom prst="rect">
            <a:avLst/>
          </a:prstGeom>
          <a:noFill/>
        </p:spPr>
      </p:pic>
      <p:pic>
        <p:nvPicPr>
          <p:cNvPr id="13" name="Picture 22" descr="C:\Users\mcampbell\Documents\Sales\Useful Stuff\Icon Library\Icon Library\RP Art\WorkforceMGMT.gif">
            <a:hlinkClick r:id="" action="ppaction://noaction"/>
          </p:cNvPr>
          <p:cNvPicPr>
            <a:picLocks noChangeAspect="1" noChangeArrowheads="1"/>
          </p:cNvPicPr>
          <p:nvPr userDrawn="1"/>
        </p:nvPicPr>
        <p:blipFill>
          <a:blip r:embed="rId10" cstate="print">
            <a:lum bright="20000" contrast="-50000"/>
          </a:blip>
          <a:srcRect/>
          <a:stretch>
            <a:fillRect/>
          </a:stretch>
        </p:blipFill>
        <p:spPr bwMode="auto">
          <a:xfrm>
            <a:off x="5179368" y="761336"/>
            <a:ext cx="834054" cy="575984"/>
          </a:xfrm>
          <a:prstGeom prst="rect">
            <a:avLst/>
          </a:prstGeom>
          <a:noFill/>
        </p:spPr>
      </p:pic>
      <p:sp>
        <p:nvSpPr>
          <p:cNvPr id="14" name="Title 1"/>
          <p:cNvSpPr>
            <a:spLocks noGrp="1"/>
          </p:cNvSpPr>
          <p:nvPr>
            <p:ph type="title" hasCustomPrompt="1"/>
          </p:nvPr>
        </p:nvSpPr>
        <p:spPr>
          <a:xfrm>
            <a:off x="609600" y="244475"/>
            <a:ext cx="7391400" cy="427038"/>
          </a:xfrm>
        </p:spPr>
        <p:txBody>
          <a:bodyPr/>
          <a:lstStyle>
            <a:lvl1pPr>
              <a:defRPr/>
            </a:lvl1pPr>
          </a:lstStyle>
          <a:p>
            <a:r>
              <a:rPr lang="en-US" dirty="0" smtClean="0"/>
              <a:t>Warehouse Management</a:t>
            </a:r>
            <a:endParaRPr lang="en-GB" dirty="0"/>
          </a:p>
        </p:txBody>
      </p:sp>
      <p:pic>
        <p:nvPicPr>
          <p:cNvPr id="19"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886200" y="5662550"/>
            <a:ext cx="762000" cy="745554"/>
          </a:xfrm>
          <a:prstGeom prst="rect">
            <a:avLst/>
          </a:prstGeom>
          <a:noFill/>
        </p:spPr>
      </p:pic>
      <p:pic>
        <p:nvPicPr>
          <p:cNvPr id="20"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1014350" y="4002975"/>
            <a:ext cx="762000" cy="745554"/>
          </a:xfrm>
          <a:prstGeom prst="rect">
            <a:avLst/>
          </a:prstGeom>
          <a:noFill/>
        </p:spPr>
      </p:pic>
      <p:pic>
        <p:nvPicPr>
          <p:cNvPr id="21"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505200" y="5426646"/>
            <a:ext cx="762000" cy="745554"/>
          </a:xfrm>
          <a:prstGeom prst="rect">
            <a:avLst/>
          </a:prstGeom>
          <a:noFill/>
        </p:spPr>
      </p:pic>
      <p:pic>
        <p:nvPicPr>
          <p:cNvPr id="22" name="Picture 2" descr="C:\Users\mcampbell\AppData\Local\Microsoft\Windows\Temporary Internet Files\Content.Outlook\NBMD0P3X\office.png"/>
          <p:cNvPicPr>
            <a:picLocks noChangeArrowheads="1"/>
          </p:cNvPicPr>
          <p:nvPr userDrawn="1"/>
        </p:nvPicPr>
        <p:blipFill>
          <a:blip r:embed="rId12" cstate="print"/>
          <a:srcRect/>
          <a:stretch>
            <a:fillRect/>
          </a:stretch>
        </p:blipFill>
        <p:spPr bwMode="auto">
          <a:xfrm rot="10800000" flipV="1">
            <a:off x="4876800" y="1828800"/>
            <a:ext cx="745200" cy="763200"/>
          </a:xfrm>
          <a:prstGeom prst="rect">
            <a:avLst/>
          </a:prstGeom>
          <a:noFill/>
        </p:spPr>
      </p:pic>
      <p:pic>
        <p:nvPicPr>
          <p:cNvPr id="23" name="Picture 22" descr="man_at_computer_01.gif">
            <a:hlinkClick r:id="" action="ppaction://noaction"/>
          </p:cNvPr>
          <p:cNvPicPr>
            <a:picLocks noChangeAspect="1"/>
          </p:cNvPicPr>
          <p:nvPr userDrawn="1"/>
        </p:nvPicPr>
        <p:blipFill>
          <a:blip r:embed="rId13" cstate="print">
            <a:lum bright="20000" contrast="-50000"/>
          </a:blip>
          <a:srcRect/>
          <a:stretch>
            <a:fillRect/>
          </a:stretch>
        </p:blipFill>
        <p:spPr bwMode="auto">
          <a:xfrm>
            <a:off x="7966075" y="727075"/>
            <a:ext cx="720725" cy="719138"/>
          </a:xfrm>
          <a:prstGeom prst="rect">
            <a:avLst/>
          </a:prstGeom>
          <a:noFill/>
          <a:ln w="9525">
            <a:noFill/>
            <a:miter lim="800000"/>
            <a:headEnd/>
            <a:tailEnd/>
          </a:ln>
        </p:spPr>
      </p:pic>
      <p:pic>
        <p:nvPicPr>
          <p:cNvPr id="24" name="Picture 38" descr="man_at_computer_01.gif">
            <a:hlinkClick r:id="" action="ppaction://noaction"/>
          </p:cNvPr>
          <p:cNvPicPr>
            <a:picLocks noChangeAspect="1"/>
          </p:cNvPicPr>
          <p:nvPr userDrawn="1"/>
        </p:nvPicPr>
        <p:blipFill>
          <a:blip r:embed="rId14" cstate="print">
            <a:lum bright="20000" contrast="-50000"/>
          </a:blip>
          <a:srcRect/>
          <a:stretch>
            <a:fillRect/>
          </a:stretch>
        </p:blipFill>
        <p:spPr bwMode="auto">
          <a:xfrm>
            <a:off x="1547813" y="738188"/>
            <a:ext cx="720725" cy="720725"/>
          </a:xfrm>
          <a:prstGeom prst="rect">
            <a:avLst/>
          </a:prstGeom>
          <a:noFill/>
          <a:ln w="9525">
            <a:noFill/>
            <a:miter lim="800000"/>
            <a:headEnd/>
            <a:tailEnd/>
          </a:ln>
        </p:spPr>
      </p:pic>
    </p:spTree>
    <p:extLst>
      <p:ext uri="{BB962C8B-B14F-4D97-AF65-F5344CB8AC3E}">
        <p14:creationId xmlns:p14="http://schemas.microsoft.com/office/powerpoint/2010/main" val="53026458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Content Slide - Blank">
    <p:bg>
      <p:bgPr>
        <a:solidFill>
          <a:schemeClr val="bg1"/>
        </a:solidFill>
        <a:effectLst/>
      </p:bgPr>
    </p:bg>
    <p:spTree>
      <p:nvGrpSpPr>
        <p:cNvPr id="1" name=""/>
        <p:cNvGrpSpPr/>
        <p:nvPr/>
      </p:nvGrpSpPr>
      <p:grpSpPr>
        <a:xfrm>
          <a:off x="0" y="0"/>
          <a:ext cx="0" cy="0"/>
          <a:chOff x="0" y="0"/>
          <a:chExt cx="0" cy="0"/>
        </a:xfrm>
      </p:grpSpPr>
      <p:pic>
        <p:nvPicPr>
          <p:cNvPr id="2" name="Picture 1" descr="RedPrairie_partWave_Graphic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73763"/>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Prairie_CIM_PPT_log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05638" y="5949950"/>
            <a:ext cx="1714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5561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ontent Slide - Bullets">
    <p:bg>
      <p:bgPr>
        <a:solidFill>
          <a:schemeClr val="bg1"/>
        </a:solidFill>
        <a:effectLst/>
      </p:bgPr>
    </p:bg>
    <p:spTree>
      <p:nvGrpSpPr>
        <p:cNvPr id="1" name=""/>
        <p:cNvGrpSpPr/>
        <p:nvPr/>
      </p:nvGrpSpPr>
      <p:grpSpPr>
        <a:xfrm>
          <a:off x="0" y="0"/>
          <a:ext cx="0" cy="0"/>
          <a:chOff x="0" y="0"/>
          <a:chExt cx="0" cy="0"/>
        </a:xfrm>
      </p:grpSpPr>
      <p:pic>
        <p:nvPicPr>
          <p:cNvPr id="7" name="Picture 6" descr="RedPrairie_partWave_Graphic RGB.png"/>
          <p:cNvPicPr>
            <a:picLocks noChangeAspect="1"/>
          </p:cNvPicPr>
          <p:nvPr userDrawn="1"/>
        </p:nvPicPr>
        <p:blipFill>
          <a:blip r:embed="rId2"/>
          <a:stretch>
            <a:fillRect/>
          </a:stretch>
        </p:blipFill>
        <p:spPr>
          <a:xfrm>
            <a:off x="303" y="5974080"/>
            <a:ext cx="9144000" cy="883920"/>
          </a:xfrm>
          <a:prstGeom prst="rect">
            <a:avLst/>
          </a:prstGeom>
        </p:spPr>
      </p:pic>
      <p:sp>
        <p:nvSpPr>
          <p:cNvPr id="2" name="Title 1"/>
          <p:cNvSpPr>
            <a:spLocks noGrp="1"/>
          </p:cNvSpPr>
          <p:nvPr>
            <p:ph type="title"/>
          </p:nvPr>
        </p:nvSpPr>
        <p:spPr>
          <a:xfrm>
            <a:off x="457200" y="317500"/>
            <a:ext cx="8229600" cy="580451"/>
          </a:xfrm>
          <a:prstGeom prst="rect">
            <a:avLst/>
          </a:prstGeom>
        </p:spPr>
        <p:txBody>
          <a:bodyPr/>
          <a:lstStyle>
            <a:lvl1pPr algn="l">
              <a:defRPr b="0">
                <a:solidFill>
                  <a:srgbClr val="CC0000"/>
                </a:solidFill>
              </a:defRPr>
            </a:lvl1pPr>
          </a:lstStyle>
          <a:p>
            <a:r>
              <a:rPr lang="en-US" dirty="0" smtClean="0"/>
              <a:t>Click to edit Master title style</a:t>
            </a:r>
            <a:endParaRPr lang="en-US" dirty="0"/>
          </a:p>
        </p:txBody>
      </p:sp>
      <p:sp>
        <p:nvSpPr>
          <p:cNvPr id="11" name="Content Placeholder 2"/>
          <p:cNvSpPr>
            <a:spLocks noGrp="1"/>
          </p:cNvSpPr>
          <p:nvPr>
            <p:ph idx="1"/>
          </p:nvPr>
        </p:nvSpPr>
        <p:spPr>
          <a:xfrm>
            <a:off x="457200" y="1079500"/>
            <a:ext cx="82296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RedPrairie_CIM_PPT_logo.jpg"/>
          <p:cNvPicPr>
            <a:picLocks noChangeAspect="1"/>
          </p:cNvPicPr>
          <p:nvPr userDrawn="1"/>
        </p:nvPicPr>
        <p:blipFill>
          <a:blip r:embed="rId3"/>
          <a:stretch>
            <a:fillRect/>
          </a:stretch>
        </p:blipFill>
        <p:spPr>
          <a:xfrm>
            <a:off x="7005378" y="5949407"/>
            <a:ext cx="1714500" cy="426594"/>
          </a:xfrm>
          <a:prstGeom prst="rect">
            <a:avLst/>
          </a:prstGeom>
        </p:spPr>
      </p:pic>
      <p:pic>
        <p:nvPicPr>
          <p:cNvPr id="23654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53965" y="122237"/>
            <a:ext cx="1323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92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C:\Users\j1012091\Desktop\2013 PPT Templates\JDA-TemplateCorporate2012_Classic_Updated.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47" name="Rectangle 3"/>
          <p:cNvSpPr>
            <a:spLocks noGrp="1" noChangeArrowheads="1"/>
          </p:cNvSpPr>
          <p:nvPr>
            <p:ph type="ctrTitle"/>
          </p:nvPr>
        </p:nvSpPr>
        <p:spPr>
          <a:xfrm>
            <a:off x="413944" y="423440"/>
            <a:ext cx="6248400" cy="1069975"/>
          </a:xfrm>
          <a:prstGeom prst="rect">
            <a:avLst/>
          </a:prstGeom>
        </p:spPr>
        <p:txBody>
          <a:bodyPr anchor="b"/>
          <a:lstStyle>
            <a:lvl1pPr algn="l">
              <a:defRPr sz="3200">
                <a:solidFill>
                  <a:schemeClr val="bg1"/>
                </a:solidFill>
              </a:defRPr>
            </a:lvl1pPr>
          </a:lstStyle>
          <a:p>
            <a:r>
              <a:rPr lang="en-US" altLang="zh-CN" smtClean="0"/>
              <a:t>Click to edit Master title style</a:t>
            </a:r>
            <a:endParaRPr lang="en-US" dirty="0"/>
          </a:p>
        </p:txBody>
      </p:sp>
      <p:sp>
        <p:nvSpPr>
          <p:cNvPr id="57348" name="Rectangle 4"/>
          <p:cNvSpPr>
            <a:spLocks noGrp="1" noChangeArrowheads="1"/>
          </p:cNvSpPr>
          <p:nvPr>
            <p:ph type="subTitle" idx="1"/>
          </p:nvPr>
        </p:nvSpPr>
        <p:spPr>
          <a:xfrm>
            <a:off x="413944" y="1569615"/>
            <a:ext cx="6248400" cy="990600"/>
          </a:xfrm>
        </p:spPr>
        <p:txBody>
          <a:bodyPr/>
          <a:lstStyle>
            <a:lvl1pPr marL="0" indent="0" algn="l">
              <a:buFontTx/>
              <a:buNone/>
              <a:defRPr sz="2400" b="1">
                <a:solidFill>
                  <a:schemeClr val="accent3"/>
                </a:solidFill>
              </a:defRPr>
            </a:lvl1pPr>
          </a:lstStyle>
          <a:p>
            <a:r>
              <a:rPr lang="en-US" altLang="zh-CN" smtClean="0"/>
              <a:t>Click to edit Master subtitle style</a:t>
            </a:r>
            <a:endParaRPr lang="en-US" dirty="0"/>
          </a:p>
        </p:txBody>
      </p:sp>
    </p:spTree>
    <p:extLst>
      <p:ext uri="{BB962C8B-B14F-4D97-AF65-F5344CB8AC3E}">
        <p14:creationId xmlns:p14="http://schemas.microsoft.com/office/powerpoint/2010/main" val="303924416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5429"/>
          <a:stretch/>
        </p:blipFill>
        <p:spPr>
          <a:xfrm>
            <a:off x="0" y="0"/>
            <a:ext cx="9144000" cy="5799909"/>
          </a:xfrm>
          <a:prstGeom prst="rect">
            <a:avLst/>
          </a:prstGeom>
        </p:spPr>
      </p:pic>
      <p:sp>
        <p:nvSpPr>
          <p:cNvPr id="2" name="Title 1"/>
          <p:cNvSpPr>
            <a:spLocks noGrp="1"/>
          </p:cNvSpPr>
          <p:nvPr>
            <p:ph type="title"/>
          </p:nvPr>
        </p:nvSpPr>
        <p:spPr bwMode="gray">
          <a:xfrm>
            <a:off x="1415773" y="4508062"/>
            <a:ext cx="4557189" cy="682626"/>
          </a:xfrm>
          <a:prstGeom prst="rect">
            <a:avLst/>
          </a:prstGeom>
        </p:spPr>
        <p:txBody>
          <a:bodyPr anchor="b" anchorCtr="0">
            <a:normAutofit/>
          </a:bodyPr>
          <a:lstStyle>
            <a:lvl1pPr algn="l">
              <a:defRPr sz="3200" b="0" cap="none">
                <a:solidFill>
                  <a:schemeClr val="accent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bwMode="gray">
          <a:xfrm>
            <a:off x="1415774" y="5150840"/>
            <a:ext cx="4557188" cy="908109"/>
          </a:xfrm>
        </p:spPr>
        <p:txBody>
          <a:bodyPr anchor="t" anchorCtr="0"/>
          <a:lstStyle>
            <a:lvl1pPr marL="0" indent="0" algn="l">
              <a:buNone/>
              <a:defRPr lang="en-US" sz="2800" b="0" dirty="0" smtClean="0">
                <a:solidFill>
                  <a:schemeClr val="accent3"/>
                </a:solidFill>
                <a:latin typeface="+mn-lt"/>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2593596552"/>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960956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grpSp>
        <p:nvGrpSpPr>
          <p:cNvPr id="10" name="Group 9"/>
          <p:cNvGrpSpPr/>
          <p:nvPr userDrawn="1"/>
        </p:nvGrpSpPr>
        <p:grpSpPr>
          <a:xfrm>
            <a:off x="-152397" y="1779320"/>
            <a:ext cx="3468450" cy="4304196"/>
            <a:chOff x="6096003" y="2057400"/>
            <a:chExt cx="3468450" cy="4304196"/>
          </a:xfrm>
        </p:grpSpPr>
        <p:pic>
          <p:nvPicPr>
            <p:cNvPr id="11" name="Picture 10" descr="shutterstock_24045112[1].jpg"/>
            <p:cNvPicPr>
              <a:picLocks noChangeAspect="1"/>
            </p:cNvPicPr>
            <p:nvPr/>
          </p:nvPicPr>
          <p:blipFill>
            <a:blip r:embed="rId2" cstate="print"/>
            <a:srcRect r="34972"/>
            <a:stretch>
              <a:fillRect/>
            </a:stretch>
          </p:blipFill>
          <p:spPr>
            <a:xfrm>
              <a:off x="6096003" y="2057400"/>
              <a:ext cx="3429000" cy="4304196"/>
            </a:xfrm>
            <a:prstGeom prst="roundRect">
              <a:avLst>
                <a:gd name="adj" fmla="val 4562"/>
              </a:avLst>
            </a:prstGeom>
            <a:solidFill>
              <a:srgbClr val="FFFFFF">
                <a:shade val="85000"/>
              </a:srgbClr>
            </a:solidFill>
            <a:ln w="38100">
              <a:solidFill>
                <a:schemeClr val="bg1"/>
              </a:solidFill>
            </a:ln>
            <a:effectLst>
              <a:innerShdw blurRad="304800" dist="50800">
                <a:prstClr val="black">
                  <a:alpha val="97000"/>
                </a:prstClr>
              </a:innerShdw>
            </a:effectLst>
          </p:spPr>
        </p:pic>
        <p:sp>
          <p:nvSpPr>
            <p:cNvPr id="12" name="Isosceles Triangle 11"/>
            <p:cNvSpPr/>
            <p:nvPr/>
          </p:nvSpPr>
          <p:spPr bwMode="auto">
            <a:xfrm rot="16200000" flipH="1">
              <a:off x="9152970" y="2560320"/>
              <a:ext cx="518163" cy="304802"/>
            </a:xfrm>
            <a:prstGeom prst="triangle">
              <a:avLst/>
            </a:prstGeom>
            <a:solidFill>
              <a:schemeClr val="bg1"/>
            </a:solidFill>
            <a:ln w="12700" cap="sq" algn="ctr">
              <a:noFill/>
              <a:miter lim="800000"/>
              <a:headEnd/>
              <a:tailEnd/>
            </a:ln>
            <a:effectLst>
              <a:outerShdw blurRad="50800" dist="38100" dir="10800000" algn="r" rotWithShape="0">
                <a:prstClr val="black">
                  <a:alpha val="40000"/>
                </a:prstClr>
              </a:outerShdw>
            </a:effectLst>
          </p:spPr>
          <p:txBody>
            <a:bodyPr wrap="none" rtlCol="0" anchor="ctr"/>
            <a:lstStyle/>
            <a:p>
              <a:pPr algn="ctr"/>
              <a:endParaRPr lang="en-US" b="1" dirty="0">
                <a:solidFill>
                  <a:srgbClr val="FFFFFF"/>
                </a:solidFill>
                <a:latin typeface="Arial"/>
                <a:ea typeface="ＭＳ Ｐゴシック" pitchFamily="-105" charset="-128"/>
                <a:cs typeface="+mn-cs"/>
              </a:endParaRPr>
            </a:p>
          </p:txBody>
        </p:sp>
      </p:grpSp>
    </p:spTree>
    <p:extLst>
      <p:ext uri="{BB962C8B-B14F-4D97-AF65-F5344CB8AC3E}">
        <p14:creationId xmlns:p14="http://schemas.microsoft.com/office/powerpoint/2010/main" val="36924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28566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spcBef>
                <a:spcPts val="600"/>
              </a:spcBef>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938821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11"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6490146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
        <p:nvSpPr>
          <p:cNvPr id="4" name="Text Placeholder 8"/>
          <p:cNvSpPr>
            <a:spLocks noGrp="1"/>
          </p:cNvSpPr>
          <p:nvPr>
            <p:ph type="body" sz="quarter" idx="11"/>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6" name="Content Placeholder 2"/>
          <p:cNvSpPr>
            <a:spLocks noGrp="1"/>
          </p:cNvSpPr>
          <p:nvPr>
            <p:ph idx="1"/>
          </p:nvPr>
        </p:nvSpPr>
        <p:spPr>
          <a:xfrm>
            <a:off x="457200" y="2362200"/>
            <a:ext cx="8229600" cy="3763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ext Placeholder 3"/>
          <p:cNvSpPr>
            <a:spLocks noGrp="1"/>
          </p:cNvSpPr>
          <p:nvPr>
            <p:ph type="body" sz="quarter" idx="12"/>
          </p:nvPr>
        </p:nvSpPr>
        <p:spPr>
          <a:xfrm>
            <a:off x="457200" y="1524000"/>
            <a:ext cx="8516405" cy="608013"/>
          </a:xfrm>
        </p:spPr>
        <p:txBody>
          <a:bodyPr anchor="ctr" anchorCtr="0"/>
          <a:lstStyle>
            <a:lvl1pPr marL="0" indent="0" algn="l">
              <a:buNone/>
              <a:defRPr lang="en-US" sz="2800" kern="1200" dirty="0" smtClean="0">
                <a:solidFill>
                  <a:schemeClr val="accent2"/>
                </a:solidFill>
                <a:latin typeface="Arial" pitchFamily="-105" charset="0"/>
                <a:ea typeface="ＭＳ Ｐゴシック" pitchFamily="-105" charset="-128"/>
                <a:cs typeface="ＭＳ Ｐゴシック" pitchFamily="-105" charset="-128"/>
              </a:defRPr>
            </a:lvl1pPr>
          </a:lstStyle>
          <a:p>
            <a:pPr lvl="0"/>
            <a:r>
              <a:rPr lang="en-US" altLang="zh-CN" smtClean="0"/>
              <a:t>Click to edit Master text styles</a:t>
            </a:r>
          </a:p>
        </p:txBody>
      </p:sp>
    </p:spTree>
    <p:extLst>
      <p:ext uri="{BB962C8B-B14F-4D97-AF65-F5344CB8AC3E}">
        <p14:creationId xmlns:p14="http://schemas.microsoft.com/office/powerpoint/2010/main" val="5921384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8"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2618105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5648"/>
            <a:ext cx="4040188"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65589" y="239298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45025" y="1755648"/>
            <a:ext cx="4041775"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53414" y="239298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10" name="Slide Number Placeholder 10"/>
          <p:cNvSpPr>
            <a:spLocks noGrp="1" noChangeArrowheads="1"/>
          </p:cNvSpPr>
          <p:nvPr>
            <p:ph type="sldNum" sz="quarter" idx="10"/>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8379288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58000" cy="1143000"/>
          </a:xfrm>
          <a:prstGeom prst="rect">
            <a:avLst/>
          </a:prstGeom>
        </p:spPr>
        <p:txBody>
          <a:bodyPr/>
          <a:lstStyle/>
          <a:p>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0260220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Slide Number Placeholder 10"/>
          <p:cNvSpPr txBox="1">
            <a:spLocks noChangeArrowheads="1"/>
          </p:cNvSpPr>
          <p:nvPr userDrawn="1"/>
        </p:nvSpPr>
        <p:spPr>
          <a:xfrm>
            <a:off x="7815943" y="6629400"/>
            <a:ext cx="567813" cy="228600"/>
          </a:xfrm>
          <a:prstGeom prst="rect">
            <a:avLst/>
          </a:prstGeom>
        </p:spPr>
        <p:txBody>
          <a:bodyPr/>
          <a:lstStyle>
            <a:defPPr>
              <a:defRPr lang="en-US"/>
            </a:defPPr>
            <a:lvl1pPr algn="r" rtl="0" fontAlgn="base">
              <a:spcBef>
                <a:spcPct val="0"/>
              </a:spcBef>
              <a:spcAft>
                <a:spcPct val="0"/>
              </a:spcAft>
              <a:defRPr sz="1000"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a:lstStyle>
          <a:p>
            <a:pPr>
              <a:defRPr/>
            </a:pPr>
            <a:fld id="{A86557AE-D911-0F4C-AC53-EAE0FE81A38E}" type="slidenum">
              <a:rPr lang="en-US" smtClean="0">
                <a:solidFill>
                  <a:srgbClr val="FFFFFF"/>
                </a:solidFill>
              </a:rPr>
              <a:pPr>
                <a:defRPr/>
              </a:pPr>
              <a:t>‹#›</a:t>
            </a:fld>
            <a:endParaRPr lang="en-US" dirty="0">
              <a:solidFill>
                <a:srgbClr val="FFFFFF"/>
              </a:solidFill>
            </a:endParaRPr>
          </a:p>
        </p:txBody>
      </p:sp>
      <p:sp>
        <p:nvSpPr>
          <p:cNvPr id="6" name="TextBox 5"/>
          <p:cNvSpPr txBox="1"/>
          <p:nvPr userDrawn="1"/>
        </p:nvSpPr>
        <p:spPr>
          <a:xfrm>
            <a:off x="457200" y="6660775"/>
            <a:ext cx="4648200" cy="215444"/>
          </a:xfrm>
          <a:prstGeom prst="rect">
            <a:avLst/>
          </a:prstGeom>
          <a:noFill/>
        </p:spPr>
        <p:txBody>
          <a:bodyPr>
            <a:prstTxWarp prst="textNoShape">
              <a:avLst/>
            </a:prstTxWarp>
            <a:spAutoFit/>
          </a:bodyPr>
          <a:lstStyle/>
          <a:p>
            <a:pPr>
              <a:defRPr/>
            </a:pPr>
            <a:r>
              <a:rPr lang="en-US" sz="800" dirty="0">
                <a:solidFill>
                  <a:srgbClr val="FFFFFF"/>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34271075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7989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38402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Warehouse Managment - Detail">
    <p:spTree>
      <p:nvGrpSpPr>
        <p:cNvPr id="1" name=""/>
        <p:cNvGrpSpPr/>
        <p:nvPr/>
      </p:nvGrpSpPr>
      <p:grpSpPr>
        <a:xfrm>
          <a:off x="0" y="0"/>
          <a:ext cx="0" cy="0"/>
          <a:chOff x="0" y="0"/>
          <a:chExt cx="0" cy="0"/>
        </a:xfrm>
      </p:grpSpPr>
      <p:pic>
        <p:nvPicPr>
          <p:cNvPr id="3" name="Picture 2" descr="C:\Users\mcampbell\AppData\Local\Microsoft\Windows\Temporary Internet Files\Content.Outlook\NBMD0P3X\warehouse_birds_eye_view_2.png"/>
          <p:cNvPicPr>
            <a:picLocks noChangeAspect="1" noChangeArrowheads="1"/>
          </p:cNvPicPr>
          <p:nvPr userDrawn="1"/>
        </p:nvPicPr>
        <p:blipFill>
          <a:blip r:embed="rId2" cstate="print"/>
          <a:srcRect/>
          <a:stretch>
            <a:fillRect/>
          </a:stretch>
        </p:blipFill>
        <p:spPr bwMode="auto">
          <a:xfrm>
            <a:off x="-76200" y="1343660"/>
            <a:ext cx="9234577" cy="5438140"/>
          </a:xfrm>
          <a:prstGeom prst="rect">
            <a:avLst/>
          </a:prstGeom>
          <a:noFill/>
        </p:spPr>
      </p:pic>
      <p:sp>
        <p:nvSpPr>
          <p:cNvPr id="4" name="Right Arrow 3"/>
          <p:cNvSpPr/>
          <p:nvPr userDrawn="1"/>
        </p:nvSpPr>
        <p:spPr>
          <a:xfrm>
            <a:off x="498848" y="833344"/>
            <a:ext cx="8568952" cy="50405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6" descr="C:\Users\mcampbell\Documents\Sales\Useful Stuff\Icon Library\Icon Library\Warehouse Scenes\pallet_QA.gif">
            <a:hlinkClick r:id="" action="ppaction://noaction"/>
          </p:cNvPr>
          <p:cNvPicPr>
            <a:picLocks noChangeAspect="1" noChangeArrowheads="1"/>
          </p:cNvPicPr>
          <p:nvPr userDrawn="1"/>
        </p:nvPicPr>
        <p:blipFill>
          <a:blip r:embed="rId3" cstate="print">
            <a:lum bright="20000" contrast="-50000"/>
          </a:blip>
          <a:srcRect/>
          <a:stretch>
            <a:fillRect/>
          </a:stretch>
        </p:blipFill>
        <p:spPr bwMode="auto">
          <a:xfrm>
            <a:off x="2443064" y="727800"/>
            <a:ext cx="720000" cy="720000"/>
          </a:xfrm>
          <a:prstGeom prst="rect">
            <a:avLst/>
          </a:prstGeom>
          <a:noFill/>
        </p:spPr>
      </p:pic>
      <p:pic>
        <p:nvPicPr>
          <p:cNvPr id="7" name="Picture 5" descr="C:\Users\mcampbell\Documents\Sales\Useful Stuff\Icon Library\Icon Library\Warehouse Scenes\forktruck_at_palletrack_01.gif">
            <a:hlinkClick r:id="" action="ppaction://noaction"/>
          </p:cNvPr>
          <p:cNvPicPr>
            <a:picLocks noChangeAspect="1" noChangeArrowheads="1"/>
          </p:cNvPicPr>
          <p:nvPr userDrawn="1"/>
        </p:nvPicPr>
        <p:blipFill>
          <a:blip r:embed="rId4" cstate="print">
            <a:lum bright="20000" contrast="-50000"/>
          </a:blip>
          <a:srcRect/>
          <a:stretch>
            <a:fillRect/>
          </a:stretch>
        </p:blipFill>
        <p:spPr bwMode="auto">
          <a:xfrm>
            <a:off x="3379168" y="727800"/>
            <a:ext cx="720000" cy="720000"/>
          </a:xfrm>
          <a:prstGeom prst="rect">
            <a:avLst/>
          </a:prstGeom>
          <a:noFill/>
          <a:ln w="9525">
            <a:noFill/>
            <a:miter lim="800000"/>
            <a:headEnd/>
            <a:tailEnd/>
          </a:ln>
        </p:spPr>
      </p:pic>
      <p:pic>
        <p:nvPicPr>
          <p:cNvPr id="8" name="Picture 2" descr="C:\Users\mcampbell\Documents\Sales\Useful Stuff\Icon Library\Icon Library\Warehouse Scenes\guard_shack.gif">
            <a:hlinkClick r:id="" action="ppaction://noaction"/>
          </p:cNvPr>
          <p:cNvPicPr>
            <a:picLocks noChangeAspect="1" noChangeArrowheads="1"/>
          </p:cNvPicPr>
          <p:nvPr userDrawn="1"/>
        </p:nvPicPr>
        <p:blipFill>
          <a:blip r:embed="rId5" cstate="print">
            <a:lum bright="20000" contrast="-50000"/>
          </a:blip>
          <a:srcRect/>
          <a:stretch>
            <a:fillRect/>
          </a:stretch>
        </p:blipFill>
        <p:spPr bwMode="auto">
          <a:xfrm>
            <a:off x="642864" y="727800"/>
            <a:ext cx="723013" cy="720000"/>
          </a:xfrm>
          <a:prstGeom prst="rect">
            <a:avLst/>
          </a:prstGeom>
          <a:noFill/>
        </p:spPr>
      </p:pic>
      <p:pic>
        <p:nvPicPr>
          <p:cNvPr id="9" name="Picture 7" descr="C:\Users\mcampbell\Documents\Sales\Useful Stuff\Icon Library\Icon Library\Warehouse Scenes\associate_with_palletjack_02.gif">
            <a:hlinkClick r:id="" action="ppaction://noaction"/>
          </p:cNvPr>
          <p:cNvPicPr>
            <a:picLocks noChangeAspect="1" noChangeArrowheads="1"/>
          </p:cNvPicPr>
          <p:nvPr userDrawn="1"/>
        </p:nvPicPr>
        <p:blipFill>
          <a:blip r:embed="rId6" cstate="print">
            <a:lum bright="20000" contrast="-50000"/>
          </a:blip>
          <a:srcRect/>
          <a:stretch>
            <a:fillRect/>
          </a:stretch>
        </p:blipFill>
        <p:spPr bwMode="auto">
          <a:xfrm>
            <a:off x="6187480" y="727800"/>
            <a:ext cx="720000" cy="720000"/>
          </a:xfrm>
          <a:prstGeom prst="rect">
            <a:avLst/>
          </a:prstGeom>
          <a:noFill/>
        </p:spPr>
      </p:pic>
      <p:pic>
        <p:nvPicPr>
          <p:cNvPr id="10" name="Picture 17" descr="C:\Users\mcampbell\Documents\Sales\Useful Stuff\Icon Library\Icon Library\RP Art\pallets.gif">
            <a:hlinkClick r:id="" action="ppaction://noaction"/>
          </p:cNvPr>
          <p:cNvPicPr>
            <a:picLocks noChangeAspect="1" noChangeArrowheads="1"/>
          </p:cNvPicPr>
          <p:nvPr userDrawn="1"/>
        </p:nvPicPr>
        <p:blipFill>
          <a:blip r:embed="rId7" cstate="print">
            <a:lum bright="20000" contrast="-50000"/>
          </a:blip>
          <a:srcRect/>
          <a:stretch>
            <a:fillRect/>
          </a:stretch>
        </p:blipFill>
        <p:spPr bwMode="auto">
          <a:xfrm>
            <a:off x="7051576" y="727800"/>
            <a:ext cx="726957" cy="720000"/>
          </a:xfrm>
          <a:prstGeom prst="rect">
            <a:avLst/>
          </a:prstGeom>
          <a:noFill/>
        </p:spPr>
      </p:pic>
      <p:pic>
        <p:nvPicPr>
          <p:cNvPr id="12" name="Picture 16" descr="C:\Users\mcampbell\Documents\Sales\Useful Stuff\Icon Library\Icon Library\RP Art\man_at_computer_02.gif">
            <a:hlinkClick r:id="rId8" action="ppaction://hlinksldjump"/>
          </p:cNvPr>
          <p:cNvPicPr>
            <a:picLocks noChangeAspect="1" noChangeArrowheads="1"/>
          </p:cNvPicPr>
          <p:nvPr userDrawn="1"/>
        </p:nvPicPr>
        <p:blipFill>
          <a:blip r:embed="rId9" cstate="print">
            <a:lum bright="20000" contrast="-50000"/>
          </a:blip>
          <a:srcRect/>
          <a:stretch>
            <a:fillRect/>
          </a:stretch>
        </p:blipFill>
        <p:spPr bwMode="auto">
          <a:xfrm>
            <a:off x="4315272" y="727800"/>
            <a:ext cx="716538" cy="720000"/>
          </a:xfrm>
          <a:prstGeom prst="rect">
            <a:avLst/>
          </a:prstGeom>
          <a:noFill/>
        </p:spPr>
      </p:pic>
      <p:pic>
        <p:nvPicPr>
          <p:cNvPr id="13" name="Picture 22" descr="C:\Users\mcampbell\Documents\Sales\Useful Stuff\Icon Library\Icon Library\RP Art\WorkforceMGMT.gif">
            <a:hlinkClick r:id="" action="ppaction://noaction"/>
          </p:cNvPr>
          <p:cNvPicPr>
            <a:picLocks noChangeAspect="1" noChangeArrowheads="1"/>
          </p:cNvPicPr>
          <p:nvPr userDrawn="1"/>
        </p:nvPicPr>
        <p:blipFill>
          <a:blip r:embed="rId10" cstate="print">
            <a:lum bright="20000" contrast="-50000"/>
          </a:blip>
          <a:srcRect/>
          <a:stretch>
            <a:fillRect/>
          </a:stretch>
        </p:blipFill>
        <p:spPr bwMode="auto">
          <a:xfrm>
            <a:off x="5179368" y="761336"/>
            <a:ext cx="834054" cy="575984"/>
          </a:xfrm>
          <a:prstGeom prst="rect">
            <a:avLst/>
          </a:prstGeom>
          <a:noFill/>
        </p:spPr>
      </p:pic>
      <p:sp>
        <p:nvSpPr>
          <p:cNvPr id="14" name="Title 1"/>
          <p:cNvSpPr>
            <a:spLocks noGrp="1"/>
          </p:cNvSpPr>
          <p:nvPr>
            <p:ph type="title" hasCustomPrompt="1"/>
          </p:nvPr>
        </p:nvSpPr>
        <p:spPr>
          <a:xfrm>
            <a:off x="609600" y="244475"/>
            <a:ext cx="7391400" cy="427038"/>
          </a:xfrm>
        </p:spPr>
        <p:txBody>
          <a:bodyPr/>
          <a:lstStyle>
            <a:lvl1pPr>
              <a:defRPr/>
            </a:lvl1pPr>
          </a:lstStyle>
          <a:p>
            <a:r>
              <a:rPr lang="en-US" dirty="0" smtClean="0"/>
              <a:t>Warehouse Management</a:t>
            </a:r>
            <a:endParaRPr lang="en-GB" dirty="0"/>
          </a:p>
        </p:txBody>
      </p:sp>
      <p:pic>
        <p:nvPicPr>
          <p:cNvPr id="19"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886200" y="5662550"/>
            <a:ext cx="762000" cy="745554"/>
          </a:xfrm>
          <a:prstGeom prst="rect">
            <a:avLst/>
          </a:prstGeom>
          <a:noFill/>
        </p:spPr>
      </p:pic>
      <p:pic>
        <p:nvPicPr>
          <p:cNvPr id="20"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1014350" y="4002975"/>
            <a:ext cx="762000" cy="745554"/>
          </a:xfrm>
          <a:prstGeom prst="rect">
            <a:avLst/>
          </a:prstGeom>
          <a:noFill/>
        </p:spPr>
      </p:pic>
      <p:pic>
        <p:nvPicPr>
          <p:cNvPr id="21"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505200" y="5426646"/>
            <a:ext cx="762000" cy="745554"/>
          </a:xfrm>
          <a:prstGeom prst="rect">
            <a:avLst/>
          </a:prstGeom>
          <a:noFill/>
        </p:spPr>
      </p:pic>
      <p:pic>
        <p:nvPicPr>
          <p:cNvPr id="22" name="Picture 2" descr="C:\Users\mcampbell\AppData\Local\Microsoft\Windows\Temporary Internet Files\Content.Outlook\NBMD0P3X\office.png"/>
          <p:cNvPicPr>
            <a:picLocks noChangeArrowheads="1"/>
          </p:cNvPicPr>
          <p:nvPr userDrawn="1"/>
        </p:nvPicPr>
        <p:blipFill>
          <a:blip r:embed="rId12" cstate="print"/>
          <a:srcRect/>
          <a:stretch>
            <a:fillRect/>
          </a:stretch>
        </p:blipFill>
        <p:spPr bwMode="auto">
          <a:xfrm rot="10800000" flipV="1">
            <a:off x="4876800" y="1828800"/>
            <a:ext cx="745200" cy="763200"/>
          </a:xfrm>
          <a:prstGeom prst="rect">
            <a:avLst/>
          </a:prstGeom>
          <a:noFill/>
        </p:spPr>
      </p:pic>
      <p:pic>
        <p:nvPicPr>
          <p:cNvPr id="23" name="Picture 22" descr="man_at_computer_01.gif">
            <a:hlinkClick r:id="" action="ppaction://noaction"/>
          </p:cNvPr>
          <p:cNvPicPr>
            <a:picLocks noChangeAspect="1"/>
          </p:cNvPicPr>
          <p:nvPr userDrawn="1"/>
        </p:nvPicPr>
        <p:blipFill>
          <a:blip r:embed="rId13" cstate="print">
            <a:lum bright="20000" contrast="-50000"/>
          </a:blip>
          <a:srcRect/>
          <a:stretch>
            <a:fillRect/>
          </a:stretch>
        </p:blipFill>
        <p:spPr bwMode="auto">
          <a:xfrm>
            <a:off x="7966075" y="727075"/>
            <a:ext cx="720725" cy="719138"/>
          </a:xfrm>
          <a:prstGeom prst="rect">
            <a:avLst/>
          </a:prstGeom>
          <a:noFill/>
          <a:ln w="9525">
            <a:noFill/>
            <a:miter lim="800000"/>
            <a:headEnd/>
            <a:tailEnd/>
          </a:ln>
        </p:spPr>
      </p:pic>
      <p:pic>
        <p:nvPicPr>
          <p:cNvPr id="24" name="Picture 38" descr="man_at_computer_01.gif">
            <a:hlinkClick r:id="" action="ppaction://noaction"/>
          </p:cNvPr>
          <p:cNvPicPr>
            <a:picLocks noChangeAspect="1"/>
          </p:cNvPicPr>
          <p:nvPr userDrawn="1"/>
        </p:nvPicPr>
        <p:blipFill>
          <a:blip r:embed="rId14" cstate="print">
            <a:lum bright="20000" contrast="-50000"/>
          </a:blip>
          <a:srcRect/>
          <a:stretch>
            <a:fillRect/>
          </a:stretch>
        </p:blipFill>
        <p:spPr bwMode="auto">
          <a:xfrm>
            <a:off x="1547813" y="738188"/>
            <a:ext cx="720725" cy="720725"/>
          </a:xfrm>
          <a:prstGeom prst="rect">
            <a:avLst/>
          </a:prstGeom>
          <a:noFill/>
          <a:ln w="9525">
            <a:noFill/>
            <a:miter lim="800000"/>
            <a:headEnd/>
            <a:tailEnd/>
          </a:ln>
        </p:spPr>
      </p:pic>
    </p:spTree>
    <p:extLst>
      <p:ext uri="{BB962C8B-B14F-4D97-AF65-F5344CB8AC3E}">
        <p14:creationId xmlns:p14="http://schemas.microsoft.com/office/powerpoint/2010/main" val="38280385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ntent Slide - Blank">
    <p:bg>
      <p:bgPr>
        <a:solidFill>
          <a:schemeClr val="bg1"/>
        </a:solidFill>
        <a:effectLst/>
      </p:bgPr>
    </p:bg>
    <p:spTree>
      <p:nvGrpSpPr>
        <p:cNvPr id="1" name=""/>
        <p:cNvGrpSpPr/>
        <p:nvPr/>
      </p:nvGrpSpPr>
      <p:grpSpPr>
        <a:xfrm>
          <a:off x="0" y="0"/>
          <a:ext cx="0" cy="0"/>
          <a:chOff x="0" y="0"/>
          <a:chExt cx="0" cy="0"/>
        </a:xfrm>
      </p:grpSpPr>
      <p:pic>
        <p:nvPicPr>
          <p:cNvPr id="2" name="Picture 1" descr="RedPrairie_partWave_Graphic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73763"/>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Prairie_CIM_PPT_log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05638" y="5949950"/>
            <a:ext cx="1714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0662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tent Slide - Bullets">
    <p:bg>
      <p:bgPr>
        <a:solidFill>
          <a:schemeClr val="bg1"/>
        </a:solidFill>
        <a:effectLst/>
      </p:bgPr>
    </p:bg>
    <p:spTree>
      <p:nvGrpSpPr>
        <p:cNvPr id="1" name=""/>
        <p:cNvGrpSpPr/>
        <p:nvPr/>
      </p:nvGrpSpPr>
      <p:grpSpPr>
        <a:xfrm>
          <a:off x="0" y="0"/>
          <a:ext cx="0" cy="0"/>
          <a:chOff x="0" y="0"/>
          <a:chExt cx="0" cy="0"/>
        </a:xfrm>
      </p:grpSpPr>
      <p:pic>
        <p:nvPicPr>
          <p:cNvPr id="7" name="Picture 6" descr="RedPrairie_partWave_Graphic RGB.png"/>
          <p:cNvPicPr>
            <a:picLocks noChangeAspect="1"/>
          </p:cNvPicPr>
          <p:nvPr userDrawn="1"/>
        </p:nvPicPr>
        <p:blipFill>
          <a:blip r:embed="rId2"/>
          <a:stretch>
            <a:fillRect/>
          </a:stretch>
        </p:blipFill>
        <p:spPr>
          <a:xfrm>
            <a:off x="303" y="5974080"/>
            <a:ext cx="9144000" cy="883920"/>
          </a:xfrm>
          <a:prstGeom prst="rect">
            <a:avLst/>
          </a:prstGeom>
        </p:spPr>
      </p:pic>
      <p:sp>
        <p:nvSpPr>
          <p:cNvPr id="2" name="Title 1"/>
          <p:cNvSpPr>
            <a:spLocks noGrp="1"/>
          </p:cNvSpPr>
          <p:nvPr>
            <p:ph type="title"/>
          </p:nvPr>
        </p:nvSpPr>
        <p:spPr>
          <a:xfrm>
            <a:off x="457200" y="317500"/>
            <a:ext cx="8229600" cy="580451"/>
          </a:xfrm>
          <a:prstGeom prst="rect">
            <a:avLst/>
          </a:prstGeom>
        </p:spPr>
        <p:txBody>
          <a:bodyPr/>
          <a:lstStyle>
            <a:lvl1pPr algn="l">
              <a:defRPr b="0">
                <a:solidFill>
                  <a:srgbClr val="CC0000"/>
                </a:solidFill>
              </a:defRPr>
            </a:lvl1pPr>
          </a:lstStyle>
          <a:p>
            <a:r>
              <a:rPr lang="en-US" dirty="0" smtClean="0"/>
              <a:t>Click to edit Master title style</a:t>
            </a:r>
            <a:endParaRPr lang="en-US" dirty="0"/>
          </a:p>
        </p:txBody>
      </p:sp>
      <p:sp>
        <p:nvSpPr>
          <p:cNvPr id="11" name="Content Placeholder 2"/>
          <p:cNvSpPr>
            <a:spLocks noGrp="1"/>
          </p:cNvSpPr>
          <p:nvPr>
            <p:ph idx="1"/>
          </p:nvPr>
        </p:nvSpPr>
        <p:spPr>
          <a:xfrm>
            <a:off x="457200" y="1079500"/>
            <a:ext cx="82296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RedPrairie_CIM_PPT_logo.jpg"/>
          <p:cNvPicPr>
            <a:picLocks noChangeAspect="1"/>
          </p:cNvPicPr>
          <p:nvPr userDrawn="1"/>
        </p:nvPicPr>
        <p:blipFill>
          <a:blip r:embed="rId3"/>
          <a:stretch>
            <a:fillRect/>
          </a:stretch>
        </p:blipFill>
        <p:spPr>
          <a:xfrm>
            <a:off x="7005378" y="5949407"/>
            <a:ext cx="1714500" cy="426594"/>
          </a:xfrm>
          <a:prstGeom prst="rect">
            <a:avLst/>
          </a:prstGeom>
        </p:spPr>
      </p:pic>
      <p:pic>
        <p:nvPicPr>
          <p:cNvPr id="23654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53965" y="122237"/>
            <a:ext cx="1323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8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622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8920340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4"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2.png"/><Relationship Id="rId5" Type="http://schemas.openxmlformats.org/officeDocument/2006/relationships/slideLayout" Target="../slideLayouts/slideLayout26.xml"/><Relationship Id="rId10" Type="http://schemas.openxmlformats.org/officeDocument/2006/relationships/image" Target="../media/image5.jpeg"/><Relationship Id="rId4" Type="http://schemas.openxmlformats.org/officeDocument/2006/relationships/slideLayout" Target="../slideLayouts/slideLayout25.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2.png"/><Relationship Id="rId5" Type="http://schemas.openxmlformats.org/officeDocument/2006/relationships/slideLayout" Target="../slideLayouts/slideLayout34.xml"/><Relationship Id="rId10" Type="http://schemas.openxmlformats.org/officeDocument/2006/relationships/image" Target="../media/image5.jpeg"/><Relationship Id="rId4" Type="http://schemas.openxmlformats.org/officeDocument/2006/relationships/slideLayout" Target="../slideLayouts/slideLayout33.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5" Type="http://schemas.openxmlformats.org/officeDocument/2006/relationships/image" Target="../media/image2.png"/><Relationship Id="rId4" Type="http://schemas.openxmlformats.org/officeDocument/2006/relationships/image" Target="../media/image5.jpeg"/></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image" Target="../media/image8.jpeg"/><Relationship Id="rId2" Type="http://schemas.openxmlformats.org/officeDocument/2006/relationships/slideLayout" Target="../slideLayouts/slideLayout44.xml"/><Relationship Id="rId16" Type="http://schemas.openxmlformats.org/officeDocument/2006/relationships/theme" Target="../theme/theme16.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image" Target="../media/image8.jpeg"/><Relationship Id="rId2" Type="http://schemas.openxmlformats.org/officeDocument/2006/relationships/slideLayout" Target="../slideLayouts/slideLayout59.xml"/><Relationship Id="rId16" Type="http://schemas.openxmlformats.org/officeDocument/2006/relationships/theme" Target="../theme/theme1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theme" Target="../theme/theme7.xml"/><Relationship Id="rId4"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schemeClr val="bg1"/>
                </a:solidFill>
                <a:latin typeface="Century Gothic" pitchFamily="34" charset="0"/>
              </a:rPr>
              <a:t>Content</a:t>
            </a:r>
            <a:endParaRPr lang="en-US" sz="3600" dirty="0">
              <a:solidFill>
                <a:schemeClr val="bg1"/>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F7F7F"/>
                </a:solidFill>
                <a:latin typeface="Century Gothic" pitchFamily="34" charset="0"/>
              </a:rPr>
              <a:t>CMMI Level 5 | ISO 27001  |  Copyright © 2017 Bleum Inc.</a:t>
            </a:r>
          </a:p>
          <a:p>
            <a:endParaRPr lang="en-US" sz="1200" dirty="0">
              <a:latin typeface="Century Gothic" pitchFamily="34" charset="0"/>
            </a:endParaRPr>
          </a:p>
        </p:txBody>
      </p:sp>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2017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976283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9"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2017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9762832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4"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1"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2017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1801431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1"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2017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7147903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5"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2017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34508974"/>
      </p:ext>
    </p:extLst>
  </p:cSld>
  <p:clrMap bg1="lt1" tx1="dk1" bg2="lt2" tx2="dk2" accent1="accent1" accent2="accent2" accent3="accent3" accent4="accent4" accent5="accent5" accent6="accent6" hlink="hlink" folHlink="folHlink"/>
  <p:sldLayoutIdLst>
    <p:sldLayoutId id="2147483814" r:id="rId1"/>
    <p:sldLayoutId id="2147483815"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2017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9049659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2"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7651" name="Rectangle 4"/>
          <p:cNvSpPr>
            <a:spLocks noGrp="1" noChangeArrowheads="1"/>
          </p:cNvSpPr>
          <p:nvPr>
            <p:ph type="body" idx="1"/>
          </p:nvPr>
        </p:nvSpPr>
        <p:spPr bwMode="auto">
          <a:xfrm>
            <a:off x="457200" y="1751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12"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latin typeface="Arial"/>
                <a:ea typeface="ＭＳ Ｐゴシック" pitchFamily="-105" charset="-128"/>
                <a:cs typeface="+mn-cs"/>
              </a:rPr>
              <a:pPr>
                <a:defRPr/>
              </a:pPr>
              <a:t>‹#›</a:t>
            </a:fld>
            <a:endParaRPr lang="en-US" dirty="0">
              <a:solidFill>
                <a:srgbClr val="000000"/>
              </a:solidFill>
              <a:latin typeface="Arial"/>
              <a:ea typeface="ＭＳ Ｐゴシック" pitchFamily="-105" charset="-128"/>
              <a:cs typeface="+mn-cs"/>
            </a:endParaRPr>
          </a:p>
        </p:txBody>
      </p:sp>
      <p:sp>
        <p:nvSpPr>
          <p:cNvPr id="10" name="TextBox 9"/>
          <p:cNvSpPr txBox="1"/>
          <p:nvPr/>
        </p:nvSpPr>
        <p:spPr>
          <a:xfrm>
            <a:off x="457200" y="6634649"/>
            <a:ext cx="4648200" cy="215444"/>
          </a:xfrm>
          <a:prstGeom prst="rect">
            <a:avLst/>
          </a:prstGeom>
          <a:noFill/>
        </p:spPr>
        <p:txBody>
          <a:bodyPr>
            <a:prstTxWarp prst="textNoShape">
              <a:avLst/>
            </a:prstTxWarp>
            <a:spAutoFit/>
          </a:bodyPr>
          <a:lstStyle/>
          <a:p>
            <a:pPr>
              <a:defRPr/>
            </a:pPr>
            <a:r>
              <a:rPr lang="en-US" sz="800" dirty="0">
                <a:solidFill>
                  <a:srgbClr val="919195"/>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142328135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hf hdr="0" ftr="0" dt="0"/>
  <p:txStyles>
    <p:titleStyle>
      <a:lvl1pPr algn="l" rtl="0" eaLnBrk="1" fontAlgn="base" hangingPunct="1">
        <a:lnSpc>
          <a:spcPts val="4200"/>
        </a:lnSpc>
        <a:spcBef>
          <a:spcPct val="0"/>
        </a:spcBef>
        <a:spcAft>
          <a:spcPct val="0"/>
        </a:spcAft>
        <a:defRPr lang="en-US" sz="3600" dirty="0">
          <a:solidFill>
            <a:schemeClr val="bg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75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spcBef>
          <a:spcPct val="200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spcBef>
          <a:spcPct val="200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7651" name="Rectangle 4"/>
          <p:cNvSpPr>
            <a:spLocks noGrp="1" noChangeArrowheads="1"/>
          </p:cNvSpPr>
          <p:nvPr>
            <p:ph type="body" idx="1"/>
          </p:nvPr>
        </p:nvSpPr>
        <p:spPr bwMode="auto">
          <a:xfrm>
            <a:off x="457200" y="1751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12"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latin typeface="Arial"/>
                <a:ea typeface="ＭＳ Ｐゴシック" pitchFamily="-105" charset="-128"/>
                <a:cs typeface="+mn-cs"/>
              </a:rPr>
              <a:pPr>
                <a:defRPr/>
              </a:pPr>
              <a:t>‹#›</a:t>
            </a:fld>
            <a:endParaRPr lang="en-US" dirty="0">
              <a:solidFill>
                <a:srgbClr val="000000"/>
              </a:solidFill>
              <a:latin typeface="Arial"/>
              <a:ea typeface="ＭＳ Ｐゴシック" pitchFamily="-105" charset="-128"/>
              <a:cs typeface="+mn-cs"/>
            </a:endParaRPr>
          </a:p>
        </p:txBody>
      </p:sp>
      <p:sp>
        <p:nvSpPr>
          <p:cNvPr id="10" name="TextBox 9"/>
          <p:cNvSpPr txBox="1"/>
          <p:nvPr/>
        </p:nvSpPr>
        <p:spPr>
          <a:xfrm>
            <a:off x="457200" y="6634649"/>
            <a:ext cx="4648200" cy="215444"/>
          </a:xfrm>
          <a:prstGeom prst="rect">
            <a:avLst/>
          </a:prstGeom>
          <a:noFill/>
        </p:spPr>
        <p:txBody>
          <a:bodyPr>
            <a:prstTxWarp prst="textNoShape">
              <a:avLst/>
            </a:prstTxWarp>
            <a:spAutoFit/>
          </a:bodyPr>
          <a:lstStyle/>
          <a:p>
            <a:pPr>
              <a:defRPr/>
            </a:pPr>
            <a:r>
              <a:rPr lang="en-US" sz="800" dirty="0">
                <a:solidFill>
                  <a:srgbClr val="919195"/>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192649364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Lst>
  <p:hf hdr="0" ftr="0" dt="0"/>
  <p:txStyles>
    <p:titleStyle>
      <a:lvl1pPr algn="l" rtl="0" eaLnBrk="1" fontAlgn="base" hangingPunct="1">
        <a:lnSpc>
          <a:spcPts val="4200"/>
        </a:lnSpc>
        <a:spcBef>
          <a:spcPct val="0"/>
        </a:spcBef>
        <a:spcAft>
          <a:spcPct val="0"/>
        </a:spcAft>
        <a:defRPr lang="en-US" sz="3600" dirty="0">
          <a:solidFill>
            <a:schemeClr val="bg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75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spcBef>
          <a:spcPct val="200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spcBef>
          <a:spcPct val="200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5"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276999"/>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sz="1200" dirty="0" smtClean="0">
                <a:solidFill>
                  <a:schemeClr val="bg1"/>
                </a:solidFill>
                <a:latin typeface="Century Gothic"/>
                <a:cs typeface="Century Gothic"/>
              </a:rPr>
              <a:t>CMMI Level 5 | ISO 27001  |  Copyright © 2017 Bleum Inc.</a:t>
            </a: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7" r:id="rId1"/>
    <p:sldLayoutId id="2147483826"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7588242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09376466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06048276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7"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2017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5885617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859" r:id="rId4"/>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2017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236311645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0"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2017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9864736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3.emf"/><Relationship Id="rId5" Type="http://schemas.openxmlformats.org/officeDocument/2006/relationships/package" Target="../embeddings/Microsoft_Excel_Worksheet3.xlsx"/><Relationship Id="rId4" Type="http://schemas.openxmlformats.org/officeDocument/2006/relationships/image" Target="../media/image30.jpeg"/></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1.emf"/><Relationship Id="rId5" Type="http://schemas.openxmlformats.org/officeDocument/2006/relationships/package" Target="../embeddings/Microsoft_Word_Document1.docx"/><Relationship Id="rId4" Type="http://schemas.openxmlformats.org/officeDocument/2006/relationships/image" Target="../media/image30.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2.emf"/><Relationship Id="rId5" Type="http://schemas.openxmlformats.org/officeDocument/2006/relationships/package" Target="../embeddings/Microsoft_Word_Document2.docx"/><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Microsoft YaHei" panose="020B0503020204020204" pitchFamily="34" charset="-122"/>
                <a:ea typeface="Microsoft YaHei" panose="020B0503020204020204" pitchFamily="34" charset="-122"/>
              </a:rPr>
              <a:t>JDA WMS Performance Check, Upgrade and Automated Test</a:t>
            </a:r>
            <a:endParaRPr lang="en-US" dirty="0">
              <a:latin typeface="Microsoft YaHei" panose="020B0503020204020204" pitchFamily="34" charset="-122"/>
              <a:ea typeface="Microsoft YaHei" panose="020B0503020204020204" pitchFamily="34" charset="-122"/>
            </a:endParaRPr>
          </a:p>
        </p:txBody>
      </p:sp>
      <p:sp>
        <p:nvSpPr>
          <p:cNvPr id="3" name="Subtitle 2"/>
          <p:cNvSpPr>
            <a:spLocks noGrp="1"/>
          </p:cNvSpPr>
          <p:nvPr>
            <p:ph type="subTitle" idx="1"/>
          </p:nvPr>
        </p:nvSpPr>
        <p:spPr/>
        <p:txBody>
          <a:bodyPr/>
          <a:lstStyle/>
          <a:p>
            <a:r>
              <a:rPr lang="en-US" dirty="0" smtClean="0"/>
              <a:t>                                         </a:t>
            </a:r>
          </a:p>
          <a:p>
            <a:r>
              <a:rPr lang="en-US" altLang="zh-CN" dirty="0"/>
              <a:t> </a:t>
            </a:r>
            <a:r>
              <a:rPr lang="en-US" altLang="zh-CN" dirty="0" smtClean="0"/>
              <a:t>                                      </a:t>
            </a:r>
          </a:p>
          <a:p>
            <a:endParaRPr lang="en-US" altLang="zh-CN" dirty="0"/>
          </a:p>
          <a:p>
            <a:r>
              <a:rPr lang="en-US" altLang="zh-CN" dirty="0" smtClean="0"/>
              <a:t>2010/2012.1 to 2013.2 or 2014.1 </a:t>
            </a:r>
          </a:p>
        </p:txBody>
      </p:sp>
      <p:sp>
        <p:nvSpPr>
          <p:cNvPr id="2" name="Slide Number Placeholder 1"/>
          <p:cNvSpPr>
            <a:spLocks noGrp="1"/>
          </p:cNvSpPr>
          <p:nvPr>
            <p:ph type="sldNum" sz="quarter" idx="4294967295"/>
          </p:nvPr>
        </p:nvSpPr>
        <p:spPr>
          <a:xfrm>
            <a:off x="7162800" y="6562725"/>
            <a:ext cx="1981200" cy="365125"/>
          </a:xfrm>
          <a:prstGeom prst="rect">
            <a:avLst/>
          </a:prstGeom>
        </p:spPr>
        <p:txBody>
          <a:bodyPr/>
          <a:lstStyle/>
          <a:p>
            <a:fld id="{1E271111-F451-4F40-BCBE-9613D3148906}" type="slidenum">
              <a:rPr lang="en-US" smtClean="0">
                <a:solidFill>
                  <a:prstClr val="white"/>
                </a:solidFill>
              </a:rPr>
              <a:pPr/>
              <a:t>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marL="274320" marR="0" lvl="0" indent="-274320" algn="l" defTabSz="914400" rtl="0" eaLnBrk="1" fontAlgn="auto" latinLnBrk="0" hangingPunct="1">
              <a:lnSpc>
                <a:spcPct val="170000"/>
              </a:lnSpc>
              <a:spcBef>
                <a:spcPts val="600"/>
              </a:spcBef>
              <a:spcAft>
                <a:spcPts val="0"/>
              </a:spcAft>
              <a:buClr>
                <a:schemeClr val="accent1"/>
              </a:buClr>
              <a:buSzPct val="100000"/>
              <a:buFont typeface="Arial" pitchFamily="34" charset="0"/>
              <a:buChar char="•"/>
              <a:tabLst/>
              <a:defRPr/>
            </a:pPr>
            <a:endParaRPr lang="en-US" sz="2300" dirty="0">
              <a:solidFill>
                <a:schemeClr val="tx1">
                  <a:lumMod val="65000"/>
                  <a:lumOff val="35000"/>
                </a:schemeClr>
              </a:solidFill>
              <a:latin typeface="Century Gothic"/>
              <a:cs typeface="Century Gothic"/>
            </a:endParaRPr>
          </a:p>
        </p:txBody>
      </p:sp>
      <p:pic>
        <p:nvPicPr>
          <p:cNvPr id="6" name="Picture 7" descr="curve.png"/>
          <p:cNvPicPr>
            <a:picLocks noChangeAspect="1"/>
          </p:cNvPicPr>
          <p:nvPr/>
        </p:nvPicPr>
        <p:blipFill rotWithShape="1">
          <a:blip r:embed="rId3">
            <a:extLst>
              <a:ext uri="{28A0092B-C50C-407E-A947-70E740481C1C}">
                <a14:useLocalDpi xmlns:a14="http://schemas.microsoft.com/office/drawing/2010/main" val="0"/>
              </a:ext>
            </a:extLst>
          </a:blip>
          <a:srcRect l="6563" r="6667" b="26587"/>
          <a:stretch/>
        </p:blipFill>
        <p:spPr bwMode="auto">
          <a:xfrm>
            <a:off x="0" y="5512197"/>
            <a:ext cx="9144000" cy="134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496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750"/>
              </a:spcBef>
            </a:pP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en-US" altLang="zh-CN" sz="2400" dirty="0" smtClean="0">
                <a:solidFill>
                  <a:schemeClr val="tx1"/>
                </a:solidFill>
                <a:latin typeface="Calibri" panose="020F0502020204030204" pitchFamily="34" charset="0"/>
                <a:ea typeface="微软雅黑" pitchFamily="34" charset="-122"/>
                <a:cs typeface="Arial" pitchFamily="34" charset="0"/>
              </a:rPr>
              <a:t>High Level Project Plan</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10</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4">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3156066417"/>
              </p:ext>
            </p:extLst>
          </p:nvPr>
        </p:nvGraphicFramePr>
        <p:xfrm>
          <a:off x="468423" y="1340768"/>
          <a:ext cx="8218378" cy="2898060"/>
        </p:xfrm>
        <a:graphic>
          <a:graphicData uri="http://schemas.openxmlformats.org/presentationml/2006/ole">
            <mc:AlternateContent xmlns:mc="http://schemas.openxmlformats.org/markup-compatibility/2006">
              <mc:Choice xmlns:v="urn:schemas-microsoft-com:vml" Requires="v">
                <p:oleObj spid="_x0000_s9247" name="Worksheet" r:id="rId5" imgW="5429216" imgH="1914516" progId="Excel.Sheet.12">
                  <p:embed/>
                </p:oleObj>
              </mc:Choice>
              <mc:Fallback>
                <p:oleObj name="Worksheet" r:id="rId5" imgW="5429216" imgH="1914516" progId="Excel.Sheet.12">
                  <p:embed/>
                  <p:pic>
                    <p:nvPicPr>
                      <p:cNvPr id="0" name=""/>
                      <p:cNvPicPr/>
                      <p:nvPr/>
                    </p:nvPicPr>
                    <p:blipFill>
                      <a:blip r:embed="rId6"/>
                      <a:stretch>
                        <a:fillRect/>
                      </a:stretch>
                    </p:blipFill>
                    <p:spPr>
                      <a:xfrm>
                        <a:off x="468423" y="1340768"/>
                        <a:ext cx="8218378" cy="2898060"/>
                      </a:xfrm>
                      <a:prstGeom prst="rect">
                        <a:avLst/>
                      </a:prstGeom>
                    </p:spPr>
                  </p:pic>
                </p:oleObj>
              </mc:Fallback>
            </mc:AlternateContent>
          </a:graphicData>
        </a:graphic>
      </p:graphicFrame>
    </p:spTree>
    <p:extLst>
      <p:ext uri="{BB962C8B-B14F-4D97-AF65-F5344CB8AC3E}">
        <p14:creationId xmlns:p14="http://schemas.microsoft.com/office/powerpoint/2010/main" val="3269918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750"/>
              </a:spcBef>
            </a:pPr>
            <a:r>
              <a:rPr lang="en-US" altLang="zh-CN" sz="2400" dirty="0" smtClean="0">
                <a:solidFill>
                  <a:schemeClr val="tx1"/>
                </a:solidFill>
                <a:latin typeface="Calibri" panose="020F0502020204030204" pitchFamily="34" charset="0"/>
                <a:ea typeface="Microsoft YaHei" panose="020B0503020204020204" pitchFamily="34" charset="-122"/>
              </a:rPr>
              <a:t> </a:t>
            </a:r>
            <a:r>
              <a:rPr lang="en-US" sz="2400" dirty="0">
                <a:solidFill>
                  <a:schemeClr val="tx1"/>
                </a:solidFill>
                <a:latin typeface="Calibri" panose="020F0502020204030204" pitchFamily="34" charset="0"/>
                <a:ea typeface="微软雅黑" pitchFamily="34" charset="-122"/>
                <a:cs typeface="Arial" pitchFamily="34" charset="0"/>
              </a:rPr>
              <a:t>Master Data </a:t>
            </a:r>
            <a:r>
              <a:rPr lang="en-US" sz="2400" dirty="0" smtClean="0">
                <a:solidFill>
                  <a:schemeClr val="tx1"/>
                </a:solidFill>
                <a:latin typeface="Calibri" panose="020F0502020204030204" pitchFamily="34" charset="0"/>
                <a:ea typeface="微软雅黑" pitchFamily="34" charset="-122"/>
                <a:cs typeface="Arial" pitchFamily="34" charset="0"/>
              </a:rPr>
              <a:t>Export</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395536" y="1319277"/>
            <a:ext cx="8003232" cy="2554545"/>
          </a:xfrm>
          <a:prstGeom prst="rect">
            <a:avLst/>
          </a:prstGeom>
          <a:noFill/>
        </p:spPr>
        <p:txBody>
          <a:bodyPr wrap="square" rtlCol="0">
            <a:spAutoFit/>
          </a:bodyPr>
          <a:lstStyle/>
          <a:p>
            <a:pPr lvl="0"/>
            <a:r>
              <a:rPr lang="en-US" sz="2000" dirty="0">
                <a:latin typeface="Calibri" panose="020F0502020204030204" pitchFamily="34" charset="0"/>
              </a:rPr>
              <a:t>Export the </a:t>
            </a:r>
            <a:r>
              <a:rPr lang="en-US" sz="2000" b="1" dirty="0">
                <a:latin typeface="Calibri" panose="020F0502020204030204" pitchFamily="34" charset="0"/>
              </a:rPr>
              <a:t>master data</a:t>
            </a:r>
            <a:r>
              <a:rPr lang="en-US" sz="2000" dirty="0">
                <a:latin typeface="Calibri" panose="020F0502020204030204" pitchFamily="34" charset="0"/>
              </a:rPr>
              <a:t> from 2012.1</a:t>
            </a:r>
          </a:p>
          <a:p>
            <a:pPr marL="800100" lvl="1" indent="-342900">
              <a:buFont typeface="Wingdings" panose="05000000000000000000" pitchFamily="2" charset="2"/>
              <a:buChar char="Ø"/>
            </a:pPr>
            <a:r>
              <a:rPr lang="en-US" sz="2000" dirty="0">
                <a:latin typeface="Calibri" panose="020F0502020204030204" pitchFamily="34" charset="0"/>
              </a:rPr>
              <a:t>Warehouse/building/area/location</a:t>
            </a:r>
          </a:p>
          <a:p>
            <a:pPr marL="800100" lvl="1" indent="-342900">
              <a:buFont typeface="Wingdings" panose="05000000000000000000" pitchFamily="2" charset="2"/>
              <a:buChar char="Ø"/>
            </a:pPr>
            <a:r>
              <a:rPr lang="en-US" sz="2000" dirty="0">
                <a:latin typeface="Calibri" panose="020F0502020204030204" pitchFamily="34" charset="0"/>
              </a:rPr>
              <a:t>Work zone/work area</a:t>
            </a:r>
          </a:p>
          <a:p>
            <a:pPr marL="800100" lvl="1" indent="-342900">
              <a:buFont typeface="Wingdings" panose="05000000000000000000" pitchFamily="2" charset="2"/>
              <a:buChar char="Ø"/>
            </a:pPr>
            <a:r>
              <a:rPr lang="en-US" sz="2000" dirty="0">
                <a:latin typeface="Calibri" panose="020F0502020204030204" pitchFamily="34" charset="0"/>
              </a:rPr>
              <a:t>Items/item lot info/item footprint</a:t>
            </a:r>
          </a:p>
          <a:p>
            <a:pPr marL="800100" lvl="1" indent="-342900">
              <a:buFont typeface="Wingdings" panose="05000000000000000000" pitchFamily="2" charset="2"/>
              <a:buChar char="Ø"/>
            </a:pPr>
            <a:r>
              <a:rPr lang="en-US" sz="2000" dirty="0">
                <a:latin typeface="Calibri" panose="020F0502020204030204" pitchFamily="34" charset="0"/>
              </a:rPr>
              <a:t>Customer/suppliers/client</a:t>
            </a:r>
          </a:p>
          <a:p>
            <a:pPr marL="800100" lvl="1" indent="-342900">
              <a:buFont typeface="Wingdings" panose="05000000000000000000" pitchFamily="2" charset="2"/>
              <a:buChar char="Ø"/>
            </a:pPr>
            <a:r>
              <a:rPr lang="en-US" sz="2000" dirty="0">
                <a:latin typeface="Calibri" panose="020F0502020204030204" pitchFamily="34" charset="0"/>
              </a:rPr>
              <a:t>RF device/printer/Picking Device</a:t>
            </a:r>
          </a:p>
          <a:p>
            <a:pPr marL="800100" lvl="1" indent="-342900">
              <a:buFont typeface="Wingdings" panose="05000000000000000000" pitchFamily="2" charset="2"/>
              <a:buChar char="Ø"/>
            </a:pPr>
            <a:r>
              <a:rPr lang="en-US" sz="2000" dirty="0">
                <a:latin typeface="Calibri" panose="020F0502020204030204" pitchFamily="34" charset="0"/>
              </a:rPr>
              <a:t>others</a:t>
            </a:r>
          </a:p>
          <a:p>
            <a:endParaRPr lang="en-US" sz="2000" dirty="0">
              <a:latin typeface="Calibri" panose="020F0502020204030204" pitchFamily="34" charset="0"/>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699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ts val="600"/>
              </a:spcBef>
            </a:pPr>
            <a:r>
              <a:rPr lang="en-US" altLang="zh-CN" sz="2400" dirty="0">
                <a:solidFill>
                  <a:schemeClr val="tx1"/>
                </a:solidFill>
                <a:latin typeface="Calibri" panose="020F0502020204030204" pitchFamily="34" charset="0"/>
                <a:ea typeface="微软雅黑" pitchFamily="34" charset="-122"/>
                <a:cs typeface="Arial" pitchFamily="34" charset="0"/>
              </a:rPr>
              <a:t>System </a:t>
            </a:r>
            <a:r>
              <a:rPr lang="en-US" sz="2400" dirty="0">
                <a:solidFill>
                  <a:schemeClr val="tx1"/>
                </a:solidFill>
                <a:latin typeface="Calibri" panose="020F0502020204030204" pitchFamily="34" charset="0"/>
                <a:ea typeface="微软雅黑" pitchFamily="34" charset="-122"/>
                <a:cs typeface="Arial" pitchFamily="34" charset="0"/>
              </a:rPr>
              <a:t>Configuration</a:t>
            </a: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12</a:t>
            </a:fld>
            <a:endParaRPr lang="en-US" dirty="0">
              <a:solidFill>
                <a:prstClr val="white"/>
              </a:solidFill>
            </a:endParaRPr>
          </a:p>
        </p:txBody>
      </p:sp>
      <p:sp>
        <p:nvSpPr>
          <p:cNvPr id="5" name="Content Placeholder 2"/>
          <p:cNvSpPr txBox="1">
            <a:spLocks/>
          </p:cNvSpPr>
          <p:nvPr/>
        </p:nvSpPr>
        <p:spPr>
          <a:xfrm>
            <a:off x="457200" y="1428328"/>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395536" y="1196752"/>
            <a:ext cx="4752528" cy="4632037"/>
          </a:xfrm>
          <a:prstGeom prst="rect">
            <a:avLst/>
          </a:prstGeom>
          <a:noFill/>
        </p:spPr>
        <p:txBody>
          <a:bodyPr wrap="square" rtlCol="0">
            <a:spAutoFit/>
          </a:bodyPr>
          <a:lstStyle/>
          <a:p>
            <a:pPr marL="285750" lvl="0" indent="-285750">
              <a:spcBef>
                <a:spcPts val="600"/>
              </a:spcBef>
              <a:buFont typeface="Wingdings" panose="05000000000000000000" pitchFamily="2" charset="2"/>
              <a:buChar char="q"/>
            </a:pPr>
            <a:r>
              <a:rPr lang="en-US" sz="2000" b="1" dirty="0">
                <a:latin typeface="Calibri" panose="020F0502020204030204" pitchFamily="34" charset="0"/>
              </a:rPr>
              <a:t>Configuration </a:t>
            </a:r>
            <a:endParaRPr lang="en-US" sz="2000" dirty="0">
              <a:latin typeface="Calibri" panose="020F0502020204030204" pitchFamily="34" charset="0"/>
            </a:endParaRPr>
          </a:p>
          <a:p>
            <a:pPr marL="742950" lvl="1" indent="-285750">
              <a:spcBef>
                <a:spcPts val="600"/>
              </a:spcBef>
              <a:buFont typeface="Wingdings" panose="05000000000000000000" pitchFamily="2" charset="2"/>
              <a:buChar char="v"/>
            </a:pPr>
            <a:r>
              <a:rPr lang="en-US" sz="2000" dirty="0">
                <a:latin typeface="Calibri" panose="020F0502020204030204" pitchFamily="34" charset="0"/>
              </a:rPr>
              <a:t>Verify the master data setting and configurations</a:t>
            </a:r>
          </a:p>
          <a:p>
            <a:pPr marL="742950" lvl="1" indent="-285750">
              <a:spcBef>
                <a:spcPts val="600"/>
              </a:spcBef>
              <a:buFont typeface="Wingdings" panose="05000000000000000000" pitchFamily="2" charset="2"/>
              <a:buChar char="v"/>
            </a:pPr>
            <a:r>
              <a:rPr lang="en-US" sz="2000" dirty="0">
                <a:latin typeface="Calibri" panose="020F0502020204030204" pitchFamily="34" charset="0"/>
              </a:rPr>
              <a:t>Operations Configuration </a:t>
            </a:r>
          </a:p>
          <a:p>
            <a:pPr marL="1257300" lvl="2" indent="-342900">
              <a:spcBef>
                <a:spcPts val="600"/>
              </a:spcBef>
              <a:buFont typeface="+mj-lt"/>
              <a:buAutoNum type="arabicPeriod"/>
            </a:pPr>
            <a:r>
              <a:rPr lang="en-US" sz="2000" dirty="0">
                <a:latin typeface="Calibri" panose="020F0502020204030204" pitchFamily="34" charset="0"/>
              </a:rPr>
              <a:t>Receiving/Storage </a:t>
            </a:r>
          </a:p>
          <a:p>
            <a:pPr marL="1257300" lvl="2" indent="-342900">
              <a:spcBef>
                <a:spcPts val="600"/>
              </a:spcBef>
              <a:buFont typeface="+mj-lt"/>
              <a:buAutoNum type="arabicPeriod"/>
            </a:pPr>
            <a:r>
              <a:rPr lang="en-US" sz="2000" dirty="0">
                <a:latin typeface="Calibri" panose="020F0502020204030204" pitchFamily="34" charset="0"/>
              </a:rPr>
              <a:t>Allocation/pick/ship</a:t>
            </a:r>
          </a:p>
          <a:p>
            <a:pPr marL="1257300" lvl="2" indent="-342900">
              <a:spcBef>
                <a:spcPts val="600"/>
              </a:spcBef>
              <a:buFont typeface="+mj-lt"/>
              <a:buAutoNum type="arabicPeriod"/>
            </a:pPr>
            <a:r>
              <a:rPr lang="en-US" sz="2000" dirty="0">
                <a:latin typeface="Calibri" panose="020F0502020204030204" pitchFamily="34" charset="0"/>
              </a:rPr>
              <a:t>Order Type/consolidate</a:t>
            </a:r>
          </a:p>
          <a:p>
            <a:pPr marL="1257300" lvl="2" indent="-342900">
              <a:spcBef>
                <a:spcPts val="600"/>
              </a:spcBef>
              <a:buFont typeface="+mj-lt"/>
              <a:buAutoNum type="arabicPeriod"/>
            </a:pPr>
            <a:r>
              <a:rPr lang="en-US" sz="2000" dirty="0">
                <a:latin typeface="Calibri" panose="020F0502020204030204" pitchFamily="34" charset="0"/>
              </a:rPr>
              <a:t>Mixing rule</a:t>
            </a:r>
          </a:p>
          <a:p>
            <a:pPr marL="1257300" lvl="2" indent="-342900">
              <a:spcBef>
                <a:spcPts val="600"/>
              </a:spcBef>
              <a:buFont typeface="+mj-lt"/>
              <a:buAutoNum type="arabicPeriod"/>
            </a:pPr>
            <a:r>
              <a:rPr lang="en-US" sz="2000" dirty="0">
                <a:latin typeface="Calibri" panose="020F0502020204030204" pitchFamily="34" charset="0"/>
              </a:rPr>
              <a:t>Inventory</a:t>
            </a:r>
          </a:p>
          <a:p>
            <a:pPr marL="1257300" lvl="2" indent="-342900">
              <a:spcBef>
                <a:spcPts val="600"/>
              </a:spcBef>
              <a:buFont typeface="+mj-lt"/>
              <a:buAutoNum type="arabicPeriod"/>
            </a:pPr>
            <a:r>
              <a:rPr lang="en-US" sz="2000" dirty="0">
                <a:latin typeface="Calibri" panose="020F0502020204030204" pitchFamily="34" charset="0"/>
              </a:rPr>
              <a:t>Shipping </a:t>
            </a:r>
          </a:p>
          <a:p>
            <a:pPr marL="1257300" lvl="2" indent="-342900">
              <a:spcBef>
                <a:spcPts val="600"/>
              </a:spcBef>
              <a:buFont typeface="+mj-lt"/>
              <a:buAutoNum type="arabicPeriod"/>
            </a:pPr>
            <a:r>
              <a:rPr lang="en-US" sz="2000" dirty="0">
                <a:latin typeface="Calibri" panose="020F0502020204030204" pitchFamily="34" charset="0"/>
              </a:rPr>
              <a:t>Direct work</a:t>
            </a:r>
          </a:p>
          <a:p>
            <a:pPr lvl="0">
              <a:spcBef>
                <a:spcPts val="1200"/>
              </a:spcBef>
            </a:pPr>
            <a:endParaRPr lang="en-US" sz="2000" dirty="0">
              <a:latin typeface="Calibri" panose="020F0502020204030204" pitchFamily="34" charset="0"/>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508104" y="1268760"/>
            <a:ext cx="3600400" cy="3631763"/>
          </a:xfrm>
          <a:prstGeom prst="rect">
            <a:avLst/>
          </a:prstGeom>
          <a:noFill/>
        </p:spPr>
        <p:txBody>
          <a:bodyPr wrap="square" rtlCol="0">
            <a:spAutoFit/>
          </a:bodyPr>
          <a:lstStyle/>
          <a:p>
            <a:pPr marL="285750" lvl="0" indent="-285750">
              <a:spcBef>
                <a:spcPts val="1200"/>
              </a:spcBef>
              <a:buFont typeface="Wingdings" panose="05000000000000000000" pitchFamily="2" charset="2"/>
              <a:buChar char="q"/>
            </a:pPr>
            <a:r>
              <a:rPr lang="en-US" sz="2000" b="1" dirty="0" smtClean="0">
                <a:latin typeface="Calibri" panose="020F0502020204030204" pitchFamily="34" charset="0"/>
              </a:rPr>
              <a:t>Settings</a:t>
            </a:r>
          </a:p>
          <a:p>
            <a:pPr marL="800100" lvl="1" indent="-342900">
              <a:spcBef>
                <a:spcPts val="1200"/>
              </a:spcBef>
              <a:buFont typeface="+mj-lt"/>
              <a:buAutoNum type="arabicPeriod"/>
            </a:pPr>
            <a:r>
              <a:rPr lang="en-US" sz="2000" dirty="0" smtClean="0">
                <a:latin typeface="Calibri" panose="020F0502020204030204" pitchFamily="34" charset="0"/>
              </a:rPr>
              <a:t>Policy data</a:t>
            </a:r>
            <a:endParaRPr lang="en-US" sz="2000" dirty="0">
              <a:latin typeface="Calibri" panose="020F0502020204030204" pitchFamily="34" charset="0"/>
            </a:endParaRPr>
          </a:p>
          <a:p>
            <a:pPr marL="800100" lvl="1" indent="-342900">
              <a:spcBef>
                <a:spcPts val="1200"/>
              </a:spcBef>
              <a:buFont typeface="+mj-lt"/>
              <a:buAutoNum type="arabicPeriod"/>
            </a:pPr>
            <a:r>
              <a:rPr lang="en-US" sz="2000" dirty="0" smtClean="0">
                <a:latin typeface="Calibri" panose="020F0502020204030204" pitchFamily="34" charset="0"/>
              </a:rPr>
              <a:t>Report/label</a:t>
            </a:r>
            <a:endParaRPr lang="en-US" sz="2000" dirty="0">
              <a:latin typeface="Calibri" panose="020F0502020204030204" pitchFamily="34" charset="0"/>
            </a:endParaRPr>
          </a:p>
          <a:p>
            <a:pPr marL="800100" lvl="1" indent="-342900">
              <a:spcBef>
                <a:spcPts val="1200"/>
              </a:spcBef>
              <a:buFont typeface="+mj-lt"/>
              <a:buAutoNum type="arabicPeriod"/>
            </a:pPr>
            <a:r>
              <a:rPr lang="en-US" sz="2000" dirty="0" smtClean="0">
                <a:latin typeface="Calibri" panose="020F0502020204030204" pitchFamily="34" charset="0"/>
              </a:rPr>
              <a:t>Printer</a:t>
            </a:r>
            <a:endParaRPr lang="en-US" sz="2000" dirty="0">
              <a:latin typeface="Calibri" panose="020F0502020204030204" pitchFamily="34" charset="0"/>
            </a:endParaRPr>
          </a:p>
          <a:p>
            <a:pPr marL="800100" lvl="1" indent="-342900">
              <a:spcBef>
                <a:spcPts val="1200"/>
              </a:spcBef>
              <a:buFont typeface="+mj-lt"/>
              <a:buAutoNum type="arabicPeriod"/>
            </a:pPr>
            <a:r>
              <a:rPr lang="en-US" sz="2000" dirty="0" smtClean="0">
                <a:latin typeface="Calibri" panose="020F0502020204030204" pitchFamily="34" charset="0"/>
              </a:rPr>
              <a:t>Job/Task  (for 2012.1)</a:t>
            </a:r>
          </a:p>
          <a:p>
            <a:pPr marL="800100" lvl="1" indent="-342900">
              <a:spcBef>
                <a:spcPts val="1200"/>
              </a:spcBef>
              <a:buFont typeface="+mj-lt"/>
              <a:buAutoNum type="arabicPeriod"/>
            </a:pPr>
            <a:r>
              <a:rPr lang="en-US" sz="2000" dirty="0" smtClean="0">
                <a:latin typeface="Calibri" panose="020F0502020204030204" pitchFamily="34" charset="0"/>
              </a:rPr>
              <a:t>Archive </a:t>
            </a:r>
            <a:r>
              <a:rPr lang="en-US" sz="2000" dirty="0">
                <a:latin typeface="Calibri" panose="020F0502020204030204" pitchFamily="34" charset="0"/>
              </a:rPr>
              <a:t> </a:t>
            </a:r>
          </a:p>
          <a:p>
            <a:pPr marL="800100" lvl="1" indent="-342900">
              <a:spcBef>
                <a:spcPts val="1200"/>
              </a:spcBef>
              <a:buFont typeface="+mj-lt"/>
              <a:buAutoNum type="arabicPeriod"/>
            </a:pPr>
            <a:r>
              <a:rPr lang="en-US" sz="2000" dirty="0" smtClean="0">
                <a:latin typeface="Calibri" panose="020F0502020204030204" pitchFamily="34" charset="0"/>
              </a:rPr>
              <a:t>Others</a:t>
            </a:r>
            <a:endParaRPr lang="en-US" sz="2000" dirty="0">
              <a:latin typeface="Calibri" panose="020F0502020204030204" pitchFamily="34" charset="0"/>
            </a:endParaRPr>
          </a:p>
          <a:p>
            <a:pPr lvl="0">
              <a:spcBef>
                <a:spcPts val="1200"/>
              </a:spcBef>
            </a:pPr>
            <a:endParaRPr lang="en-US" sz="2000" dirty="0">
              <a:latin typeface="Calibri" panose="020F0502020204030204" pitchFamily="34" charset="0"/>
            </a:endParaRPr>
          </a:p>
        </p:txBody>
      </p:sp>
    </p:spTree>
    <p:extLst>
      <p:ext uri="{BB962C8B-B14F-4D97-AF65-F5344CB8AC3E}">
        <p14:creationId xmlns:p14="http://schemas.microsoft.com/office/powerpoint/2010/main" val="2864826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ts val="600"/>
              </a:spcBef>
            </a:pP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en-US" sz="2400" dirty="0">
                <a:solidFill>
                  <a:schemeClr val="tx1"/>
                </a:solidFill>
                <a:latin typeface="Calibri" panose="020F0502020204030204" pitchFamily="34" charset="0"/>
                <a:ea typeface="微软雅黑" pitchFamily="34" charset="-122"/>
                <a:cs typeface="Arial" pitchFamily="34" charset="0"/>
              </a:rPr>
              <a:t>Mods</a:t>
            </a:r>
            <a:r>
              <a:rPr lang="en-US" sz="2400" dirty="0" smtClean="0">
                <a:solidFill>
                  <a:schemeClr val="tx1"/>
                </a:solidFill>
                <a:latin typeface="Calibri" panose="020F0502020204030204" pitchFamily="34" charset="0"/>
              </a:rPr>
              <a:t> Analysis</a:t>
            </a:r>
            <a:endParaRPr lang="en-US" sz="2400" dirty="0">
              <a:solidFill>
                <a:schemeClr val="tx1"/>
              </a:solidFill>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13</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395536" y="1408127"/>
            <a:ext cx="8003232" cy="1938992"/>
          </a:xfrm>
          <a:prstGeom prst="rect">
            <a:avLst/>
          </a:prstGeom>
          <a:noFill/>
        </p:spPr>
        <p:txBody>
          <a:bodyPr wrap="square" rtlCol="0">
            <a:spAutoFit/>
          </a:bodyPr>
          <a:lstStyle/>
          <a:p>
            <a:pPr marL="342900" lvl="0" indent="-342900">
              <a:spcBef>
                <a:spcPts val="1200"/>
              </a:spcBef>
              <a:buFont typeface="Wingdings" panose="05000000000000000000" pitchFamily="2" charset="2"/>
              <a:buChar char="q"/>
            </a:pPr>
            <a:r>
              <a:rPr lang="en-US" sz="2000" dirty="0">
                <a:latin typeface="Calibri" panose="020F0502020204030204" pitchFamily="34" charset="0"/>
              </a:rPr>
              <a:t>Evaluate the </a:t>
            </a:r>
            <a:r>
              <a:rPr lang="en-US" sz="2000" dirty="0" smtClean="0">
                <a:latin typeface="Calibri" panose="020F0502020204030204" pitchFamily="34" charset="0"/>
              </a:rPr>
              <a:t>gap and </a:t>
            </a:r>
            <a:r>
              <a:rPr lang="en-US" sz="2000" dirty="0">
                <a:latin typeface="Calibri" panose="020F0502020204030204" pitchFamily="34" charset="0"/>
              </a:rPr>
              <a:t>provide the discrepancy report </a:t>
            </a:r>
            <a:r>
              <a:rPr lang="en-US" sz="2000" dirty="0" smtClean="0">
                <a:latin typeface="Calibri" panose="020F0502020204030204" pitchFamily="34" charset="0"/>
              </a:rPr>
              <a:t>since </a:t>
            </a:r>
            <a:r>
              <a:rPr lang="en-US" sz="2000" dirty="0">
                <a:latin typeface="Calibri" panose="020F0502020204030204" pitchFamily="34" charset="0"/>
              </a:rPr>
              <a:t>customization may not </a:t>
            </a:r>
            <a:r>
              <a:rPr lang="en-US" sz="2000" dirty="0" smtClean="0">
                <a:latin typeface="Calibri" panose="020F0502020204030204" pitchFamily="34" charset="0"/>
              </a:rPr>
              <a:t>work, </a:t>
            </a:r>
            <a:r>
              <a:rPr lang="en-US" sz="2000" dirty="0">
                <a:latin typeface="Calibri" panose="020F0502020204030204" pitchFamily="34" charset="0"/>
              </a:rPr>
              <a:t>or </a:t>
            </a:r>
            <a:r>
              <a:rPr lang="en-US" sz="2000" dirty="0" smtClean="0">
                <a:latin typeface="Calibri" panose="020F0502020204030204" pitchFamily="34" charset="0"/>
              </a:rPr>
              <a:t>there may be </a:t>
            </a:r>
            <a:r>
              <a:rPr lang="en-US" sz="2000" dirty="0">
                <a:latin typeface="Calibri" panose="020F0502020204030204" pitchFamily="34" charset="0"/>
              </a:rPr>
              <a:t>alternative new </a:t>
            </a:r>
            <a:r>
              <a:rPr lang="en-US" sz="2000" dirty="0" smtClean="0">
                <a:latin typeface="Calibri" panose="020F0502020204030204" pitchFamily="34" charset="0"/>
              </a:rPr>
              <a:t>features </a:t>
            </a:r>
            <a:r>
              <a:rPr lang="en-US" sz="2000" dirty="0">
                <a:latin typeface="Calibri" panose="020F0502020204030204" pitchFamily="34" charset="0"/>
              </a:rPr>
              <a:t>on </a:t>
            </a:r>
            <a:r>
              <a:rPr lang="en-US" sz="2000" dirty="0" smtClean="0">
                <a:latin typeface="Calibri" panose="020F0502020204030204" pitchFamily="34" charset="0"/>
              </a:rPr>
              <a:t>2013.2 or 2014.1</a:t>
            </a:r>
            <a:endParaRPr lang="en-US" sz="2000" dirty="0">
              <a:latin typeface="Calibri" panose="020F0502020204030204" pitchFamily="34" charset="0"/>
            </a:endParaRPr>
          </a:p>
          <a:p>
            <a:pPr marL="342900" lvl="0" indent="-342900">
              <a:spcBef>
                <a:spcPts val="1200"/>
              </a:spcBef>
              <a:buFont typeface="Wingdings" panose="05000000000000000000" pitchFamily="2" charset="2"/>
              <a:buChar char="q"/>
            </a:pPr>
            <a:r>
              <a:rPr lang="en-US" sz="2000" dirty="0">
                <a:latin typeface="Calibri" panose="020F0502020204030204" pitchFamily="34" charset="0"/>
              </a:rPr>
              <a:t>Fix </a:t>
            </a:r>
            <a:r>
              <a:rPr lang="en-US" sz="2000" dirty="0" smtClean="0">
                <a:latin typeface="Calibri" panose="020F0502020204030204" pitchFamily="34" charset="0"/>
              </a:rPr>
              <a:t>any discrepancies </a:t>
            </a:r>
            <a:r>
              <a:rPr lang="en-US" sz="2000" dirty="0">
                <a:latin typeface="Calibri" panose="020F0502020204030204" pitchFamily="34" charset="0"/>
              </a:rPr>
              <a:t>and </a:t>
            </a:r>
            <a:r>
              <a:rPr lang="en-US" sz="2000" dirty="0" smtClean="0">
                <a:latin typeface="Calibri" panose="020F0502020204030204" pitchFamily="34" charset="0"/>
              </a:rPr>
              <a:t>defects, </a:t>
            </a:r>
            <a:r>
              <a:rPr lang="en-US" sz="2000" dirty="0">
                <a:latin typeface="Calibri" panose="020F0502020204030204" pitchFamily="34" charset="0"/>
              </a:rPr>
              <a:t>verify new alternative features.</a:t>
            </a:r>
          </a:p>
          <a:p>
            <a:pPr lvl="0">
              <a:spcBef>
                <a:spcPts val="1200"/>
              </a:spcBef>
            </a:pPr>
            <a:endParaRPr lang="en-US" sz="2000" dirty="0">
              <a:latin typeface="Calibri" panose="020F0502020204030204" pitchFamily="34" charset="0"/>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23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ts val="600"/>
              </a:spcBef>
            </a:pP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en-US" altLang="zh-CN" sz="2400" dirty="0">
                <a:solidFill>
                  <a:schemeClr val="tx1"/>
                </a:solidFill>
                <a:latin typeface="Calibri" panose="020F0502020204030204" pitchFamily="34" charset="0"/>
                <a:ea typeface="微软雅黑" pitchFamily="34" charset="-122"/>
                <a:cs typeface="Arial" pitchFamily="34" charset="0"/>
              </a:rPr>
              <a:t>Mods</a:t>
            </a:r>
            <a:r>
              <a:rPr lang="en-US" sz="2400" dirty="0">
                <a:solidFill>
                  <a:schemeClr val="tx1"/>
                </a:solidFill>
                <a:latin typeface="Calibri" panose="020F0502020204030204" pitchFamily="34" charset="0"/>
                <a:ea typeface="微软雅黑" pitchFamily="34" charset="-122"/>
                <a:cs typeface="Arial" pitchFamily="34" charset="0"/>
              </a:rPr>
              <a:t> Migration - Report/Label</a:t>
            </a: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395536" y="1408127"/>
            <a:ext cx="8003232" cy="4247317"/>
          </a:xfrm>
          <a:prstGeom prst="rect">
            <a:avLst/>
          </a:prstGeom>
          <a:noFill/>
        </p:spPr>
        <p:txBody>
          <a:bodyPr wrap="square" rtlCol="0">
            <a:spAutoFit/>
          </a:bodyPr>
          <a:lstStyle/>
          <a:p>
            <a:pPr marL="285750" lvl="0" indent="-285750">
              <a:spcBef>
                <a:spcPts val="1200"/>
              </a:spcBef>
              <a:buFont typeface="Wingdings" panose="05000000000000000000" pitchFamily="2" charset="2"/>
              <a:buChar char="q"/>
            </a:pPr>
            <a:r>
              <a:rPr lang="en-US" sz="2000" dirty="0" smtClean="0">
                <a:latin typeface="Calibri" panose="020F0502020204030204" pitchFamily="34" charset="0"/>
              </a:rPr>
              <a:t>Verify the report server configuration</a:t>
            </a:r>
            <a:endParaRPr lang="en-US" sz="2000" dirty="0">
              <a:latin typeface="Calibri" panose="020F0502020204030204" pitchFamily="34" charset="0"/>
            </a:endParaRPr>
          </a:p>
          <a:p>
            <a:pPr marL="285750" lvl="0" indent="-285750">
              <a:spcBef>
                <a:spcPts val="1200"/>
              </a:spcBef>
              <a:buFont typeface="Wingdings" panose="05000000000000000000" pitchFamily="2" charset="2"/>
              <a:buChar char="q"/>
            </a:pPr>
            <a:r>
              <a:rPr lang="en-US" sz="2000" dirty="0" smtClean="0">
                <a:latin typeface="Calibri" panose="020F0502020204030204" pitchFamily="34" charset="0"/>
              </a:rPr>
              <a:t>Configure the report/label file setting</a:t>
            </a:r>
          </a:p>
          <a:p>
            <a:pPr marL="285750" lvl="0" indent="-285750">
              <a:spcBef>
                <a:spcPts val="1200"/>
              </a:spcBef>
              <a:buFont typeface="Wingdings" panose="05000000000000000000" pitchFamily="2" charset="2"/>
              <a:buChar char="q"/>
            </a:pPr>
            <a:r>
              <a:rPr lang="en-US" sz="2000" dirty="0" smtClean="0">
                <a:latin typeface="Calibri" panose="020F0502020204030204" pitchFamily="34" charset="0"/>
              </a:rPr>
              <a:t>Transfer the legacy reports/label into the pertinent folder based on the reports/label path setting on Policy Maintenance</a:t>
            </a:r>
          </a:p>
          <a:p>
            <a:pPr marL="285750" lvl="0" indent="-285750">
              <a:spcBef>
                <a:spcPts val="1200"/>
              </a:spcBef>
              <a:buFont typeface="Wingdings" panose="05000000000000000000" pitchFamily="2" charset="2"/>
              <a:buChar char="q"/>
            </a:pPr>
            <a:r>
              <a:rPr lang="en-US" sz="2000" dirty="0" smtClean="0">
                <a:latin typeface="Calibri" panose="020F0502020204030204" pitchFamily="34" charset="0"/>
              </a:rPr>
              <a:t>Confirm if some new report/label needs be developed or some other modification</a:t>
            </a:r>
          </a:p>
          <a:p>
            <a:pPr marL="285750" lvl="0" indent="-285750">
              <a:spcBef>
                <a:spcPts val="1200"/>
              </a:spcBef>
              <a:buFont typeface="Wingdings" panose="05000000000000000000" pitchFamily="2" charset="2"/>
              <a:buChar char="q"/>
            </a:pPr>
            <a:endParaRPr lang="en-US" sz="2000" b="1" dirty="0">
              <a:latin typeface="Calibri" panose="020F0502020204030204" pitchFamily="34" charset="0"/>
            </a:endParaRPr>
          </a:p>
          <a:p>
            <a:pPr marL="285750" lvl="0" indent="-285750">
              <a:spcBef>
                <a:spcPts val="1200"/>
              </a:spcBef>
              <a:buFont typeface="Wingdings" panose="05000000000000000000" pitchFamily="2" charset="2"/>
              <a:buChar char="q"/>
            </a:pPr>
            <a:endParaRPr lang="en-US" sz="2000" b="1" dirty="0" smtClean="0">
              <a:latin typeface="Calibri" panose="020F0502020204030204" pitchFamily="34" charset="0"/>
            </a:endParaRPr>
          </a:p>
          <a:p>
            <a:pPr lvl="0">
              <a:spcBef>
                <a:spcPts val="1200"/>
              </a:spcBef>
            </a:pPr>
            <a:endParaRPr lang="en-US" sz="2000" b="1" dirty="0" smtClean="0">
              <a:latin typeface="Calibri" panose="020F0502020204030204" pitchFamily="34" charset="0"/>
            </a:endParaRPr>
          </a:p>
          <a:p>
            <a:pPr lvl="0">
              <a:spcBef>
                <a:spcPts val="1200"/>
              </a:spcBef>
            </a:pPr>
            <a:endParaRPr lang="en-US" sz="2000" b="1" dirty="0">
              <a:latin typeface="Calibri" panose="020F0502020204030204" pitchFamily="34" charset="0"/>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1882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spcBef>
                <a:spcPts val="600"/>
              </a:spcBef>
            </a:pP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en-US" altLang="zh-CN" sz="2400" dirty="0">
                <a:solidFill>
                  <a:schemeClr val="tx1"/>
                </a:solidFill>
                <a:latin typeface="Calibri" panose="020F0502020204030204" pitchFamily="34" charset="0"/>
                <a:ea typeface="微软雅黑" pitchFamily="34" charset="-122"/>
                <a:cs typeface="Arial" pitchFamily="34" charset="0"/>
              </a:rPr>
              <a:t>Testing Strategy</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395536" y="1408127"/>
            <a:ext cx="8003232" cy="4093428"/>
          </a:xfrm>
          <a:prstGeom prst="rect">
            <a:avLst/>
          </a:prstGeom>
          <a:noFill/>
        </p:spPr>
        <p:txBody>
          <a:bodyPr wrap="square" rtlCol="0">
            <a:spAutoFit/>
          </a:bodyPr>
          <a:lstStyle/>
          <a:p>
            <a:pPr marL="285750" lvl="0" indent="-285750">
              <a:spcBef>
                <a:spcPts val="1200"/>
              </a:spcBef>
              <a:buFont typeface="Wingdings" panose="05000000000000000000" pitchFamily="2" charset="2"/>
              <a:buChar char="q"/>
            </a:pPr>
            <a:r>
              <a:rPr lang="en-US" sz="2000" dirty="0" smtClean="0">
                <a:latin typeface="Calibri" panose="020F0502020204030204" pitchFamily="34" charset="0"/>
              </a:rPr>
              <a:t>Have various rounds of testing – standard features, unit testing, integration testing, stress testing and user acceptance testing</a:t>
            </a:r>
            <a:endParaRPr lang="en-US" sz="2000" dirty="0">
              <a:latin typeface="Calibri" panose="020F0502020204030204" pitchFamily="34" charset="0"/>
            </a:endParaRPr>
          </a:p>
          <a:p>
            <a:pPr marL="285750" lvl="0" indent="-285750">
              <a:spcBef>
                <a:spcPts val="1200"/>
              </a:spcBef>
              <a:buFont typeface="Wingdings" panose="05000000000000000000" pitchFamily="2" charset="2"/>
              <a:buChar char="q"/>
            </a:pPr>
            <a:r>
              <a:rPr lang="en-US" sz="2000" dirty="0" smtClean="0">
                <a:latin typeface="Calibri" panose="020F0502020204030204" pitchFamily="34" charset="0"/>
              </a:rPr>
              <a:t>Prior to each test, define test scenarios and test scripts</a:t>
            </a:r>
          </a:p>
          <a:p>
            <a:pPr marL="285750" lvl="0" indent="-285750">
              <a:spcBef>
                <a:spcPts val="1200"/>
              </a:spcBef>
              <a:buFont typeface="Wingdings" panose="05000000000000000000" pitchFamily="2" charset="2"/>
              <a:buChar char="q"/>
            </a:pPr>
            <a:r>
              <a:rPr lang="en-US" sz="2000" dirty="0" smtClean="0">
                <a:latin typeface="Calibri" panose="020F0502020204030204" pitchFamily="34" charset="0"/>
              </a:rPr>
              <a:t>For stress testing, emulate the large volume of receiving invoices/POs based on business needs for inbound process, and sales orders for outbound process.</a:t>
            </a:r>
          </a:p>
          <a:p>
            <a:pPr marL="285750" lvl="0" indent="-285750">
              <a:spcBef>
                <a:spcPts val="1200"/>
              </a:spcBef>
              <a:buFont typeface="Wingdings" panose="05000000000000000000" pitchFamily="2" charset="2"/>
              <a:buChar char="q"/>
            </a:pPr>
            <a:endParaRPr lang="en-US" sz="2000" b="1" dirty="0">
              <a:latin typeface="Calibri" panose="020F0502020204030204" pitchFamily="34" charset="0"/>
            </a:endParaRPr>
          </a:p>
          <a:p>
            <a:pPr marL="285750" lvl="0" indent="-285750">
              <a:spcBef>
                <a:spcPts val="1200"/>
              </a:spcBef>
              <a:buFont typeface="Wingdings" panose="05000000000000000000" pitchFamily="2" charset="2"/>
              <a:buChar char="q"/>
            </a:pPr>
            <a:endParaRPr lang="en-US" sz="2000" b="1" dirty="0" smtClean="0">
              <a:latin typeface="Calibri" panose="020F0502020204030204" pitchFamily="34" charset="0"/>
            </a:endParaRPr>
          </a:p>
          <a:p>
            <a:pPr lvl="0">
              <a:spcBef>
                <a:spcPts val="1200"/>
              </a:spcBef>
            </a:pPr>
            <a:endParaRPr lang="en-US" sz="2000" b="1" dirty="0" smtClean="0">
              <a:latin typeface="Calibri" panose="020F0502020204030204" pitchFamily="34" charset="0"/>
            </a:endParaRPr>
          </a:p>
          <a:p>
            <a:pPr lvl="0">
              <a:spcBef>
                <a:spcPts val="1200"/>
              </a:spcBef>
            </a:pPr>
            <a:endParaRPr lang="en-US" sz="2000" b="1" dirty="0">
              <a:latin typeface="Calibri" panose="020F0502020204030204" pitchFamily="34" charset="0"/>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966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8785672"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pPr>
            <a:r>
              <a:rPr lang="en-US" altLang="zh-CN" sz="2400" dirty="0" smtClean="0">
                <a:solidFill>
                  <a:schemeClr val="tx1"/>
                </a:solidFill>
                <a:latin typeface="Calibri" panose="020F0502020204030204" pitchFamily="34" charset="0"/>
                <a:ea typeface="Microsoft YaHei" panose="020B0503020204020204" pitchFamily="34" charset="-122"/>
              </a:rPr>
              <a:t> Stabilization and </a:t>
            </a:r>
            <a:r>
              <a:rPr lang="en-US" sz="2400" dirty="0" smtClean="0">
                <a:solidFill>
                  <a:schemeClr val="tx1"/>
                </a:solidFill>
                <a:latin typeface="Calibri" panose="020F0502020204030204" pitchFamily="34" charset="0"/>
              </a:rPr>
              <a:t>Hyper Care</a:t>
            </a:r>
            <a:r>
              <a:rPr lang="en-US" sz="2400" dirty="0">
                <a:solidFill>
                  <a:schemeClr val="tx1"/>
                </a:solidFill>
                <a:latin typeface="Calibri" panose="020F0502020204030204" pitchFamily="34" charset="0"/>
              </a:rPr>
              <a:t/>
            </a:r>
            <a:br>
              <a:rPr lang="en-US" sz="2400" dirty="0">
                <a:solidFill>
                  <a:schemeClr val="tx1"/>
                </a:solidFill>
                <a:latin typeface="Calibri" panose="020F0502020204030204" pitchFamily="34" charset="0"/>
              </a:rPr>
            </a:br>
            <a:endParaRPr lang="en-US" sz="2400" dirty="0">
              <a:solidFill>
                <a:schemeClr val="tx1"/>
              </a:solidFill>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16</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395536" y="1408127"/>
            <a:ext cx="8003232" cy="1323439"/>
          </a:xfrm>
          <a:prstGeom prst="rect">
            <a:avLst/>
          </a:prstGeom>
          <a:noFill/>
        </p:spPr>
        <p:txBody>
          <a:bodyPr wrap="square" rtlCol="0">
            <a:spAutoFit/>
          </a:bodyPr>
          <a:lstStyle/>
          <a:p>
            <a:pPr marL="457200" lvl="0" indent="-457200">
              <a:spcBef>
                <a:spcPts val="1200"/>
              </a:spcBef>
              <a:buAutoNum type="arabicPeriod"/>
            </a:pPr>
            <a:r>
              <a:rPr lang="en-US" sz="2000" dirty="0" smtClean="0">
                <a:latin typeface="Calibri" panose="020F0502020204030204" pitchFamily="34" charset="0"/>
              </a:rPr>
              <a:t>Inbound process performance monitoring</a:t>
            </a:r>
          </a:p>
          <a:p>
            <a:pPr marL="457200" lvl="0" indent="-457200">
              <a:spcBef>
                <a:spcPts val="1200"/>
              </a:spcBef>
              <a:buAutoNum type="arabicPeriod"/>
            </a:pPr>
            <a:r>
              <a:rPr lang="en-US" sz="2000" dirty="0" smtClean="0">
                <a:latin typeface="Calibri" panose="020F0502020204030204" pitchFamily="34" charset="0"/>
              </a:rPr>
              <a:t>Outbound </a:t>
            </a:r>
            <a:r>
              <a:rPr lang="en-US" sz="2000" dirty="0">
                <a:latin typeface="Calibri" panose="020F0502020204030204" pitchFamily="34" charset="0"/>
              </a:rPr>
              <a:t>process performance monitoring</a:t>
            </a:r>
            <a:endParaRPr lang="en-US" sz="2000" dirty="0" smtClean="0">
              <a:latin typeface="Calibri" panose="020F0502020204030204" pitchFamily="34" charset="0"/>
            </a:endParaRPr>
          </a:p>
          <a:p>
            <a:pPr marL="457200" lvl="0" indent="-457200">
              <a:spcBef>
                <a:spcPts val="1200"/>
              </a:spcBef>
              <a:buAutoNum type="arabicPeriod"/>
            </a:pPr>
            <a:r>
              <a:rPr lang="en-US" sz="2000" dirty="0" smtClean="0">
                <a:latin typeface="Calibri" panose="020F0502020204030204" pitchFamily="34" charset="0"/>
              </a:rPr>
              <a:t>System interaction process performance monitoring</a:t>
            </a: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795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8785672"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pPr>
            <a:r>
              <a:rPr lang="en-US" altLang="zh-CN" sz="2400" dirty="0" smtClean="0">
                <a:solidFill>
                  <a:schemeClr val="tx1"/>
                </a:solidFill>
                <a:latin typeface="Calibri" panose="020F0502020204030204" pitchFamily="34" charset="0"/>
                <a:ea typeface="Microsoft YaHei" panose="020B0503020204020204" pitchFamily="34" charset="-122"/>
              </a:rPr>
              <a:t>Database for RP/JDA WMS</a:t>
            </a:r>
            <a:endParaRPr lang="en-US" sz="2400" dirty="0">
              <a:solidFill>
                <a:schemeClr val="tx1"/>
              </a:solidFill>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55576" y="1484784"/>
            <a:ext cx="8003232" cy="3016210"/>
          </a:xfrm>
          <a:prstGeom prst="rect">
            <a:avLst/>
          </a:prstGeom>
          <a:noFill/>
        </p:spPr>
        <p:txBody>
          <a:bodyPr wrap="square" rtlCol="0">
            <a:spAutoFit/>
          </a:bodyPr>
          <a:lstStyle/>
          <a:p>
            <a:pPr lvl="0">
              <a:spcBef>
                <a:spcPts val="1200"/>
              </a:spcBef>
            </a:pPr>
            <a:r>
              <a:rPr lang="en-US" sz="2000" dirty="0" smtClean="0">
                <a:latin typeface="Calibri" panose="020F0502020204030204" pitchFamily="34" charset="0"/>
              </a:rPr>
              <a:t>RP/JDA WMS works well on common database, including Oracle, DB2, SQL Server, etc.</a:t>
            </a:r>
          </a:p>
          <a:p>
            <a:pPr lvl="0">
              <a:spcBef>
                <a:spcPts val="1200"/>
              </a:spcBef>
            </a:pPr>
            <a:r>
              <a:rPr lang="en-US" sz="2000" dirty="0" smtClean="0">
                <a:latin typeface="Calibri" panose="020F0502020204030204" pitchFamily="34" charset="0"/>
              </a:rPr>
              <a:t>Per Bleum’s experience of implementation RP/JDA WMS in last 10+ years, clients will choose database based on following considerations:</a:t>
            </a:r>
          </a:p>
          <a:p>
            <a:pPr marL="457200" lvl="0" indent="-457200">
              <a:spcBef>
                <a:spcPts val="1200"/>
              </a:spcBef>
              <a:buAutoNum type="arabicPeriod"/>
            </a:pPr>
            <a:r>
              <a:rPr lang="en-US" sz="2000" dirty="0" smtClean="0">
                <a:latin typeface="Calibri" panose="020F0502020204030204" pitchFamily="34" charset="0"/>
              </a:rPr>
              <a:t>Volume of business data. Oracle database is mostly chosen by those companies with large number of transactions.</a:t>
            </a:r>
          </a:p>
          <a:p>
            <a:pPr marL="457200" lvl="0" indent="-457200">
              <a:spcBef>
                <a:spcPts val="1200"/>
              </a:spcBef>
              <a:buAutoNum type="arabicPeriod"/>
            </a:pPr>
            <a:r>
              <a:rPr lang="en-US" sz="2000" dirty="0" smtClean="0">
                <a:latin typeface="Calibri" panose="020F0502020204030204" pitchFamily="34" charset="0"/>
              </a:rPr>
              <a:t>Internal IT support capability. Oracle DB needs a dedicated DBA to maintain it.</a:t>
            </a:r>
          </a:p>
        </p:txBody>
      </p:sp>
    </p:spTree>
    <p:extLst>
      <p:ext uri="{BB962C8B-B14F-4D97-AF65-F5344CB8AC3E}">
        <p14:creationId xmlns:p14="http://schemas.microsoft.com/office/powerpoint/2010/main" val="3684399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E271111-F451-4F40-BCBE-9613D3148906}" type="slidenum">
              <a:rPr lang="en-US" smtClean="0">
                <a:solidFill>
                  <a:prstClr val="white"/>
                </a:solidFill>
              </a:rPr>
              <a:pPr/>
              <a:t>18</a:t>
            </a:fld>
            <a:endParaRPr lang="en-US" dirty="0">
              <a:solidFill>
                <a:prstClr val="white"/>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970756598"/>
              </p:ext>
            </p:extLst>
          </p:nvPr>
        </p:nvGraphicFramePr>
        <p:xfrm>
          <a:off x="682625" y="1570038"/>
          <a:ext cx="8202613" cy="3848100"/>
        </p:xfrm>
        <a:graphic>
          <a:graphicData uri="http://schemas.openxmlformats.org/presentationml/2006/ole">
            <mc:AlternateContent xmlns:mc="http://schemas.openxmlformats.org/markup-compatibility/2006">
              <mc:Choice xmlns:v="urn:schemas-microsoft-com:vml" Requires="v">
                <p:oleObj spid="_x0000_s8228" name="Document" r:id="rId3" imgW="6108720" imgH="2868367" progId="Word.Document.12">
                  <p:embed/>
                </p:oleObj>
              </mc:Choice>
              <mc:Fallback>
                <p:oleObj name="Document" r:id="rId3" imgW="6108720" imgH="2868367" progId="Word.Document.12">
                  <p:embed/>
                  <p:pic>
                    <p:nvPicPr>
                      <p:cNvPr id="0" name=""/>
                      <p:cNvPicPr/>
                      <p:nvPr/>
                    </p:nvPicPr>
                    <p:blipFill>
                      <a:blip r:embed="rId4"/>
                      <a:stretch>
                        <a:fillRect/>
                      </a:stretch>
                    </p:blipFill>
                    <p:spPr>
                      <a:xfrm>
                        <a:off x="682625" y="1570038"/>
                        <a:ext cx="8202613" cy="3848100"/>
                      </a:xfrm>
                      <a:prstGeom prst="rect">
                        <a:avLst/>
                      </a:prstGeom>
                    </p:spPr>
                  </p:pic>
                </p:oleObj>
              </mc:Fallback>
            </mc:AlternateContent>
          </a:graphicData>
        </a:graphic>
      </p:graphicFrame>
      <p:sp>
        <p:nvSpPr>
          <p:cNvPr id="5" name="Title 1"/>
          <p:cNvSpPr txBox="1">
            <a:spLocks/>
          </p:cNvSpPr>
          <p:nvPr/>
        </p:nvSpPr>
        <p:spPr bwMode="auto">
          <a:xfrm>
            <a:off x="250824" y="480219"/>
            <a:ext cx="8785672"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marL="342900" indent="-342900" fontAlgn="auto">
              <a:spcBef>
                <a:spcPts val="600"/>
              </a:spcBef>
              <a:spcAft>
                <a:spcPts val="0"/>
              </a:spcAft>
            </a:pPr>
            <a:r>
              <a:rPr lang="en-US" altLang="zh-CN" sz="2400" dirty="0" smtClean="0">
                <a:solidFill>
                  <a:schemeClr val="tx1"/>
                </a:solidFill>
                <a:latin typeface="Calibri" panose="020F0502020204030204" pitchFamily="34" charset="0"/>
                <a:ea typeface="Microsoft YaHei" panose="020B0503020204020204" pitchFamily="34" charset="-122"/>
              </a:rPr>
              <a:t> Analysis of Database – Oracle vs SQL Server</a:t>
            </a:r>
            <a:r>
              <a:rPr lang="en-US" sz="2400" dirty="0" smtClean="0">
                <a:solidFill>
                  <a:schemeClr val="tx1"/>
                </a:solidFill>
                <a:latin typeface="Calibri" panose="020F0502020204030204" pitchFamily="34" charset="0"/>
              </a:rPr>
              <a:t/>
            </a:r>
            <a:br>
              <a:rPr lang="en-US" sz="2400" dirty="0" smtClean="0">
                <a:solidFill>
                  <a:schemeClr val="tx1"/>
                </a:solidFill>
                <a:latin typeface="Calibri" panose="020F0502020204030204" pitchFamily="34" charset="0"/>
              </a:rPr>
            </a:br>
            <a:endParaRPr lang="en-US" sz="2400" dirty="0">
              <a:solidFill>
                <a:schemeClr val="tx1"/>
              </a:solidFill>
              <a:latin typeface="Calibri" panose="020F0502020204030204" pitchFamily="34" charset="0"/>
            </a:endParaRPr>
          </a:p>
        </p:txBody>
      </p:sp>
      <p:sp>
        <p:nvSpPr>
          <p:cNvPr id="6" name="TextBox 5"/>
          <p:cNvSpPr txBox="1"/>
          <p:nvPr/>
        </p:nvSpPr>
        <p:spPr>
          <a:xfrm>
            <a:off x="714403" y="5394702"/>
            <a:ext cx="7457997" cy="338554"/>
          </a:xfrm>
          <a:prstGeom prst="rect">
            <a:avLst/>
          </a:prstGeom>
          <a:noFill/>
        </p:spPr>
        <p:txBody>
          <a:bodyPr wrap="square" rtlCol="0">
            <a:spAutoFit/>
          </a:bodyPr>
          <a:lstStyle/>
          <a:p>
            <a:pPr lvl="0">
              <a:spcBef>
                <a:spcPts val="1200"/>
              </a:spcBef>
            </a:pPr>
            <a:r>
              <a:rPr lang="en-US" sz="1600" dirty="0" smtClean="0">
                <a:latin typeface="Calibri" panose="020F0502020204030204" pitchFamily="34" charset="0"/>
              </a:rPr>
              <a:t>* TPC: </a:t>
            </a:r>
            <a:r>
              <a:rPr lang="en-US" sz="1600" dirty="0">
                <a:latin typeface="Calibri" panose="020F0502020204030204" pitchFamily="34" charset="0"/>
              </a:rPr>
              <a:t>Transaction Processing Performance </a:t>
            </a:r>
            <a:r>
              <a:rPr lang="en-US" sz="1600" dirty="0" smtClean="0">
                <a:latin typeface="Calibri" panose="020F0502020204030204" pitchFamily="34" charset="0"/>
              </a:rPr>
              <a:t>Council.</a:t>
            </a:r>
            <a:endParaRPr lang="en-US" sz="16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14204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8785672"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pPr>
            <a:r>
              <a:rPr lang="en-US" altLang="zh-CN" sz="2400" dirty="0" smtClean="0">
                <a:solidFill>
                  <a:schemeClr val="tx1"/>
                </a:solidFill>
                <a:latin typeface="Calibri" panose="020F0502020204030204" pitchFamily="34" charset="0"/>
                <a:ea typeface="Microsoft YaHei" panose="020B0503020204020204" pitchFamily="34" charset="-122"/>
              </a:rPr>
              <a:t>Concept of Automated Testing</a:t>
            </a:r>
            <a:endParaRPr lang="en-US" sz="2400" dirty="0">
              <a:solidFill>
                <a:schemeClr val="tx1"/>
              </a:solidFill>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19</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55576" y="1484784"/>
            <a:ext cx="8003232" cy="1015663"/>
          </a:xfrm>
          <a:prstGeom prst="rect">
            <a:avLst/>
          </a:prstGeom>
          <a:noFill/>
        </p:spPr>
        <p:txBody>
          <a:bodyPr wrap="square" rtlCol="0">
            <a:spAutoFit/>
          </a:bodyPr>
          <a:lstStyle/>
          <a:p>
            <a:pPr lvl="0">
              <a:spcBef>
                <a:spcPts val="1200"/>
              </a:spcBef>
            </a:pPr>
            <a:r>
              <a:rPr lang="en-US" sz="2000" dirty="0" smtClean="0">
                <a:latin typeface="Calibri" panose="020F0502020204030204" pitchFamily="34" charset="0"/>
              </a:rPr>
              <a:t>Automated Testing is used to automate the testing process required for analyzing impact to one environment by any Mods or configurations. Manual testing efforts will be reduced and reusability is introduced.</a:t>
            </a:r>
          </a:p>
        </p:txBody>
      </p:sp>
      <p:sp>
        <p:nvSpPr>
          <p:cNvPr id="9" name="Rectangle 3"/>
          <p:cNvSpPr txBox="1">
            <a:spLocks noChangeArrowheads="1"/>
          </p:cNvSpPr>
          <p:nvPr/>
        </p:nvSpPr>
        <p:spPr bwMode="auto">
          <a:xfrm>
            <a:off x="667972" y="2654335"/>
            <a:ext cx="7585061" cy="363509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342900" indent="-342900" fontAlgn="auto">
              <a:lnSpc>
                <a:spcPct val="130000"/>
              </a:lnSpc>
              <a:spcAft>
                <a:spcPts val="0"/>
              </a:spcAft>
              <a:buFont typeface="Wingdings" panose="05000000000000000000" pitchFamily="2" charset="2"/>
              <a:buChar char="q"/>
            </a:pPr>
            <a:r>
              <a:rPr lang="en-GB" altLang="en-US" sz="2000" dirty="0" smtClean="0">
                <a:solidFill>
                  <a:schemeClr val="tx1"/>
                </a:solidFill>
                <a:latin typeface="Calibri" panose="020F0502020204030204" pitchFamily="34" charset="0"/>
              </a:rPr>
              <a:t>No coding required</a:t>
            </a:r>
          </a:p>
          <a:p>
            <a:pPr marL="342900" indent="-342900" fontAlgn="auto">
              <a:lnSpc>
                <a:spcPct val="130000"/>
              </a:lnSpc>
              <a:spcAft>
                <a:spcPts val="0"/>
              </a:spcAft>
              <a:buFont typeface="Wingdings" panose="05000000000000000000" pitchFamily="2" charset="2"/>
              <a:buChar char="q"/>
            </a:pPr>
            <a:r>
              <a:rPr lang="en-GB" altLang="en-US" sz="2000" dirty="0" smtClean="0">
                <a:solidFill>
                  <a:schemeClr val="tx1"/>
                </a:solidFill>
                <a:latin typeface="Calibri" panose="020F0502020204030204" pitchFamily="34" charset="0"/>
              </a:rPr>
              <a:t>Designed specifically for RedPrairie and can query backend to get context</a:t>
            </a:r>
          </a:p>
          <a:p>
            <a:pPr marL="342900" indent="-342900" fontAlgn="auto">
              <a:lnSpc>
                <a:spcPct val="130000"/>
              </a:lnSpc>
              <a:spcAft>
                <a:spcPts val="0"/>
              </a:spcAft>
              <a:buFont typeface="Wingdings" panose="05000000000000000000" pitchFamily="2" charset="2"/>
              <a:buChar char="q"/>
            </a:pPr>
            <a:r>
              <a:rPr lang="en-GB" altLang="en-US" sz="2000" dirty="0" smtClean="0">
                <a:solidFill>
                  <a:schemeClr val="tx1"/>
                </a:solidFill>
                <a:latin typeface="Calibri" panose="020F0502020204030204" pitchFamily="34" charset="0"/>
              </a:rPr>
              <a:t>Address upgrade and new deployment concerns by running test cases automatically</a:t>
            </a:r>
          </a:p>
          <a:p>
            <a:pPr marL="342900" indent="-342900" fontAlgn="auto">
              <a:lnSpc>
                <a:spcPct val="130000"/>
              </a:lnSpc>
              <a:spcAft>
                <a:spcPts val="0"/>
              </a:spcAft>
              <a:buFont typeface="Wingdings" panose="05000000000000000000" pitchFamily="2" charset="2"/>
              <a:buChar char="q"/>
            </a:pPr>
            <a:r>
              <a:rPr lang="en-GB" altLang="en-US" sz="2000" dirty="0" smtClean="0">
                <a:solidFill>
                  <a:schemeClr val="tx1"/>
                </a:solidFill>
                <a:latin typeface="Calibri" panose="020F0502020204030204" pitchFamily="34" charset="0"/>
              </a:rPr>
              <a:t>Consolidate concepts of Engine based tests, stress test, and front-end tests</a:t>
            </a:r>
            <a:endParaRPr lang="en-GB" altLang="en-US" sz="2000" i="1" dirty="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1201035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400" dirty="0" smtClean="0">
                <a:solidFill>
                  <a:schemeClr val="tx1"/>
                </a:solidFill>
                <a:latin typeface="Calibri" panose="020F0502020204030204" pitchFamily="34" charset="0"/>
                <a:ea typeface="Microsoft YaHei" panose="020B0503020204020204" pitchFamily="34" charset="-122"/>
              </a:rPr>
              <a:t> Agenda</a:t>
            </a:r>
            <a:endParaRPr lang="en-US" sz="2400" dirty="0">
              <a:solidFill>
                <a:schemeClr val="tx1"/>
              </a:solidFill>
              <a:latin typeface="Calibri" panose="020F0502020204030204" pitchFamily="34" charset="0"/>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27584" y="1484784"/>
            <a:ext cx="5109732" cy="2821285"/>
          </a:xfrm>
          <a:prstGeom prst="rect">
            <a:avLst/>
          </a:prstGeom>
        </p:spPr>
        <p:txBody>
          <a:bodyPr/>
          <a:lstStyle/>
          <a:p>
            <a:pPr marL="342900" lvl="0" indent="-342900" algn="l" rtl="0">
              <a:spcBef>
                <a:spcPts val="1200"/>
              </a:spcBef>
              <a:buFont typeface="Wingdings" panose="05000000000000000000" pitchFamily="2" charset="2"/>
              <a:buChar char="Ø"/>
            </a:pPr>
            <a:r>
              <a:rPr lang="en-US" sz="2000" dirty="0" smtClean="0">
                <a:latin typeface="Calibri" panose="020F0502020204030204" pitchFamily="34" charset="0"/>
              </a:rPr>
              <a:t>Product Evolution</a:t>
            </a:r>
          </a:p>
          <a:p>
            <a:pPr marL="342900" lvl="0" indent="-342900" algn="l" rtl="0">
              <a:spcBef>
                <a:spcPts val="1200"/>
              </a:spcBef>
              <a:buFont typeface="Wingdings" panose="05000000000000000000" pitchFamily="2" charset="2"/>
              <a:buChar char="Ø"/>
            </a:pPr>
            <a:r>
              <a:rPr lang="en-US" sz="2000" dirty="0" smtClean="0">
                <a:latin typeface="Calibri" panose="020F0502020204030204" pitchFamily="34" charset="0"/>
              </a:rPr>
              <a:t>Upgrade Prerequisites</a:t>
            </a:r>
            <a:endParaRPr lang="en-US" sz="2000" dirty="0">
              <a:latin typeface="Calibri" panose="020F0502020204030204" pitchFamily="34" charset="0"/>
            </a:endParaRPr>
          </a:p>
          <a:p>
            <a:pPr marL="342900" lvl="0" indent="-342900" algn="l" rtl="0">
              <a:spcBef>
                <a:spcPts val="1200"/>
              </a:spcBef>
              <a:buFont typeface="Wingdings" panose="05000000000000000000" pitchFamily="2" charset="2"/>
              <a:buChar char="Ø"/>
            </a:pPr>
            <a:r>
              <a:rPr lang="en-US" sz="2000" dirty="0" smtClean="0">
                <a:latin typeface="Calibri" panose="020F0502020204030204" pitchFamily="34" charset="0"/>
              </a:rPr>
              <a:t>Upgrade Steps</a:t>
            </a:r>
            <a:endParaRPr lang="en-US" sz="2000" dirty="0">
              <a:latin typeface="Calibri" panose="020F0502020204030204" pitchFamily="34" charset="0"/>
            </a:endParaRPr>
          </a:p>
          <a:p>
            <a:pPr marL="342900" lvl="0" indent="-342900" rtl="0">
              <a:spcBef>
                <a:spcPts val="1200"/>
              </a:spcBef>
              <a:buFont typeface="Wingdings" panose="05000000000000000000" pitchFamily="2" charset="2"/>
              <a:buChar char="Ø"/>
            </a:pPr>
            <a:r>
              <a:rPr lang="en-US" sz="2000" dirty="0" smtClean="0">
                <a:latin typeface="Calibri" panose="020F0502020204030204" pitchFamily="34" charset="0"/>
              </a:rPr>
              <a:t>Analysis of Database – Oracle vs SQL Server </a:t>
            </a:r>
          </a:p>
          <a:p>
            <a:pPr marL="342900" lvl="0" indent="-342900" rtl="0">
              <a:spcBef>
                <a:spcPts val="1200"/>
              </a:spcBef>
              <a:buFont typeface="Wingdings" panose="05000000000000000000" pitchFamily="2" charset="2"/>
              <a:buChar char="Ø"/>
            </a:pPr>
            <a:r>
              <a:rPr lang="en-US" sz="2000" dirty="0" smtClean="0">
                <a:latin typeface="Calibri" panose="020F0502020204030204" pitchFamily="34" charset="0"/>
              </a:rPr>
              <a:t>Introduction of Automated Testing</a:t>
            </a:r>
            <a:endParaRPr lang="en-US" sz="2000" dirty="0">
              <a:latin typeface="Calibri" panose="020F0502020204030204" pitchFamily="34" charset="0"/>
            </a:endParaRPr>
          </a:p>
        </p:txBody>
      </p:sp>
    </p:spTree>
    <p:extLst>
      <p:ext uri="{BB962C8B-B14F-4D97-AF65-F5344CB8AC3E}">
        <p14:creationId xmlns:p14="http://schemas.microsoft.com/office/powerpoint/2010/main" val="2069871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45366" y="519336"/>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pPr>
            <a:r>
              <a:rPr lang="en-GB" altLang="en-US" sz="2400" dirty="0">
                <a:solidFill>
                  <a:schemeClr val="tx1"/>
                </a:solidFill>
                <a:latin typeface="Calibri" panose="020F0502020204030204" pitchFamily="34" charset="0"/>
                <a:ea typeface="Microsoft YaHei" panose="020B0503020204020204" pitchFamily="34" charset="-122"/>
              </a:rPr>
              <a:t>Introduction to Automated </a:t>
            </a:r>
            <a:r>
              <a:rPr lang="en-GB" altLang="en-US" sz="2400" dirty="0" smtClean="0">
                <a:solidFill>
                  <a:schemeClr val="tx1"/>
                </a:solidFill>
                <a:latin typeface="Calibri" panose="020F0502020204030204" pitchFamily="34" charset="0"/>
                <a:ea typeface="Microsoft YaHei" panose="020B0503020204020204" pitchFamily="34" charset="-122"/>
              </a:rPr>
              <a:t>Testing - Oracular</a:t>
            </a:r>
            <a:endParaRPr lang="en-GB" altLang="en-US" sz="2400" dirty="0">
              <a:solidFill>
                <a:schemeClr val="tx1"/>
              </a:solidFill>
              <a:latin typeface="Calibri" panose="020F0502020204030204" pitchFamily="34" charset="0"/>
              <a:ea typeface="Microsoft YaHei" panose="020B0503020204020204" pitchFamily="34" charset="-122"/>
            </a:endParaRPr>
          </a:p>
        </p:txBody>
      </p:sp>
      <p:sp>
        <p:nvSpPr>
          <p:cNvPr id="4099" name="Rectangle 3"/>
          <p:cNvSpPr>
            <a:spLocks noGrp="1" noChangeArrowheads="1"/>
          </p:cNvSpPr>
          <p:nvPr>
            <p:ph type="body" idx="1"/>
          </p:nvPr>
        </p:nvSpPr>
        <p:spPr bwMode="auto">
          <a:xfrm>
            <a:off x="228600" y="1424136"/>
            <a:ext cx="8382000" cy="5029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30000"/>
              </a:lnSpc>
              <a:buFont typeface="Wingdings" pitchFamily="2" charset="2"/>
              <a:buNone/>
            </a:pPr>
            <a:r>
              <a:rPr lang="en-GB" altLang="en-US" sz="1800" dirty="0" smtClean="0"/>
              <a:t> </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00808"/>
            <a:ext cx="75438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715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397886" y="980941"/>
            <a:ext cx="8382000" cy="5029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30000"/>
              </a:lnSpc>
              <a:buFont typeface="Wingdings" pitchFamily="2" charset="2"/>
              <a:buNone/>
            </a:pPr>
            <a:r>
              <a:rPr lang="en-GB" altLang="en-US" sz="1800" dirty="0" smtClean="0"/>
              <a:t> </a:t>
            </a:r>
          </a:p>
        </p:txBody>
      </p:sp>
      <p:sp>
        <p:nvSpPr>
          <p:cNvPr id="4098" name="Rectangle 2"/>
          <p:cNvSpPr>
            <a:spLocks noGrp="1" noChangeArrowheads="1"/>
          </p:cNvSpPr>
          <p:nvPr>
            <p:ph type="title"/>
          </p:nvPr>
        </p:nvSpPr>
        <p:spPr bwMode="auto">
          <a:xfrm>
            <a:off x="345366" y="519336"/>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pPr>
            <a:r>
              <a:rPr lang="en-GB" altLang="en-US" sz="2400" dirty="0">
                <a:solidFill>
                  <a:schemeClr val="tx1"/>
                </a:solidFill>
                <a:latin typeface="Calibri" panose="020F0502020204030204" pitchFamily="34" charset="0"/>
                <a:ea typeface="Microsoft YaHei" panose="020B0503020204020204" pitchFamily="34" charset="-122"/>
              </a:rPr>
              <a:t>Introduction to Automated </a:t>
            </a:r>
            <a:r>
              <a:rPr lang="en-GB" altLang="en-US" sz="2400" dirty="0" smtClean="0">
                <a:solidFill>
                  <a:schemeClr val="tx1"/>
                </a:solidFill>
                <a:latin typeface="Calibri" panose="020F0502020204030204" pitchFamily="34" charset="0"/>
                <a:ea typeface="Microsoft YaHei" panose="020B0503020204020204" pitchFamily="34" charset="-122"/>
              </a:rPr>
              <a:t>Testing - </a:t>
            </a:r>
            <a:r>
              <a:rPr lang="en-US" sz="2400" dirty="0" smtClean="0">
                <a:solidFill>
                  <a:schemeClr val="tx1"/>
                </a:solidFill>
                <a:latin typeface="Calibri" panose="020F0502020204030204" pitchFamily="34" charset="0"/>
                <a:ea typeface="Microsoft YaHei" panose="020B0503020204020204" pitchFamily="34" charset="-122"/>
              </a:rPr>
              <a:t>Architecture</a:t>
            </a:r>
            <a:endParaRPr lang="en-GB" altLang="en-US" sz="2400" dirty="0">
              <a:solidFill>
                <a:schemeClr val="tx1"/>
              </a:solidFill>
              <a:latin typeface="Calibri" panose="020F0502020204030204" pitchFamily="34" charset="0"/>
              <a:ea typeface="Microsoft YaHei" panose="020B0503020204020204" pitchFamily="34" charset="-122"/>
            </a:endParaRPr>
          </a:p>
        </p:txBody>
      </p:sp>
      <p:graphicFrame>
        <p:nvGraphicFramePr>
          <p:cNvPr id="11" name="Diagram 10"/>
          <p:cNvGraphicFramePr/>
          <p:nvPr>
            <p:extLst>
              <p:ext uri="{D42A27DB-BD31-4B8C-83A1-F6EECF244321}">
                <p14:modId xmlns:p14="http://schemas.microsoft.com/office/powerpoint/2010/main" val="1465866902"/>
              </p:ext>
            </p:extLst>
          </p:nvPr>
        </p:nvGraphicFramePr>
        <p:xfrm>
          <a:off x="1524000" y="1397000"/>
          <a:ext cx="7086600" cy="4624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92437" y="3284984"/>
            <a:ext cx="1130290" cy="646331"/>
          </a:xfrm>
          <a:prstGeom prst="rect">
            <a:avLst/>
          </a:prstGeom>
          <a:noFill/>
        </p:spPr>
        <p:txBody>
          <a:bodyPr wrap="square" rtlCol="0">
            <a:spAutoFit/>
          </a:bodyPr>
          <a:lstStyle/>
          <a:p>
            <a:r>
              <a:rPr lang="en-US" dirty="0" smtClean="0"/>
              <a:t>2012.1</a:t>
            </a:r>
          </a:p>
          <a:p>
            <a:r>
              <a:rPr lang="en-US" dirty="0" smtClean="0"/>
              <a:t>WMS</a:t>
            </a:r>
            <a:endParaRPr lang="en-US" dirty="0"/>
          </a:p>
        </p:txBody>
      </p:sp>
      <p:cxnSp>
        <p:nvCxnSpPr>
          <p:cNvPr id="21" name="Straight Arrow Connector 20"/>
          <p:cNvCxnSpPr/>
          <p:nvPr/>
        </p:nvCxnSpPr>
        <p:spPr>
          <a:xfrm>
            <a:off x="1222727" y="1844824"/>
            <a:ext cx="540961" cy="0"/>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p:nvPr/>
        </p:nvCxnSpPr>
        <p:spPr>
          <a:xfrm rot="5400000">
            <a:off x="-613477" y="3681028"/>
            <a:ext cx="3672408" cy="12700"/>
          </a:xfrm>
          <a:prstGeom prst="bentConnector3">
            <a:avLst>
              <a:gd name="adj1" fmla="val 202"/>
            </a:avLst>
          </a:prstGeom>
          <a:ln w="31750"/>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229078" y="5523582"/>
            <a:ext cx="534610" cy="0"/>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229078" y="3068960"/>
            <a:ext cx="534610" cy="0"/>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216377" y="4293096"/>
            <a:ext cx="547311" cy="0"/>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0160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397886" y="980941"/>
            <a:ext cx="8382000" cy="5029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30000"/>
              </a:lnSpc>
              <a:buFont typeface="Wingdings" pitchFamily="2" charset="2"/>
              <a:buNone/>
            </a:pPr>
            <a:r>
              <a:rPr lang="en-GB" altLang="en-US" sz="1800" dirty="0" smtClean="0"/>
              <a:t> </a:t>
            </a:r>
          </a:p>
        </p:txBody>
      </p:sp>
      <p:sp>
        <p:nvSpPr>
          <p:cNvPr id="4098" name="Rectangle 2"/>
          <p:cNvSpPr>
            <a:spLocks noGrp="1" noChangeArrowheads="1"/>
          </p:cNvSpPr>
          <p:nvPr>
            <p:ph type="title"/>
          </p:nvPr>
        </p:nvSpPr>
        <p:spPr bwMode="auto">
          <a:xfrm>
            <a:off x="345366" y="519336"/>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pPr>
            <a:r>
              <a:rPr lang="en-GB" altLang="en-US" sz="2400" dirty="0">
                <a:solidFill>
                  <a:schemeClr val="tx1"/>
                </a:solidFill>
                <a:latin typeface="Calibri" panose="020F0502020204030204" pitchFamily="34" charset="0"/>
                <a:ea typeface="Microsoft YaHei" panose="020B0503020204020204" pitchFamily="34" charset="-122"/>
              </a:rPr>
              <a:t>Introduction to Automated </a:t>
            </a:r>
            <a:r>
              <a:rPr lang="en-GB" altLang="en-US" sz="2400" dirty="0" smtClean="0">
                <a:solidFill>
                  <a:schemeClr val="tx1"/>
                </a:solidFill>
                <a:latin typeface="Calibri" panose="020F0502020204030204" pitchFamily="34" charset="0"/>
                <a:ea typeface="Microsoft YaHei" panose="020B0503020204020204" pitchFamily="34" charset="-122"/>
              </a:rPr>
              <a:t>Testing - </a:t>
            </a:r>
            <a:r>
              <a:rPr lang="en-US" sz="2400" dirty="0" smtClean="0">
                <a:solidFill>
                  <a:schemeClr val="tx1"/>
                </a:solidFill>
                <a:latin typeface="Calibri" panose="020F0502020204030204" pitchFamily="34" charset="0"/>
                <a:ea typeface="Microsoft YaHei" panose="020B0503020204020204" pitchFamily="34" charset="-122"/>
              </a:rPr>
              <a:t>Architecture</a:t>
            </a:r>
            <a:endParaRPr lang="en-GB" altLang="en-US" sz="2400" dirty="0">
              <a:solidFill>
                <a:schemeClr val="tx1"/>
              </a:solidFill>
              <a:latin typeface="Calibri" panose="020F0502020204030204" pitchFamily="34" charset="0"/>
              <a:ea typeface="Microsoft YaHei" panose="020B0503020204020204" pitchFamily="34" charset="-122"/>
            </a:endParaRPr>
          </a:p>
        </p:txBody>
      </p:sp>
      <p:graphicFrame>
        <p:nvGraphicFramePr>
          <p:cNvPr id="3" name="Diagram 2"/>
          <p:cNvGraphicFramePr/>
          <p:nvPr>
            <p:extLst>
              <p:ext uri="{D42A27DB-BD31-4B8C-83A1-F6EECF244321}">
                <p14:modId xmlns:p14="http://schemas.microsoft.com/office/powerpoint/2010/main" val="912736761"/>
              </p:ext>
            </p:extLst>
          </p:nvPr>
        </p:nvGraphicFramePr>
        <p:xfrm>
          <a:off x="2478966"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1356155106"/>
              </p:ext>
            </p:extLst>
          </p:nvPr>
        </p:nvGraphicFramePr>
        <p:xfrm>
          <a:off x="1524000" y="2708920"/>
          <a:ext cx="2327920" cy="1800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33511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397886" y="980941"/>
            <a:ext cx="8382000" cy="5029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30000"/>
              </a:lnSpc>
              <a:buFont typeface="Wingdings" pitchFamily="2" charset="2"/>
              <a:buNone/>
            </a:pPr>
            <a:r>
              <a:rPr lang="en-GB" altLang="en-US" sz="1800" dirty="0" smtClean="0"/>
              <a:t> </a:t>
            </a:r>
          </a:p>
        </p:txBody>
      </p:sp>
      <p:sp>
        <p:nvSpPr>
          <p:cNvPr id="4098" name="Rectangle 2"/>
          <p:cNvSpPr>
            <a:spLocks noGrp="1" noChangeArrowheads="1"/>
          </p:cNvSpPr>
          <p:nvPr>
            <p:ph type="title"/>
          </p:nvPr>
        </p:nvSpPr>
        <p:spPr bwMode="auto">
          <a:xfrm>
            <a:off x="345366" y="519336"/>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pPr>
            <a:r>
              <a:rPr lang="en-GB" altLang="en-US" sz="2400" dirty="0">
                <a:solidFill>
                  <a:schemeClr val="tx1"/>
                </a:solidFill>
                <a:latin typeface="Calibri" panose="020F0502020204030204" pitchFamily="34" charset="0"/>
                <a:ea typeface="Microsoft YaHei" panose="020B0503020204020204" pitchFamily="34" charset="-122"/>
              </a:rPr>
              <a:t>Introduction to Automated </a:t>
            </a:r>
            <a:r>
              <a:rPr lang="en-GB" altLang="en-US" sz="2400" dirty="0" smtClean="0">
                <a:solidFill>
                  <a:schemeClr val="tx1"/>
                </a:solidFill>
                <a:latin typeface="Calibri" panose="020F0502020204030204" pitchFamily="34" charset="0"/>
                <a:ea typeface="Microsoft YaHei" panose="020B0503020204020204" pitchFamily="34" charset="-122"/>
              </a:rPr>
              <a:t>Testing </a:t>
            </a:r>
            <a:r>
              <a:rPr lang="en-GB" altLang="en-US" sz="2400" dirty="0" smtClean="0">
                <a:solidFill>
                  <a:schemeClr val="tx1"/>
                </a:solidFill>
                <a:latin typeface="Calibri" panose="020F0502020204030204" pitchFamily="34" charset="0"/>
                <a:ea typeface="Microsoft YaHei" panose="020B0503020204020204" pitchFamily="34" charset="-122"/>
              </a:rPr>
              <a:t>– </a:t>
            </a:r>
            <a:r>
              <a:rPr lang="en-US" sz="2400" dirty="0" smtClean="0">
                <a:solidFill>
                  <a:schemeClr val="tx1"/>
                </a:solidFill>
                <a:latin typeface="Calibri" panose="020F0502020204030204" pitchFamily="34" charset="0"/>
                <a:ea typeface="Microsoft YaHei" panose="020B0503020204020204" pitchFamily="34" charset="-122"/>
              </a:rPr>
              <a:t>Solution</a:t>
            </a:r>
            <a:endParaRPr lang="en-GB" altLang="en-US" sz="2400" dirty="0">
              <a:solidFill>
                <a:schemeClr val="tx1"/>
              </a:solidFill>
              <a:latin typeface="Calibri" panose="020F0502020204030204" pitchFamily="34" charset="0"/>
              <a:ea typeface="Microsoft YaHei" panose="020B0503020204020204" pitchFamily="34"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90611778"/>
              </p:ext>
            </p:extLst>
          </p:nvPr>
        </p:nvGraphicFramePr>
        <p:xfrm>
          <a:off x="1043608" y="1397000"/>
          <a:ext cx="6696744" cy="2752080"/>
        </p:xfrm>
        <a:graphic>
          <a:graphicData uri="http://schemas.openxmlformats.org/drawingml/2006/table">
            <a:tbl>
              <a:tblPr firstRow="1" bandRow="1">
                <a:tableStyleId>{5C22544A-7EE6-4342-B048-85BDC9FD1C3A}</a:tableStyleId>
              </a:tblPr>
              <a:tblGrid>
                <a:gridCol w="3686743"/>
                <a:gridCol w="3010001"/>
              </a:tblGrid>
              <a:tr h="370840">
                <a:tc>
                  <a:txBody>
                    <a:bodyPr/>
                    <a:lstStyle/>
                    <a:p>
                      <a:pPr algn="ctr"/>
                      <a:r>
                        <a:rPr lang="en-US" dirty="0" smtClean="0"/>
                        <a:t> Product Type</a:t>
                      </a:r>
                    </a:p>
                  </a:txBody>
                  <a:tcPr/>
                </a:tc>
                <a:tc>
                  <a:txBody>
                    <a:bodyPr/>
                    <a:lstStyle/>
                    <a:p>
                      <a:pPr algn="ctr"/>
                      <a:r>
                        <a:rPr lang="en-US" dirty="0" smtClean="0"/>
                        <a:t>Automated Testing Support</a:t>
                      </a:r>
                      <a:endParaRPr lang="en-US" dirty="0"/>
                    </a:p>
                  </a:txBody>
                  <a:tcPr/>
                </a:tc>
              </a:tr>
              <a:tr h="370840">
                <a:tc>
                  <a:txBody>
                    <a:bodyPr/>
                    <a:lstStyle/>
                    <a:p>
                      <a:pPr algn="ctr"/>
                      <a:r>
                        <a:rPr lang="en-US" dirty="0" smtClean="0"/>
                        <a:t>Server</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RF</a:t>
                      </a:r>
                      <a:endParaRPr lang="en-US" dirty="0"/>
                    </a:p>
                  </a:txBody>
                  <a:tcPr/>
                </a:tc>
                <a:tc>
                  <a:txBody>
                    <a:bodyPr/>
                    <a:lstStyle/>
                    <a:p>
                      <a:pPr algn="ctr"/>
                      <a:r>
                        <a:rPr lang="en-US" dirty="0" smtClean="0"/>
                        <a:t>Y</a:t>
                      </a:r>
                      <a:endParaRPr lang="en-US" dirty="0"/>
                    </a:p>
                  </a:txBody>
                  <a:tcPr/>
                </a:tc>
              </a:tr>
              <a:tr h="506224">
                <a:tc>
                  <a:txBody>
                    <a:bodyPr/>
                    <a:lstStyle/>
                    <a:p>
                      <a:pPr algn="ctr"/>
                      <a:r>
                        <a:rPr kumimoji="0" lang="en-US" b="0" i="0" kern="1200" dirty="0" smtClean="0">
                          <a:solidFill>
                            <a:schemeClr val="dk1"/>
                          </a:solidFill>
                          <a:effectLst/>
                          <a:latin typeface="+mn-lt"/>
                          <a:ea typeface="+mn-ea"/>
                          <a:cs typeface="+mn-cs"/>
                        </a:rPr>
                        <a:t>Web</a:t>
                      </a:r>
                      <a:endParaRPr lang="en-US" dirty="0"/>
                    </a:p>
                  </a:txBody>
                  <a:tcPr/>
                </a:tc>
                <a:tc>
                  <a:txBody>
                    <a:bodyPr/>
                    <a:lstStyle/>
                    <a:p>
                      <a:pPr algn="ctr"/>
                      <a:r>
                        <a:rPr lang="en-US" dirty="0" smtClean="0"/>
                        <a:t>Y</a:t>
                      </a:r>
                      <a:endParaRPr lang="en-US" dirty="0"/>
                    </a:p>
                  </a:txBody>
                  <a:tcPr/>
                </a:tc>
              </a:tr>
              <a:tr h="432048">
                <a:tc>
                  <a:txBody>
                    <a:bodyPr/>
                    <a:lstStyle/>
                    <a:p>
                      <a:pPr algn="ctr"/>
                      <a:r>
                        <a:rPr lang="en-US" dirty="0" smtClean="0"/>
                        <a:t>Webservice</a:t>
                      </a:r>
                      <a:endParaRPr lang="en-US" dirty="0"/>
                    </a:p>
                  </a:txBody>
                  <a:tcPr/>
                </a:tc>
                <a:tc>
                  <a:txBody>
                    <a:bodyPr/>
                    <a:lstStyle/>
                    <a:p>
                      <a:pPr algn="ctr"/>
                      <a:r>
                        <a:rPr lang="en-US" dirty="0" smtClean="0"/>
                        <a:t>Y</a:t>
                      </a:r>
                      <a:endParaRPr lang="en-US" dirty="0"/>
                    </a:p>
                  </a:txBody>
                  <a:tcPr/>
                </a:tc>
              </a:tr>
              <a:tr h="432048">
                <a:tc>
                  <a:txBody>
                    <a:bodyPr/>
                    <a:lstStyle/>
                    <a:p>
                      <a:pPr algn="ctr"/>
                      <a:r>
                        <a:rPr lang="en-US" dirty="0" smtClean="0"/>
                        <a:t>GUI</a:t>
                      </a:r>
                      <a:endParaRPr lang="en-US" dirty="0"/>
                    </a:p>
                  </a:txBody>
                  <a:tcPr/>
                </a:tc>
                <a:tc>
                  <a:txBody>
                    <a:bodyPr/>
                    <a:lstStyle/>
                    <a:p>
                      <a:pPr algn="ctr"/>
                      <a:r>
                        <a:rPr lang="en-US" dirty="0" smtClean="0"/>
                        <a:t>N</a:t>
                      </a:r>
                      <a:endParaRPr lang="en-US" dirty="0"/>
                    </a:p>
                  </a:txBody>
                  <a:tcPr/>
                </a:tc>
              </a:tr>
            </a:tbl>
          </a:graphicData>
        </a:graphic>
      </p:graphicFrame>
    </p:spTree>
    <p:extLst>
      <p:ext uri="{BB962C8B-B14F-4D97-AF65-F5344CB8AC3E}">
        <p14:creationId xmlns:p14="http://schemas.microsoft.com/office/powerpoint/2010/main" val="321885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397886" y="980941"/>
            <a:ext cx="8382000" cy="5029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30000"/>
              </a:lnSpc>
              <a:buFont typeface="Wingdings" pitchFamily="2" charset="2"/>
              <a:buNone/>
            </a:pPr>
            <a:r>
              <a:rPr lang="en-GB" altLang="en-US" sz="1800" dirty="0" smtClean="0"/>
              <a:t> </a:t>
            </a:r>
          </a:p>
        </p:txBody>
      </p:sp>
      <p:sp>
        <p:nvSpPr>
          <p:cNvPr id="4098" name="Rectangle 2"/>
          <p:cNvSpPr>
            <a:spLocks noGrp="1" noChangeArrowheads="1"/>
          </p:cNvSpPr>
          <p:nvPr>
            <p:ph type="title"/>
          </p:nvPr>
        </p:nvSpPr>
        <p:spPr bwMode="auto">
          <a:xfrm>
            <a:off x="345366" y="519336"/>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pPr>
            <a:r>
              <a:rPr lang="en-GB" altLang="en-US" sz="2400" dirty="0">
                <a:solidFill>
                  <a:schemeClr val="tx1"/>
                </a:solidFill>
                <a:latin typeface="Calibri" panose="020F0502020204030204" pitchFamily="34" charset="0"/>
                <a:ea typeface="Microsoft YaHei" panose="020B0503020204020204" pitchFamily="34" charset="-122"/>
              </a:rPr>
              <a:t>Introduction to Automated </a:t>
            </a:r>
            <a:r>
              <a:rPr lang="en-GB" altLang="en-US" sz="2400" dirty="0" smtClean="0">
                <a:solidFill>
                  <a:schemeClr val="tx1"/>
                </a:solidFill>
                <a:latin typeface="Calibri" panose="020F0502020204030204" pitchFamily="34" charset="0"/>
                <a:ea typeface="Microsoft YaHei" panose="020B0503020204020204" pitchFamily="34" charset="-122"/>
              </a:rPr>
              <a:t>Testing </a:t>
            </a:r>
            <a:r>
              <a:rPr lang="en-GB" altLang="en-US" sz="2400" dirty="0" smtClean="0">
                <a:solidFill>
                  <a:schemeClr val="tx1"/>
                </a:solidFill>
                <a:latin typeface="Calibri" panose="020F0502020204030204" pitchFamily="34" charset="0"/>
                <a:ea typeface="Microsoft YaHei" panose="020B0503020204020204" pitchFamily="34" charset="-122"/>
              </a:rPr>
              <a:t>– </a:t>
            </a:r>
            <a:r>
              <a:rPr lang="en-US" sz="2400" dirty="0" smtClean="0">
                <a:solidFill>
                  <a:schemeClr val="tx1"/>
                </a:solidFill>
                <a:latin typeface="Calibri" panose="020F0502020204030204" pitchFamily="34" charset="0"/>
                <a:ea typeface="Microsoft YaHei" panose="020B0503020204020204" pitchFamily="34" charset="-122"/>
              </a:rPr>
              <a:t>Tool Selection</a:t>
            </a:r>
            <a:endParaRPr lang="en-GB" altLang="en-US" sz="2400" dirty="0">
              <a:solidFill>
                <a:schemeClr val="tx1"/>
              </a:solidFill>
              <a:latin typeface="Calibri" panose="020F0502020204030204" pitchFamily="34" charset="0"/>
              <a:ea typeface="Microsoft YaHei" panose="020B0503020204020204" pitchFamily="34"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738414478"/>
              </p:ext>
            </p:extLst>
          </p:nvPr>
        </p:nvGraphicFramePr>
        <p:xfrm>
          <a:off x="1043608" y="1268760"/>
          <a:ext cx="6576393" cy="2248024"/>
        </p:xfrm>
        <a:graphic>
          <a:graphicData uri="http://schemas.openxmlformats.org/drawingml/2006/table">
            <a:tbl>
              <a:tblPr firstRow="1" bandRow="1">
                <a:tableStyleId>{5C22544A-7EE6-4342-B048-85BDC9FD1C3A}</a:tableStyleId>
              </a:tblPr>
              <a:tblGrid>
                <a:gridCol w="1823864"/>
                <a:gridCol w="2221103"/>
                <a:gridCol w="1042352"/>
                <a:gridCol w="1489074"/>
              </a:tblGrid>
              <a:tr h="370840">
                <a:tc>
                  <a:txBody>
                    <a:bodyPr/>
                    <a:lstStyle/>
                    <a:p>
                      <a:pPr algn="ctr"/>
                      <a:r>
                        <a:rPr lang="en-US" dirty="0" smtClean="0"/>
                        <a:t>JDA Product Version</a:t>
                      </a:r>
                    </a:p>
                  </a:txBody>
                  <a:tcPr/>
                </a:tc>
                <a:tc gridSpan="2">
                  <a:txBody>
                    <a:bodyPr/>
                    <a:lstStyle/>
                    <a:p>
                      <a:pPr algn="ctr"/>
                      <a:r>
                        <a:rPr lang="en-US" dirty="0" smtClean="0"/>
                        <a:t>Automated Testing Tool</a:t>
                      </a:r>
                      <a:endParaRPr lang="en-US" dirty="0"/>
                    </a:p>
                  </a:txBody>
                  <a:tcPr/>
                </a:tc>
                <a:tc hMerge="1">
                  <a:txBody>
                    <a:bodyPr/>
                    <a:lstStyle/>
                    <a:p>
                      <a:endParaRPr lang="en-US" dirty="0"/>
                    </a:p>
                  </a:txBody>
                  <a:tcPr/>
                </a:tc>
                <a:tc>
                  <a:txBody>
                    <a:bodyPr/>
                    <a:lstStyle/>
                    <a:p>
                      <a:pPr algn="ctr"/>
                      <a:r>
                        <a:rPr lang="en-US" dirty="0" smtClean="0"/>
                        <a:t>Pay</a:t>
                      </a:r>
                      <a:endParaRPr lang="en-US" dirty="0"/>
                    </a:p>
                  </a:txBody>
                  <a:tcPr/>
                </a:tc>
              </a:tr>
              <a:tr h="370840">
                <a:tc>
                  <a:txBody>
                    <a:bodyPr/>
                    <a:lstStyle/>
                    <a:p>
                      <a:pPr algn="ctr"/>
                      <a:r>
                        <a:rPr lang="en-US" dirty="0" smtClean="0"/>
                        <a:t>Client</a:t>
                      </a:r>
                      <a:endParaRPr lang="en-US" dirty="0"/>
                    </a:p>
                  </a:txBody>
                  <a:tcPr/>
                </a:tc>
                <a:tc>
                  <a:txBody>
                    <a:bodyPr/>
                    <a:lstStyle/>
                    <a:p>
                      <a:pPr algn="ctr"/>
                      <a:r>
                        <a:rPr lang="en-US" dirty="0" smtClean="0"/>
                        <a:t>Test Complete</a:t>
                      </a:r>
                      <a:endParaRPr lang="en-US" dirty="0"/>
                    </a:p>
                  </a:txBody>
                  <a:tcPr/>
                </a:tc>
                <a:tc>
                  <a:txBody>
                    <a:bodyPr/>
                    <a:lstStyle/>
                    <a:p>
                      <a:pPr algn="ctr"/>
                      <a:r>
                        <a:rPr lang="en-US" dirty="0" smtClean="0"/>
                        <a:t>QTP</a:t>
                      </a:r>
                      <a:endParaRPr lang="en-US" dirty="0"/>
                    </a:p>
                  </a:txBody>
                  <a:tcPr/>
                </a:tc>
                <a:tc>
                  <a:txBody>
                    <a:bodyPr/>
                    <a:lstStyle/>
                    <a:p>
                      <a:pPr algn="ctr"/>
                      <a:r>
                        <a:rPr lang="en-US" dirty="0" smtClean="0"/>
                        <a:t>Need</a:t>
                      </a:r>
                      <a:r>
                        <a:rPr lang="en-US" baseline="0" dirty="0" smtClean="0"/>
                        <a:t> purchase</a:t>
                      </a:r>
                      <a:endParaRPr lang="en-US" dirty="0"/>
                    </a:p>
                  </a:txBody>
                  <a:tcPr/>
                </a:tc>
              </a:tr>
              <a:tr h="370840">
                <a:tc>
                  <a:txBody>
                    <a:bodyPr/>
                    <a:lstStyle/>
                    <a:p>
                      <a:pPr algn="ctr"/>
                      <a:r>
                        <a:rPr lang="en-US" dirty="0" smtClean="0"/>
                        <a:t>Web</a:t>
                      </a:r>
                      <a:endParaRPr lang="en-US" dirty="0"/>
                    </a:p>
                  </a:txBody>
                  <a:tcPr/>
                </a:tc>
                <a:tc gridSpan="2">
                  <a:txBody>
                    <a:bodyPr/>
                    <a:lstStyle/>
                    <a:p>
                      <a:pPr algn="ctr"/>
                      <a:r>
                        <a:rPr lang="en-US" dirty="0" smtClean="0"/>
                        <a:t>Selenium</a:t>
                      </a:r>
                      <a:endParaRPr lang="en-US" dirty="0"/>
                    </a:p>
                  </a:txBody>
                  <a:tcPr/>
                </a:tc>
                <a:tc hMerge="1">
                  <a:txBody>
                    <a:bodyPr/>
                    <a:lstStyle/>
                    <a:p>
                      <a:pPr algn="ctr"/>
                      <a:endParaRPr lang="en-US" dirty="0"/>
                    </a:p>
                  </a:txBody>
                  <a:tcPr/>
                </a:tc>
                <a:tc>
                  <a:txBody>
                    <a:bodyPr/>
                    <a:lstStyle/>
                    <a:p>
                      <a:pPr algn="ctr"/>
                      <a:r>
                        <a:rPr lang="en-US" dirty="0" smtClean="0"/>
                        <a:t>Free</a:t>
                      </a:r>
                      <a:endParaRPr lang="en-US" dirty="0"/>
                    </a:p>
                  </a:txBody>
                  <a:tcPr/>
                </a:tc>
              </a:tr>
              <a:tr h="597024">
                <a:tc>
                  <a:txBody>
                    <a:bodyPr/>
                    <a:lstStyle/>
                    <a:p>
                      <a:pPr algn="ctr"/>
                      <a:r>
                        <a:rPr kumimoji="0" lang="en-US" b="0" i="0" kern="1200" dirty="0" smtClean="0">
                          <a:solidFill>
                            <a:schemeClr val="dk1"/>
                          </a:solidFill>
                          <a:effectLst/>
                          <a:latin typeface="+mn-lt"/>
                          <a:ea typeface="+mn-ea"/>
                          <a:cs typeface="+mn-cs"/>
                        </a:rPr>
                        <a:t>Terminal</a:t>
                      </a:r>
                      <a:endParaRPr lang="en-US" dirty="0"/>
                    </a:p>
                  </a:txBody>
                  <a:tcPr/>
                </a:tc>
                <a:tc gridSpan="2">
                  <a:txBody>
                    <a:bodyPr/>
                    <a:lstStyle/>
                    <a:p>
                      <a:pPr algn="ctr"/>
                      <a:r>
                        <a:rPr lang="en-US" dirty="0" smtClean="0"/>
                        <a:t>VBscript</a:t>
                      </a:r>
                      <a:endParaRPr lang="en-US" dirty="0"/>
                    </a:p>
                  </a:txBody>
                  <a:tcPr/>
                </a:tc>
                <a:tc hMerge="1">
                  <a:txBody>
                    <a:bodyPr/>
                    <a:lstStyle/>
                    <a:p>
                      <a:pPr algn="ctr"/>
                      <a:endParaRPr lang="en-US" dirty="0"/>
                    </a:p>
                  </a:txBody>
                  <a:tcPr/>
                </a:tc>
                <a:tc>
                  <a:txBody>
                    <a:bodyPr/>
                    <a:lstStyle/>
                    <a:p>
                      <a:pPr algn="ctr"/>
                      <a:r>
                        <a:rPr lang="en-US" dirty="0" smtClean="0"/>
                        <a:t>Need</a:t>
                      </a:r>
                      <a:r>
                        <a:rPr lang="en-US" baseline="0" dirty="0" smtClean="0"/>
                        <a:t> dev</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50032666"/>
              </p:ext>
            </p:extLst>
          </p:nvPr>
        </p:nvGraphicFramePr>
        <p:xfrm>
          <a:off x="1043608" y="4031357"/>
          <a:ext cx="6576393" cy="1978784"/>
        </p:xfrm>
        <a:graphic>
          <a:graphicData uri="http://schemas.openxmlformats.org/drawingml/2006/table">
            <a:tbl>
              <a:tblPr firstRow="1" bandRow="1">
                <a:tableStyleId>{5C22544A-7EE6-4342-B048-85BDC9FD1C3A}</a:tableStyleId>
              </a:tblPr>
              <a:tblGrid>
                <a:gridCol w="1823864"/>
                <a:gridCol w="3263455"/>
                <a:gridCol w="1489074"/>
              </a:tblGrid>
              <a:tr h="370840">
                <a:tc>
                  <a:txBody>
                    <a:bodyPr/>
                    <a:lstStyle/>
                    <a:p>
                      <a:pPr algn="ctr"/>
                      <a:r>
                        <a:rPr lang="en-US" dirty="0" smtClean="0"/>
                        <a:t>JDA Product Version</a:t>
                      </a:r>
                    </a:p>
                  </a:txBody>
                  <a:tcPr/>
                </a:tc>
                <a:tc>
                  <a:txBody>
                    <a:bodyPr/>
                    <a:lstStyle/>
                    <a:p>
                      <a:pPr algn="ctr"/>
                      <a:r>
                        <a:rPr lang="en-US" dirty="0" smtClean="0"/>
                        <a:t>Automated Testing Framework</a:t>
                      </a:r>
                      <a:endParaRPr lang="en-US" dirty="0"/>
                    </a:p>
                  </a:txBody>
                  <a:tcPr/>
                </a:tc>
                <a:tc>
                  <a:txBody>
                    <a:bodyPr/>
                    <a:lstStyle/>
                    <a:p>
                      <a:pPr algn="ctr"/>
                      <a:r>
                        <a:rPr lang="en-US" dirty="0" smtClean="0"/>
                        <a:t>Pay</a:t>
                      </a:r>
                      <a:endParaRPr lang="en-US" dirty="0"/>
                    </a:p>
                  </a:txBody>
                  <a:tcPr/>
                </a:tc>
              </a:tr>
              <a:tr h="370840">
                <a:tc>
                  <a:txBody>
                    <a:bodyPr/>
                    <a:lstStyle/>
                    <a:p>
                      <a:pPr algn="ctr"/>
                      <a:r>
                        <a:rPr lang="en-US" dirty="0" smtClean="0"/>
                        <a:t>Client</a:t>
                      </a:r>
                      <a:endParaRPr lang="en-US" dirty="0"/>
                    </a:p>
                  </a:txBody>
                  <a:tcPr/>
                </a:tc>
                <a:tc rowSpan="3">
                  <a:txBody>
                    <a:bodyPr/>
                    <a:lstStyle/>
                    <a:p>
                      <a:pPr algn="ctr"/>
                      <a:endParaRPr lang="en-US" dirty="0" smtClean="0"/>
                    </a:p>
                    <a:p>
                      <a:pPr algn="ctr"/>
                      <a:r>
                        <a:rPr lang="en-US" dirty="0" smtClean="0"/>
                        <a:t>Fitness</a:t>
                      </a:r>
                      <a:endParaRPr lang="en-US" dirty="0"/>
                    </a:p>
                  </a:txBody>
                  <a:tcPr/>
                </a:tc>
                <a:tc rowSpan="3">
                  <a:txBody>
                    <a:bodyPr/>
                    <a:lstStyle/>
                    <a:p>
                      <a:pPr algn="ctr"/>
                      <a:endParaRPr lang="en-US" dirty="0" smtClean="0"/>
                    </a:p>
                    <a:p>
                      <a:pPr algn="ctr"/>
                      <a:r>
                        <a:rPr lang="en-US" dirty="0" smtClean="0"/>
                        <a:t>Need</a:t>
                      </a:r>
                      <a:r>
                        <a:rPr lang="en-US" baseline="0" dirty="0" smtClean="0"/>
                        <a:t> dev</a:t>
                      </a:r>
                      <a:endParaRPr lang="en-US" dirty="0"/>
                    </a:p>
                  </a:txBody>
                  <a:tcPr/>
                </a:tc>
              </a:tr>
              <a:tr h="370840">
                <a:tc>
                  <a:txBody>
                    <a:bodyPr/>
                    <a:lstStyle/>
                    <a:p>
                      <a:pPr algn="ctr"/>
                      <a:r>
                        <a:rPr lang="en-US" dirty="0" smtClean="0"/>
                        <a:t>Web</a:t>
                      </a:r>
                      <a:endParaRPr lang="en-US" dirty="0"/>
                    </a:p>
                  </a:txBody>
                  <a:tcPr/>
                </a:tc>
                <a:tc vMerge="1">
                  <a:txBody>
                    <a:bodyPr/>
                    <a:lstStyle/>
                    <a:p>
                      <a:pPr algn="ctr"/>
                      <a:endParaRPr lang="en-US" dirty="0"/>
                    </a:p>
                  </a:txBody>
                  <a:tcPr/>
                </a:tc>
                <a:tc vMerge="1">
                  <a:txBody>
                    <a:bodyPr/>
                    <a:lstStyle/>
                    <a:p>
                      <a:pPr algn="ctr"/>
                      <a:endParaRPr lang="en-US" dirty="0"/>
                    </a:p>
                  </a:txBody>
                  <a:tcPr/>
                </a:tc>
              </a:tr>
              <a:tr h="597024">
                <a:tc>
                  <a:txBody>
                    <a:bodyPr/>
                    <a:lstStyle/>
                    <a:p>
                      <a:pPr algn="ctr"/>
                      <a:r>
                        <a:rPr kumimoji="0" lang="en-US" b="0" i="0" kern="1200" dirty="0" smtClean="0">
                          <a:solidFill>
                            <a:schemeClr val="dk1"/>
                          </a:solidFill>
                          <a:effectLst/>
                          <a:latin typeface="+mn-lt"/>
                          <a:ea typeface="+mn-ea"/>
                          <a:cs typeface="+mn-cs"/>
                        </a:rPr>
                        <a:t>Terminal</a:t>
                      </a:r>
                      <a:endParaRPr lang="en-US" dirty="0"/>
                    </a:p>
                  </a:txBody>
                  <a:tcPr/>
                </a:tc>
                <a:tc vMerge="1">
                  <a:txBody>
                    <a:bodyPr/>
                    <a:lstStyle/>
                    <a:p>
                      <a:pPr algn="ctr"/>
                      <a:endParaRPr lang="en-US" dirty="0"/>
                    </a:p>
                  </a:txBody>
                  <a:tcPr/>
                </a:tc>
                <a:tc vMerge="1">
                  <a:txBody>
                    <a:bodyPr/>
                    <a:lstStyle/>
                    <a:p>
                      <a:pPr algn="ctr"/>
                      <a:endParaRPr lang="en-US" dirty="0"/>
                    </a:p>
                  </a:txBody>
                  <a:tcPr/>
                </a:tc>
              </a:tr>
            </a:tbl>
          </a:graphicData>
        </a:graphic>
      </p:graphicFrame>
      <p:sp>
        <p:nvSpPr>
          <p:cNvPr id="2" name="TextBox 1"/>
          <p:cNvSpPr txBox="1"/>
          <p:nvPr/>
        </p:nvSpPr>
        <p:spPr>
          <a:xfrm>
            <a:off x="827584" y="3645024"/>
            <a:ext cx="1440160" cy="369332"/>
          </a:xfrm>
          <a:prstGeom prst="rect">
            <a:avLst/>
          </a:prstGeom>
          <a:noFill/>
        </p:spPr>
        <p:txBody>
          <a:bodyPr wrap="square" rtlCol="0">
            <a:spAutoFit/>
          </a:bodyPr>
          <a:lstStyle/>
          <a:p>
            <a:r>
              <a:rPr lang="en-US" dirty="0" smtClean="0"/>
              <a:t>Solution2</a:t>
            </a:r>
            <a:endParaRPr lang="en-US" dirty="0"/>
          </a:p>
        </p:txBody>
      </p:sp>
      <p:sp>
        <p:nvSpPr>
          <p:cNvPr id="7" name="TextBox 6"/>
          <p:cNvSpPr txBox="1"/>
          <p:nvPr/>
        </p:nvSpPr>
        <p:spPr>
          <a:xfrm>
            <a:off x="400102" y="868070"/>
            <a:ext cx="1440160" cy="369332"/>
          </a:xfrm>
          <a:prstGeom prst="rect">
            <a:avLst/>
          </a:prstGeom>
          <a:noFill/>
        </p:spPr>
        <p:txBody>
          <a:bodyPr wrap="square" rtlCol="0">
            <a:spAutoFit/>
          </a:bodyPr>
          <a:lstStyle/>
          <a:p>
            <a:r>
              <a:rPr lang="en-US" dirty="0" smtClean="0"/>
              <a:t>Solution1</a:t>
            </a:r>
            <a:endParaRPr lang="en-US" dirty="0"/>
          </a:p>
        </p:txBody>
      </p:sp>
    </p:spTree>
    <p:extLst>
      <p:ext uri="{BB962C8B-B14F-4D97-AF65-F5344CB8AC3E}">
        <p14:creationId xmlns:p14="http://schemas.microsoft.com/office/powerpoint/2010/main" val="2397365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E271111-F451-4F40-BCBE-9613D3148906}" type="slidenum">
              <a:rPr lang="en-US" smtClean="0">
                <a:solidFill>
                  <a:prstClr val="white"/>
                </a:solidFill>
              </a:rPr>
              <a:pPr/>
              <a:t>3</a:t>
            </a:fld>
            <a:endParaRPr lang="en-US" dirty="0">
              <a:solidFill>
                <a:prstClr val="white"/>
              </a:solidFill>
            </a:endParaRPr>
          </a:p>
        </p:txBody>
      </p:sp>
      <p:sp>
        <p:nvSpPr>
          <p:cNvPr id="4" name="Title 1"/>
          <p:cNvSpPr txBox="1">
            <a:spLocks/>
          </p:cNvSpPr>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marL="457200" indent="-457200" fontAlgn="auto">
              <a:spcBef>
                <a:spcPts val="750"/>
              </a:spcBef>
              <a:spcAft>
                <a:spcPts val="0"/>
              </a:spcAft>
            </a:pPr>
            <a:r>
              <a:rPr lang="en-US" sz="2400" dirty="0" smtClean="0">
                <a:solidFill>
                  <a:schemeClr val="tx1"/>
                </a:solidFill>
                <a:latin typeface="Microsoft YaHei" panose="020B0503020204020204" pitchFamily="34" charset="-122"/>
                <a:ea typeface="Microsoft YaHei" panose="020B0503020204020204" pitchFamily="34" charset="-122"/>
                <a:cs typeface="Arial" pitchFamily="34" charset="0"/>
              </a:rPr>
              <a:t>Understanding of Levi</a:t>
            </a:r>
            <a:r>
              <a:rPr lang="en-US"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2400" dirty="0" smtClean="0">
                <a:solidFill>
                  <a:schemeClr val="tx1"/>
                </a:solidFill>
                <a:latin typeface="Microsoft YaHei" panose="020B0503020204020204" pitchFamily="34" charset="-122"/>
                <a:ea typeface="Microsoft YaHei" panose="020B0503020204020204" pitchFamily="34" charset="-122"/>
                <a:cs typeface="Arial" pitchFamily="34" charset="0"/>
              </a:rPr>
              <a:t>s WMS System </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6" name="TextBox 5"/>
          <p:cNvSpPr txBox="1"/>
          <p:nvPr/>
        </p:nvSpPr>
        <p:spPr>
          <a:xfrm>
            <a:off x="755576" y="1484784"/>
            <a:ext cx="8003232" cy="3939540"/>
          </a:xfrm>
          <a:prstGeom prst="rect">
            <a:avLst/>
          </a:prstGeom>
          <a:noFill/>
        </p:spPr>
        <p:txBody>
          <a:bodyPr wrap="square" rtlCol="0">
            <a:spAutoFit/>
          </a:bodyPr>
          <a:lstStyle/>
          <a:p>
            <a:pPr lvl="0">
              <a:spcBef>
                <a:spcPts val="1200"/>
              </a:spcBef>
            </a:pPr>
            <a:r>
              <a:rPr lang="en-US" sz="2000" dirty="0" smtClean="0">
                <a:latin typeface="Calibri" panose="020F0502020204030204" pitchFamily="34" charset="0"/>
              </a:rPr>
              <a:t>Levi’s WMS system environment tells us:</a:t>
            </a:r>
          </a:p>
          <a:p>
            <a:pPr marL="457200" lvl="0" indent="-457200">
              <a:spcBef>
                <a:spcPts val="1200"/>
              </a:spcBef>
              <a:buAutoNum type="arabicPeriod"/>
            </a:pPr>
            <a:r>
              <a:rPr lang="en-US" sz="2000" dirty="0" smtClean="0">
                <a:latin typeface="Calibri" panose="020F0502020204030204" pitchFamily="34" charset="0"/>
              </a:rPr>
              <a:t>Different sites are using different versions.</a:t>
            </a:r>
          </a:p>
          <a:p>
            <a:pPr marL="457200" lvl="0" indent="-457200">
              <a:spcBef>
                <a:spcPts val="1200"/>
              </a:spcBef>
              <a:buAutoNum type="arabicPeriod"/>
            </a:pPr>
            <a:r>
              <a:rPr lang="en-US" sz="2000" dirty="0" smtClean="0">
                <a:latin typeface="Calibri" panose="020F0502020204030204" pitchFamily="34" charset="0"/>
              </a:rPr>
              <a:t>LV site with 2012.1 has performance issue and lots of customizations</a:t>
            </a:r>
          </a:p>
          <a:p>
            <a:pPr marL="457200" lvl="0" indent="-457200">
              <a:spcBef>
                <a:spcPts val="1200"/>
              </a:spcBef>
              <a:buAutoNum type="arabicPeriod"/>
            </a:pPr>
            <a:r>
              <a:rPr lang="en-US" sz="2000" dirty="0" smtClean="0">
                <a:latin typeface="Calibri" panose="020F0502020204030204" pitchFamily="34" charset="0"/>
              </a:rPr>
              <a:t>MX site with 2010 has standard product maintenance issue as JDA only supports product for 5 years.</a:t>
            </a:r>
          </a:p>
          <a:p>
            <a:pPr lvl="0">
              <a:spcBef>
                <a:spcPts val="1200"/>
              </a:spcBef>
            </a:pPr>
            <a:r>
              <a:rPr lang="en-US" sz="2000" dirty="0" smtClean="0">
                <a:latin typeface="Calibri" panose="020F0502020204030204" pitchFamily="34" charset="0"/>
              </a:rPr>
              <a:t>RP/JDA has several big releases after 2012. New </a:t>
            </a:r>
            <a:r>
              <a:rPr lang="en-US" sz="2000" dirty="0">
                <a:latin typeface="Calibri" panose="020F0502020204030204" pitchFamily="34" charset="0"/>
              </a:rPr>
              <a:t>features and improvements are added in every </a:t>
            </a:r>
            <a:r>
              <a:rPr lang="en-US" sz="2000" dirty="0" smtClean="0">
                <a:latin typeface="Calibri" panose="020F0502020204030204" pitchFamily="34" charset="0"/>
              </a:rPr>
              <a:t>version, and bring business benefits to customers.</a:t>
            </a:r>
          </a:p>
          <a:p>
            <a:pPr lvl="0">
              <a:spcBef>
                <a:spcPts val="1200"/>
              </a:spcBef>
            </a:pPr>
            <a:r>
              <a:rPr lang="en-US" sz="2000" dirty="0" smtClean="0">
                <a:latin typeface="Calibri" panose="020F0502020204030204" pitchFamily="34" charset="0"/>
              </a:rPr>
              <a:t>Some </a:t>
            </a:r>
            <a:r>
              <a:rPr lang="en-US" sz="2000" dirty="0">
                <a:latin typeface="Calibri" panose="020F0502020204030204" pitchFamily="34" charset="0"/>
              </a:rPr>
              <a:t>most frequently used commands </a:t>
            </a:r>
            <a:r>
              <a:rPr lang="en-US" sz="2000" dirty="0" smtClean="0">
                <a:latin typeface="Calibri" panose="020F0502020204030204" pitchFamily="34" charset="0"/>
              </a:rPr>
              <a:t>are even </a:t>
            </a:r>
            <a:r>
              <a:rPr lang="en-US" sz="2000" dirty="0">
                <a:latin typeface="Calibri" panose="020F0502020204030204" pitchFamily="34" charset="0"/>
              </a:rPr>
              <a:t>re-written/modified for performance improvement in 2013.2 and 2014.1</a:t>
            </a:r>
            <a:r>
              <a:rPr lang="en-US" sz="2000" dirty="0" smtClean="0">
                <a:latin typeface="Calibri" panose="020F0502020204030204" pitchFamily="34" charset="0"/>
              </a:rPr>
              <a:t>.</a:t>
            </a:r>
          </a:p>
        </p:txBody>
      </p:sp>
    </p:spTree>
    <p:extLst>
      <p:ext uri="{BB962C8B-B14F-4D97-AF65-F5344CB8AC3E}">
        <p14:creationId xmlns:p14="http://schemas.microsoft.com/office/powerpoint/2010/main" val="2117901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750"/>
              </a:spcBef>
            </a:pP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en-US" altLang="zh-CN" sz="2400" dirty="0">
                <a:solidFill>
                  <a:schemeClr val="tx1"/>
                </a:solidFill>
                <a:latin typeface="Calibri" panose="020F0502020204030204" pitchFamily="34" charset="0"/>
                <a:ea typeface="微软雅黑" pitchFamily="34" charset="-122"/>
                <a:cs typeface="Arial" pitchFamily="34" charset="0"/>
              </a:rPr>
              <a:t>Product Evolution – Performance Improvement</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4">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1944248755"/>
              </p:ext>
            </p:extLst>
          </p:nvPr>
        </p:nvGraphicFramePr>
        <p:xfrm>
          <a:off x="467544" y="1988840"/>
          <a:ext cx="9145016" cy="2074959"/>
        </p:xfrm>
        <a:graphic>
          <a:graphicData uri="http://schemas.openxmlformats.org/presentationml/2006/ole">
            <mc:AlternateContent xmlns:mc="http://schemas.openxmlformats.org/markup-compatibility/2006">
              <mc:Choice xmlns:v="urn:schemas-microsoft-com:vml" Requires="v">
                <p:oleObj spid="_x0000_s13342" name="Document" r:id="rId5" imgW="6115216" imgH="1386768" progId="Word.Document.12">
                  <p:embed/>
                </p:oleObj>
              </mc:Choice>
              <mc:Fallback>
                <p:oleObj name="Document" r:id="rId5" imgW="6115216" imgH="1386768" progId="Word.Document.12">
                  <p:embed/>
                  <p:pic>
                    <p:nvPicPr>
                      <p:cNvPr id="0" name=""/>
                      <p:cNvPicPr/>
                      <p:nvPr/>
                    </p:nvPicPr>
                    <p:blipFill>
                      <a:blip r:embed="rId6"/>
                      <a:stretch>
                        <a:fillRect/>
                      </a:stretch>
                    </p:blipFill>
                    <p:spPr>
                      <a:xfrm>
                        <a:off x="467544" y="1988840"/>
                        <a:ext cx="9145016" cy="2074959"/>
                      </a:xfrm>
                      <a:prstGeom prst="rect">
                        <a:avLst/>
                      </a:prstGeom>
                    </p:spPr>
                  </p:pic>
                </p:oleObj>
              </mc:Fallback>
            </mc:AlternateContent>
          </a:graphicData>
        </a:graphic>
      </p:graphicFrame>
    </p:spTree>
    <p:extLst>
      <p:ext uri="{BB962C8B-B14F-4D97-AF65-F5344CB8AC3E}">
        <p14:creationId xmlns:p14="http://schemas.microsoft.com/office/powerpoint/2010/main" val="185374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750"/>
              </a:spcBef>
            </a:pP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en-US" altLang="zh-CN" sz="2400" dirty="0">
                <a:solidFill>
                  <a:schemeClr val="tx1"/>
                </a:solidFill>
                <a:latin typeface="Calibri" panose="020F0502020204030204" pitchFamily="34" charset="0"/>
                <a:ea typeface="微软雅黑" pitchFamily="34" charset="-122"/>
                <a:cs typeface="Arial" pitchFamily="34" charset="0"/>
              </a:rPr>
              <a:t>Product Evolution </a:t>
            </a:r>
            <a:r>
              <a:rPr lang="en-US" altLang="zh-CN" sz="2400" dirty="0" smtClean="0">
                <a:solidFill>
                  <a:schemeClr val="tx1"/>
                </a:solidFill>
                <a:latin typeface="Calibri" panose="020F0502020204030204" pitchFamily="34" charset="0"/>
                <a:ea typeface="微软雅黑" pitchFamily="34" charset="-122"/>
                <a:cs typeface="Arial" pitchFamily="34" charset="0"/>
              </a:rPr>
              <a:t>– Major Features</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4">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Object 10"/>
          <p:cNvGraphicFramePr>
            <a:graphicFrameLocks noChangeAspect="1"/>
          </p:cNvGraphicFramePr>
          <p:nvPr>
            <p:extLst>
              <p:ext uri="{D42A27DB-BD31-4B8C-83A1-F6EECF244321}">
                <p14:modId xmlns:p14="http://schemas.microsoft.com/office/powerpoint/2010/main" val="984454903"/>
              </p:ext>
            </p:extLst>
          </p:nvPr>
        </p:nvGraphicFramePr>
        <p:xfrm>
          <a:off x="560966" y="1124744"/>
          <a:ext cx="8234154" cy="5803464"/>
        </p:xfrm>
        <a:graphic>
          <a:graphicData uri="http://schemas.openxmlformats.org/presentationml/2006/ole">
            <mc:AlternateContent xmlns:mc="http://schemas.openxmlformats.org/markup-compatibility/2006">
              <mc:Choice xmlns:v="urn:schemas-microsoft-com:vml" Requires="v">
                <p:oleObj spid="_x0000_s10271" name="Document" r:id="rId5" imgW="6115216" imgH="4854771" progId="Word.Document.12">
                  <p:embed/>
                </p:oleObj>
              </mc:Choice>
              <mc:Fallback>
                <p:oleObj name="Document" r:id="rId5" imgW="6115216" imgH="4854771" progId="Word.Document.12">
                  <p:embed/>
                  <p:pic>
                    <p:nvPicPr>
                      <p:cNvPr id="0" name=""/>
                      <p:cNvPicPr/>
                      <p:nvPr/>
                    </p:nvPicPr>
                    <p:blipFill>
                      <a:blip r:embed="rId6"/>
                      <a:stretch>
                        <a:fillRect/>
                      </a:stretch>
                    </p:blipFill>
                    <p:spPr>
                      <a:xfrm>
                        <a:off x="560966" y="1124744"/>
                        <a:ext cx="8234154" cy="5803464"/>
                      </a:xfrm>
                      <a:prstGeom prst="rect">
                        <a:avLst/>
                      </a:prstGeom>
                    </p:spPr>
                  </p:pic>
                </p:oleObj>
              </mc:Fallback>
            </mc:AlternateContent>
          </a:graphicData>
        </a:graphic>
      </p:graphicFrame>
    </p:spTree>
    <p:extLst>
      <p:ext uri="{BB962C8B-B14F-4D97-AF65-F5344CB8AC3E}">
        <p14:creationId xmlns:p14="http://schemas.microsoft.com/office/powerpoint/2010/main" val="3925720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E271111-F451-4F40-BCBE-9613D3148906}" type="slidenum">
              <a:rPr lang="en-US" smtClean="0">
                <a:solidFill>
                  <a:prstClr val="white"/>
                </a:solidFill>
              </a:rPr>
              <a:pPr/>
              <a:t>6</a:t>
            </a:fld>
            <a:endParaRPr lang="en-US" dirty="0">
              <a:solidFill>
                <a:prstClr val="white"/>
              </a:solidFill>
            </a:endParaRPr>
          </a:p>
        </p:txBody>
      </p:sp>
      <p:sp>
        <p:nvSpPr>
          <p:cNvPr id="4" name="Title 1"/>
          <p:cNvSpPr txBox="1">
            <a:spLocks/>
          </p:cNvSpPr>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marL="457200" indent="-457200" fontAlgn="auto">
              <a:spcBef>
                <a:spcPts val="750"/>
              </a:spcBef>
              <a:spcAft>
                <a:spcPts val="0"/>
              </a:spcAft>
            </a:pPr>
            <a:r>
              <a:rPr lang="en-US" sz="2400" dirty="0" smtClean="0">
                <a:solidFill>
                  <a:schemeClr val="tx1"/>
                </a:solidFill>
                <a:latin typeface="Microsoft YaHei" panose="020B0503020204020204" pitchFamily="34" charset="-122"/>
                <a:ea typeface="Microsoft YaHei" panose="020B0503020204020204" pitchFamily="34" charset="-122"/>
                <a:cs typeface="Arial" pitchFamily="34" charset="0"/>
              </a:rPr>
              <a:t>WMS System Performance Checklist</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6" name="TextBox 5"/>
          <p:cNvSpPr txBox="1"/>
          <p:nvPr/>
        </p:nvSpPr>
        <p:spPr>
          <a:xfrm>
            <a:off x="755576" y="1268760"/>
            <a:ext cx="8003232" cy="707886"/>
          </a:xfrm>
          <a:prstGeom prst="rect">
            <a:avLst/>
          </a:prstGeom>
          <a:noFill/>
        </p:spPr>
        <p:txBody>
          <a:bodyPr wrap="square" rtlCol="0">
            <a:spAutoFit/>
          </a:bodyPr>
          <a:lstStyle/>
          <a:p>
            <a:pPr lvl="0">
              <a:spcBef>
                <a:spcPts val="1200"/>
              </a:spcBef>
            </a:pPr>
            <a:r>
              <a:rPr lang="en-US" sz="2000" dirty="0" smtClean="0">
                <a:latin typeface="Calibri" panose="020F0502020204030204" pitchFamily="34" charset="0"/>
              </a:rPr>
              <a:t>Bleum has a list of items to check in WMS system, and then find out root cause of performance issues. An illustrative list of them is in table below.</a:t>
            </a:r>
          </a:p>
        </p:txBody>
      </p:sp>
      <p:graphicFrame>
        <p:nvGraphicFramePr>
          <p:cNvPr id="2" name="Table 1"/>
          <p:cNvGraphicFramePr>
            <a:graphicFrameLocks noGrp="1"/>
          </p:cNvGraphicFramePr>
          <p:nvPr>
            <p:extLst>
              <p:ext uri="{D42A27DB-BD31-4B8C-83A1-F6EECF244321}">
                <p14:modId xmlns:p14="http://schemas.microsoft.com/office/powerpoint/2010/main" val="1309089193"/>
              </p:ext>
            </p:extLst>
          </p:nvPr>
        </p:nvGraphicFramePr>
        <p:xfrm>
          <a:off x="755575" y="2276872"/>
          <a:ext cx="7488832" cy="3948176"/>
        </p:xfrm>
        <a:graphic>
          <a:graphicData uri="http://schemas.openxmlformats.org/drawingml/2006/table">
            <a:tbl>
              <a:tblPr firstRow="1" bandRow="1">
                <a:tableStyleId>{5C22544A-7EE6-4342-B048-85BDC9FD1C3A}</a:tableStyleId>
              </a:tblPr>
              <a:tblGrid>
                <a:gridCol w="1512169"/>
                <a:gridCol w="1584176"/>
                <a:gridCol w="4392487"/>
              </a:tblGrid>
              <a:tr h="370840">
                <a:tc>
                  <a:txBody>
                    <a:bodyPr/>
                    <a:lstStyle/>
                    <a:p>
                      <a:r>
                        <a:rPr lang="en-US" sz="1200" dirty="0" smtClean="0"/>
                        <a:t>Business Process</a:t>
                      </a:r>
                      <a:endParaRPr lang="en-US" sz="1200" dirty="0"/>
                    </a:p>
                  </a:txBody>
                  <a:tcPr/>
                </a:tc>
                <a:tc>
                  <a:txBody>
                    <a:bodyPr/>
                    <a:lstStyle/>
                    <a:p>
                      <a:r>
                        <a:rPr lang="en-US" sz="1200" dirty="0" smtClean="0"/>
                        <a:t>Component</a:t>
                      </a:r>
                      <a:endParaRPr lang="en-US" sz="1200" dirty="0"/>
                    </a:p>
                  </a:txBody>
                  <a:tcPr/>
                </a:tc>
                <a:tc>
                  <a:txBody>
                    <a:bodyPr/>
                    <a:lstStyle/>
                    <a:p>
                      <a:r>
                        <a:rPr lang="en-US" sz="1200" dirty="0" smtClean="0"/>
                        <a:t>Action Item</a:t>
                      </a:r>
                      <a:endParaRPr lang="en-US" sz="1200" dirty="0"/>
                    </a:p>
                  </a:txBody>
                  <a:tcPr/>
                </a:tc>
              </a:tr>
              <a:tr h="370840">
                <a:tc>
                  <a:txBody>
                    <a:bodyPr/>
                    <a:lstStyle/>
                    <a:p>
                      <a:r>
                        <a:rPr lang="en-US" sz="1400" dirty="0" smtClean="0"/>
                        <a:t>Inbound</a:t>
                      </a:r>
                      <a:endParaRPr lang="en-US" sz="1400" dirty="0"/>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Put-away</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Check the performance of storage rule and allocate location</a:t>
                      </a:r>
                    </a:p>
                  </a:txBody>
                  <a:tcPr marL="68580" marR="68580" marT="0" marB="0" anchor="ctr"/>
                </a:tc>
              </a:tr>
              <a:tr h="370840">
                <a:tc>
                  <a:txBody>
                    <a:bodyPr/>
                    <a:lstStyle/>
                    <a:p>
                      <a:r>
                        <a:rPr lang="en-US" sz="1400" dirty="0" smtClean="0"/>
                        <a:t>Inbound</a:t>
                      </a:r>
                      <a:endParaRPr lang="en-US" sz="1400" dirty="0"/>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Cross Dock</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Check </a:t>
                      </a:r>
                      <a:r>
                        <a:rPr kumimoji="0" lang="en-US" sz="1400" kern="1200" dirty="0" smtClean="0">
                          <a:solidFill>
                            <a:schemeClr val="dk1"/>
                          </a:solidFill>
                          <a:latin typeface="+mn-lt"/>
                          <a:ea typeface="+mn-ea"/>
                          <a:cs typeface="+mn-cs"/>
                        </a:rPr>
                        <a:t>cross-docking </a:t>
                      </a:r>
                      <a:r>
                        <a:rPr kumimoji="0" lang="en-US" sz="1400" kern="1200" dirty="0">
                          <a:solidFill>
                            <a:schemeClr val="dk1"/>
                          </a:solidFill>
                          <a:latin typeface="+mn-lt"/>
                          <a:ea typeface="+mn-ea"/>
                          <a:cs typeface="+mn-cs"/>
                        </a:rPr>
                        <a:t>functionality if it’s enabled</a:t>
                      </a:r>
                    </a:p>
                  </a:txBody>
                  <a:tcPr marL="68580" marR="68580" marT="0" marB="0" anchor="ctr"/>
                </a:tc>
              </a:tr>
              <a:tr h="370840">
                <a:tc>
                  <a:txBody>
                    <a:bodyPr/>
                    <a:lstStyle/>
                    <a:p>
                      <a:r>
                        <a:rPr lang="en-US" sz="1400" dirty="0" smtClean="0"/>
                        <a:t>Outbound</a:t>
                      </a:r>
                      <a:endParaRPr lang="en-US" sz="1400" dirty="0"/>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Plan wave</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Check the performance of planning orders in to a wave</a:t>
                      </a:r>
                    </a:p>
                  </a:txBody>
                  <a:tcPr marL="68580" marR="68580" marT="0" marB="0" anchor="ctr"/>
                </a:tc>
              </a:tr>
              <a:tr h="370840">
                <a:tc>
                  <a:txBody>
                    <a:bodyPr/>
                    <a:lstStyle/>
                    <a:p>
                      <a:r>
                        <a:rPr lang="en-US" sz="1400" dirty="0" smtClean="0"/>
                        <a:t>Outbound</a:t>
                      </a:r>
                      <a:endParaRPr lang="en-US" sz="1400" dirty="0"/>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Allocate wave</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Check the performance of allocating inventory for a wave</a:t>
                      </a:r>
                    </a:p>
                  </a:txBody>
                  <a:tcPr marL="68580" marR="68580" marT="0" marB="0" anchor="ctr"/>
                </a:tc>
              </a:tr>
              <a:tr h="370840">
                <a:tc>
                  <a:txBody>
                    <a:bodyPr/>
                    <a:lstStyle/>
                    <a:p>
                      <a:r>
                        <a:rPr lang="en-US" sz="1400" dirty="0" smtClean="0"/>
                        <a:t>Replenishment</a:t>
                      </a:r>
                      <a:endParaRPr lang="en-US" sz="1400" dirty="0"/>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Emergency replenishment</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Check the speed of system handling shorts records</a:t>
                      </a:r>
                    </a:p>
                  </a:txBody>
                  <a:tcPr marL="68580" marR="68580" marT="0" marB="0"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Print</a:t>
                      </a:r>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Report/Label print</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Is there any print performance issue?</a:t>
                      </a:r>
                    </a:p>
                  </a:txBody>
                  <a:tcPr marL="68580" marR="68580" marT="0" marB="0" anchor="ctr"/>
                </a:tc>
              </a:tr>
              <a:tr h="370840">
                <a:tc>
                  <a:txBody>
                    <a:bodyPr/>
                    <a:lstStyle/>
                    <a:p>
                      <a:r>
                        <a:rPr lang="en-US" sz="1400" dirty="0" smtClean="0"/>
                        <a:t>Mods</a:t>
                      </a:r>
                      <a:endParaRPr lang="en-US" sz="1400" dirty="0"/>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GUI form</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Is there any issue for customized GUI form?</a:t>
                      </a:r>
                    </a:p>
                  </a:txBody>
                  <a:tcPr marL="68580" marR="68580" marT="0" marB="0" anchor="ctr"/>
                </a:tc>
              </a:tr>
              <a:tr h="370840">
                <a:tc>
                  <a:txBody>
                    <a:bodyPr/>
                    <a:lstStyle/>
                    <a:p>
                      <a:r>
                        <a:rPr lang="en-US" sz="1400" dirty="0" smtClean="0"/>
                        <a:t>Mods</a:t>
                      </a:r>
                      <a:endParaRPr lang="en-US" sz="1400" dirty="0"/>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RF form</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Is there any issue for customized RF form?</a:t>
                      </a:r>
                    </a:p>
                  </a:txBody>
                  <a:tcPr marL="68580" marR="68580" marT="0" marB="0" anchor="ctr"/>
                </a:tc>
              </a:tr>
              <a:tr h="370840">
                <a:tc>
                  <a:txBody>
                    <a:bodyPr/>
                    <a:lstStyle/>
                    <a:p>
                      <a:r>
                        <a:rPr lang="en-US" sz="1400" dirty="0" smtClean="0"/>
                        <a:t>Mods</a:t>
                      </a:r>
                      <a:endParaRPr lang="en-US" sz="1400" dirty="0"/>
                    </a:p>
                  </a:txBody>
                  <a:tcPr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Moca command</a:t>
                      </a:r>
                    </a:p>
                  </a:txBody>
                  <a:tcPr marL="68580" marR="68580" marT="0" marB="0" anchor="ctr"/>
                </a:tc>
                <a:tc>
                  <a:txBody>
                    <a:bodyPr/>
                    <a:lstStyle/>
                    <a:p>
                      <a:pPr marL="0" marR="0">
                        <a:lnSpc>
                          <a:spcPct val="115000"/>
                        </a:lnSpc>
                        <a:spcBef>
                          <a:spcPts val="0"/>
                        </a:spcBef>
                        <a:spcAft>
                          <a:spcPts val="0"/>
                        </a:spcAft>
                      </a:pPr>
                      <a:r>
                        <a:rPr kumimoji="0" lang="en-US" sz="1400" kern="1200" dirty="0">
                          <a:solidFill>
                            <a:schemeClr val="dk1"/>
                          </a:solidFill>
                          <a:latin typeface="+mn-lt"/>
                          <a:ea typeface="+mn-ea"/>
                          <a:cs typeface="+mn-cs"/>
                        </a:rPr>
                        <a:t>Any customized command slow?</a:t>
                      </a:r>
                    </a:p>
                  </a:txBody>
                  <a:tcPr marL="68580" marR="68580" marT="0" marB="0" anchor="ctr"/>
                </a:tc>
              </a:tr>
            </a:tbl>
          </a:graphicData>
        </a:graphic>
      </p:graphicFrame>
    </p:spTree>
    <p:extLst>
      <p:ext uri="{BB962C8B-B14F-4D97-AF65-F5344CB8AC3E}">
        <p14:creationId xmlns:p14="http://schemas.microsoft.com/office/powerpoint/2010/main" val="4190199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750"/>
              </a:spcBef>
            </a:pPr>
            <a:r>
              <a:rPr lang="en-US" altLang="zh-CN" sz="2400" dirty="0">
                <a:solidFill>
                  <a:schemeClr val="tx1"/>
                </a:solidFill>
                <a:latin typeface="Calibri" panose="020F0502020204030204" pitchFamily="34" charset="0"/>
                <a:ea typeface="微软雅黑" pitchFamily="34" charset="-122"/>
                <a:cs typeface="Arial" pitchFamily="34" charset="0"/>
              </a:rPr>
              <a:t> Upgrade </a:t>
            </a:r>
            <a:r>
              <a:rPr lang="en-US" sz="2400" dirty="0" smtClean="0">
                <a:solidFill>
                  <a:schemeClr val="tx1"/>
                </a:solidFill>
                <a:latin typeface="Calibri" panose="020F0502020204030204" pitchFamily="34" charset="0"/>
                <a:ea typeface="微软雅黑" pitchFamily="34" charset="-122"/>
                <a:cs typeface="Arial" pitchFamily="34" charset="0"/>
              </a:rPr>
              <a:t>Prerequisite</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755576" y="3051537"/>
            <a:ext cx="8003232" cy="1169551"/>
          </a:xfrm>
          <a:prstGeom prst="rect">
            <a:avLst/>
          </a:prstGeom>
          <a:noFill/>
        </p:spPr>
        <p:txBody>
          <a:bodyPr wrap="square" rtlCol="0">
            <a:spAutoFit/>
          </a:bodyPr>
          <a:lstStyle/>
          <a:p>
            <a:pPr marL="457200" lvl="0" indent="-457200">
              <a:spcBef>
                <a:spcPts val="1200"/>
              </a:spcBef>
              <a:buFont typeface="+mj-lt"/>
              <a:buAutoNum type="arabicPeriod"/>
            </a:pPr>
            <a:r>
              <a:rPr lang="en-US" sz="2000" dirty="0" smtClean="0">
                <a:latin typeface="Calibri" panose="020F0502020204030204" pitchFamily="34" charset="0"/>
                <a:cs typeface="Arial" panose="020B0604020202020204" pitchFamily="34" charset="0"/>
              </a:rPr>
              <a:t>Availability of server</a:t>
            </a:r>
            <a:r>
              <a:rPr lang="en-US" sz="2000" dirty="0">
                <a:latin typeface="Calibri" panose="020F0502020204030204" pitchFamily="34" charset="0"/>
                <a:cs typeface="Arial" panose="020B0604020202020204" pitchFamily="34" charset="0"/>
              </a:rPr>
              <a:t>, WMS installation package, and database</a:t>
            </a:r>
          </a:p>
          <a:p>
            <a:pPr marL="457200" indent="-457200">
              <a:spcBef>
                <a:spcPts val="1200"/>
              </a:spcBef>
              <a:buFont typeface="+mj-lt"/>
              <a:buAutoNum type="arabicPeriod"/>
            </a:pPr>
            <a:r>
              <a:rPr lang="en-US" sz="2000" dirty="0" smtClean="0">
                <a:latin typeface="Calibri" panose="020F0502020204030204" pitchFamily="34" charset="0"/>
                <a:cs typeface="Arial" panose="020B0604020202020204" pitchFamily="34" charset="0"/>
              </a:rPr>
              <a:t>Availability of </a:t>
            </a:r>
            <a:r>
              <a:rPr lang="en-US" sz="2000" dirty="0">
                <a:latin typeface="Calibri" panose="020F0502020204030204" pitchFamily="34" charset="0"/>
                <a:cs typeface="Arial" panose="020B0604020202020204" pitchFamily="34" charset="0"/>
              </a:rPr>
              <a:t>the SOP (if any) and Test Cases for post-upgrade </a:t>
            </a:r>
            <a:r>
              <a:rPr lang="en-US" sz="2000" dirty="0" smtClean="0">
                <a:latin typeface="Calibri" panose="020F0502020204030204" pitchFamily="34" charset="0"/>
                <a:cs typeface="Arial" panose="020B0604020202020204" pitchFamily="34" charset="0"/>
              </a:rPr>
              <a:t>verification</a:t>
            </a:r>
            <a:endParaRPr lang="en-US" sz="2000" dirty="0">
              <a:latin typeface="Calibri" panose="020F0502020204030204" pitchFamily="34" charset="0"/>
              <a:cs typeface="Arial" panose="020B0604020202020204" pitchFamily="34" charset="0"/>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55576" y="1268760"/>
            <a:ext cx="8003232" cy="1477328"/>
          </a:xfrm>
          <a:prstGeom prst="rect">
            <a:avLst/>
          </a:prstGeom>
          <a:noFill/>
        </p:spPr>
        <p:txBody>
          <a:bodyPr wrap="square" rtlCol="0">
            <a:spAutoFit/>
          </a:bodyPr>
          <a:lstStyle/>
          <a:p>
            <a:pPr lvl="0">
              <a:spcBef>
                <a:spcPts val="1200"/>
              </a:spcBef>
            </a:pPr>
            <a:r>
              <a:rPr lang="en-US" sz="2000" dirty="0" smtClean="0">
                <a:latin typeface="Calibri" panose="020F0502020204030204" pitchFamily="34" charset="0"/>
              </a:rPr>
              <a:t>System upgrade to higher version is one solution to enhance system performance, as higher version definitely is more stable and has more functionalities which may replace some of the mods.</a:t>
            </a:r>
          </a:p>
          <a:p>
            <a:pPr lvl="0">
              <a:spcBef>
                <a:spcPts val="1200"/>
              </a:spcBef>
            </a:pPr>
            <a:r>
              <a:rPr lang="en-US" sz="2000" dirty="0" smtClean="0">
                <a:latin typeface="Calibri" panose="020F0502020204030204" pitchFamily="34" charset="0"/>
              </a:rPr>
              <a:t>Before upgrade, you need to get things ready, including:</a:t>
            </a:r>
          </a:p>
        </p:txBody>
      </p:sp>
    </p:spTree>
    <p:extLst>
      <p:ext uri="{BB962C8B-B14F-4D97-AF65-F5344CB8AC3E}">
        <p14:creationId xmlns:p14="http://schemas.microsoft.com/office/powerpoint/2010/main" val="171003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750"/>
              </a:spcBef>
            </a:pP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en-US" altLang="zh-CN" sz="2400" dirty="0" smtClean="0">
                <a:solidFill>
                  <a:schemeClr val="tx1"/>
                </a:solidFill>
                <a:latin typeface="Calibri" panose="020F0502020204030204" pitchFamily="34" charset="0"/>
                <a:ea typeface="微软雅黑" pitchFamily="34" charset="-122"/>
                <a:cs typeface="Arial" pitchFamily="34" charset="0"/>
              </a:rPr>
              <a:t>Upgrade Process</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8</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755576" y="1124744"/>
            <a:ext cx="8003232" cy="5155257"/>
          </a:xfrm>
          <a:prstGeom prst="rect">
            <a:avLst/>
          </a:prstGeom>
          <a:noFill/>
        </p:spPr>
        <p:txBody>
          <a:bodyPr wrap="square" rtlCol="0">
            <a:spAutoFit/>
          </a:bodyPr>
          <a:lstStyle/>
          <a:p>
            <a:pPr marL="457200" lvl="0" indent="-457200">
              <a:spcBef>
                <a:spcPts val="300"/>
              </a:spcBef>
              <a:buFont typeface="+mj-lt"/>
              <a:buAutoNum type="arabicPeriod"/>
            </a:pPr>
            <a:r>
              <a:rPr lang="en-US" sz="2000" dirty="0" smtClean="0">
                <a:latin typeface="Calibri" panose="020F0502020204030204" pitchFamily="34" charset="0"/>
                <a:cs typeface="Arial" panose="020B0604020202020204" pitchFamily="34" charset="0"/>
              </a:rPr>
              <a:t>Install </a:t>
            </a:r>
            <a:r>
              <a:rPr lang="en-US" sz="2000" dirty="0">
                <a:latin typeface="Calibri" panose="020F0502020204030204" pitchFamily="34" charset="0"/>
                <a:cs typeface="Arial" panose="020B0604020202020204" pitchFamily="34" charset="0"/>
              </a:rPr>
              <a:t>standard </a:t>
            </a:r>
            <a:r>
              <a:rPr lang="en-US" sz="2000" dirty="0" smtClean="0">
                <a:latin typeface="Calibri" panose="020F0502020204030204" pitchFamily="34" charset="0"/>
                <a:cs typeface="Arial" panose="020B0604020202020204" pitchFamily="34" charset="0"/>
              </a:rPr>
              <a:t>2013.2 or 2014.1 (including report server) </a:t>
            </a:r>
            <a:r>
              <a:rPr lang="en-US" sz="2000" dirty="0">
                <a:latin typeface="Calibri" panose="020F0502020204030204" pitchFamily="34" charset="0"/>
                <a:cs typeface="Arial" panose="020B0604020202020204" pitchFamily="34" charset="0"/>
              </a:rPr>
              <a:t>and </a:t>
            </a:r>
            <a:r>
              <a:rPr lang="en-US" sz="2000" dirty="0" smtClean="0">
                <a:latin typeface="Calibri" panose="020F0502020204030204" pitchFamily="34" charset="0"/>
                <a:cs typeface="Arial" panose="020B0604020202020204" pitchFamily="34" charset="0"/>
              </a:rPr>
              <a:t>database</a:t>
            </a:r>
          </a:p>
          <a:p>
            <a:pPr marL="457200" lvl="0" indent="-457200">
              <a:spcBef>
                <a:spcPts val="300"/>
              </a:spcBef>
              <a:buFont typeface="+mj-lt"/>
              <a:buAutoNum type="arabicPeriod"/>
            </a:pPr>
            <a:r>
              <a:rPr lang="en-US" sz="2000" dirty="0" smtClean="0">
                <a:latin typeface="Calibri" panose="020F0502020204030204" pitchFamily="34" charset="0"/>
                <a:cs typeface="Arial" panose="020B0604020202020204" pitchFamily="34" charset="0"/>
              </a:rPr>
              <a:t>Master Data Migration</a:t>
            </a:r>
          </a:p>
          <a:p>
            <a:pPr marL="457200" lvl="0" indent="-457200">
              <a:spcBef>
                <a:spcPts val="300"/>
              </a:spcBef>
              <a:buFont typeface="+mj-lt"/>
              <a:buAutoNum type="arabicPeriod"/>
            </a:pPr>
            <a:r>
              <a:rPr lang="en-US" sz="2000" dirty="0" smtClean="0">
                <a:latin typeface="Calibri" panose="020F0502020204030204" pitchFamily="34" charset="0"/>
                <a:cs typeface="Arial" panose="020B0604020202020204" pitchFamily="34" charset="0"/>
              </a:rPr>
              <a:t>System Configuration</a:t>
            </a:r>
          </a:p>
          <a:p>
            <a:pPr marL="457200" lvl="0" indent="-457200">
              <a:spcBef>
                <a:spcPts val="300"/>
              </a:spcBef>
              <a:buFont typeface="+mj-lt"/>
              <a:buAutoNum type="arabicPeriod"/>
            </a:pPr>
            <a:r>
              <a:rPr lang="en-US" sz="2000" dirty="0" smtClean="0">
                <a:latin typeface="Calibri" panose="020F0502020204030204" pitchFamily="34" charset="0"/>
                <a:cs typeface="Arial" panose="020B0604020202020204" pitchFamily="34" charset="0"/>
              </a:rPr>
              <a:t>Standard features testing</a:t>
            </a:r>
          </a:p>
          <a:p>
            <a:pPr marL="457200" lvl="0" indent="-457200">
              <a:spcBef>
                <a:spcPts val="300"/>
              </a:spcBef>
              <a:buFont typeface="+mj-lt"/>
              <a:buAutoNum type="arabicPeriod"/>
            </a:pPr>
            <a:r>
              <a:rPr lang="en-US" sz="2000" dirty="0" smtClean="0">
                <a:latin typeface="Calibri" panose="020F0502020204030204" pitchFamily="34" charset="0"/>
                <a:cs typeface="Arial" panose="020B0604020202020204" pitchFamily="34" charset="0"/>
              </a:rPr>
              <a:t>Mods analysis</a:t>
            </a:r>
          </a:p>
          <a:p>
            <a:pPr marL="457200" lvl="0" indent="-457200">
              <a:spcBef>
                <a:spcPts val="300"/>
              </a:spcBef>
              <a:buFont typeface="+mj-lt"/>
              <a:buAutoNum type="arabicPeriod"/>
            </a:pPr>
            <a:r>
              <a:rPr lang="en-US" sz="2000" dirty="0" smtClean="0">
                <a:latin typeface="Calibri" panose="020F0502020204030204" pitchFamily="34" charset="0"/>
                <a:cs typeface="Arial" panose="020B0604020202020204" pitchFamily="34" charset="0"/>
              </a:rPr>
              <a:t>Mods migration</a:t>
            </a:r>
            <a:endParaRPr lang="en-US" sz="2000" dirty="0">
              <a:latin typeface="Calibri" panose="020F0502020204030204" pitchFamily="34" charset="0"/>
              <a:cs typeface="Arial" panose="020B0604020202020204" pitchFamily="34" charset="0"/>
            </a:endParaRPr>
          </a:p>
          <a:p>
            <a:pPr marL="914400" lvl="1" indent="-457200">
              <a:spcBef>
                <a:spcPts val="0"/>
              </a:spcBef>
              <a:buFont typeface="Arial" panose="020B0604020202020204" pitchFamily="34" charset="0"/>
              <a:buChar char="•"/>
            </a:pPr>
            <a:r>
              <a:rPr lang="en-US" sz="1600" dirty="0" smtClean="0">
                <a:latin typeface="Calibri" panose="020F0502020204030204" pitchFamily="34" charset="0"/>
                <a:cs typeface="Arial" panose="020B0604020202020204" pitchFamily="34" charset="0"/>
              </a:rPr>
              <a:t>Server commands</a:t>
            </a:r>
          </a:p>
          <a:p>
            <a:pPr marL="914400" lvl="1" indent="-457200">
              <a:spcBef>
                <a:spcPts val="0"/>
              </a:spcBef>
              <a:buFont typeface="Arial" panose="020B0604020202020204" pitchFamily="34" charset="0"/>
              <a:buChar char="•"/>
            </a:pPr>
            <a:r>
              <a:rPr lang="en-US" sz="1600" dirty="0" smtClean="0">
                <a:latin typeface="Calibri" panose="020F0502020204030204" pitchFamily="34" charset="0"/>
                <a:cs typeface="Arial" panose="020B0604020202020204" pitchFamily="34" charset="0"/>
              </a:rPr>
              <a:t>RF Forms / GUI forms</a:t>
            </a:r>
          </a:p>
          <a:p>
            <a:pPr marL="914400" lvl="1" indent="-457200">
              <a:spcBef>
                <a:spcPts val="0"/>
              </a:spcBef>
              <a:buFont typeface="Arial" panose="020B0604020202020204" pitchFamily="34" charset="0"/>
              <a:buChar char="•"/>
            </a:pPr>
            <a:r>
              <a:rPr lang="en-US" sz="1600" dirty="0" smtClean="0">
                <a:latin typeface="Calibri" panose="020F0502020204030204" pitchFamily="34" charset="0"/>
                <a:cs typeface="Arial" panose="020B0604020202020204" pitchFamily="34" charset="0"/>
              </a:rPr>
              <a:t>Reports, Labels</a:t>
            </a:r>
          </a:p>
          <a:p>
            <a:pPr marL="914400" lvl="1" indent="-457200">
              <a:spcBef>
                <a:spcPts val="0"/>
              </a:spcBef>
              <a:buFont typeface="Arial" panose="020B0604020202020204" pitchFamily="34" charset="0"/>
              <a:buChar char="•"/>
            </a:pPr>
            <a:r>
              <a:rPr lang="en-US" sz="1600" dirty="0" smtClean="0">
                <a:latin typeface="Calibri" panose="020F0502020204030204" pitchFamily="34" charset="0"/>
                <a:cs typeface="Arial" panose="020B0604020202020204" pitchFamily="34" charset="0"/>
              </a:rPr>
              <a:t>Interfaces</a:t>
            </a:r>
          </a:p>
          <a:p>
            <a:pPr marL="457200" indent="-457200">
              <a:spcBef>
                <a:spcPts val="300"/>
              </a:spcBef>
              <a:buFont typeface="+mj-lt"/>
              <a:buAutoNum type="arabicPeriod"/>
            </a:pPr>
            <a:r>
              <a:rPr lang="en-US" sz="2000" dirty="0">
                <a:latin typeface="Calibri" panose="020F0502020204030204" pitchFamily="34" charset="0"/>
                <a:cs typeface="Arial" panose="020B0604020202020204" pitchFamily="34" charset="0"/>
              </a:rPr>
              <a:t>Unit Testing</a:t>
            </a:r>
          </a:p>
          <a:p>
            <a:pPr marL="457200" indent="-457200">
              <a:spcBef>
                <a:spcPts val="300"/>
              </a:spcBef>
              <a:buFont typeface="+mj-lt"/>
              <a:buAutoNum type="arabicPeriod"/>
            </a:pPr>
            <a:r>
              <a:rPr lang="en-US" sz="2000" dirty="0">
                <a:latin typeface="Calibri" panose="020F0502020204030204" pitchFamily="34" charset="0"/>
                <a:cs typeface="Arial" panose="020B0604020202020204" pitchFamily="34" charset="0"/>
              </a:rPr>
              <a:t>Integration Testing</a:t>
            </a:r>
          </a:p>
          <a:p>
            <a:pPr marL="457200" indent="-457200">
              <a:spcBef>
                <a:spcPts val="300"/>
              </a:spcBef>
              <a:buFont typeface="+mj-lt"/>
              <a:buAutoNum type="arabicPeriod"/>
            </a:pPr>
            <a:r>
              <a:rPr lang="en-US" sz="2000" dirty="0">
                <a:latin typeface="Calibri" panose="020F0502020204030204" pitchFamily="34" charset="0"/>
                <a:cs typeface="Arial" panose="020B0604020202020204" pitchFamily="34" charset="0"/>
              </a:rPr>
              <a:t>UAT</a:t>
            </a:r>
          </a:p>
          <a:p>
            <a:pPr marL="457200" indent="-457200">
              <a:spcBef>
                <a:spcPts val="300"/>
              </a:spcBef>
              <a:buFont typeface="+mj-lt"/>
              <a:buAutoNum type="arabicPeriod"/>
            </a:pPr>
            <a:r>
              <a:rPr lang="en-US" sz="2000" dirty="0">
                <a:latin typeface="Calibri" panose="020F0502020204030204" pitchFamily="34" charset="0"/>
                <a:cs typeface="Arial" panose="020B0604020202020204" pitchFamily="34" charset="0"/>
              </a:rPr>
              <a:t>Data m</a:t>
            </a:r>
            <a:r>
              <a:rPr lang="en-US" sz="2000" dirty="0" smtClean="0">
                <a:latin typeface="Calibri" panose="020F0502020204030204" pitchFamily="34" charset="0"/>
                <a:cs typeface="Arial" panose="020B0604020202020204" pitchFamily="34" charset="0"/>
              </a:rPr>
              <a:t>igration </a:t>
            </a:r>
            <a:r>
              <a:rPr lang="en-US" sz="2000" dirty="0">
                <a:latin typeface="Calibri" panose="020F0502020204030204" pitchFamily="34" charset="0"/>
                <a:cs typeface="Arial" panose="020B0604020202020204" pitchFamily="34" charset="0"/>
              </a:rPr>
              <a:t>and </a:t>
            </a:r>
            <a:r>
              <a:rPr lang="en-US" sz="2000" dirty="0" smtClean="0">
                <a:latin typeface="Calibri" panose="020F0502020204030204" pitchFamily="34" charset="0"/>
                <a:cs typeface="Arial" panose="020B0604020202020204" pitchFamily="34" charset="0"/>
              </a:rPr>
              <a:t>cut </a:t>
            </a:r>
            <a:r>
              <a:rPr lang="en-US" sz="2000" dirty="0">
                <a:latin typeface="Calibri" panose="020F0502020204030204" pitchFamily="34" charset="0"/>
                <a:cs typeface="Arial" panose="020B0604020202020204" pitchFamily="34" charset="0"/>
              </a:rPr>
              <a:t>o</a:t>
            </a:r>
            <a:r>
              <a:rPr lang="en-US" sz="2000" dirty="0" smtClean="0">
                <a:latin typeface="Calibri" panose="020F0502020204030204" pitchFamily="34" charset="0"/>
                <a:cs typeface="Arial" panose="020B0604020202020204" pitchFamily="34" charset="0"/>
              </a:rPr>
              <a:t>ver</a:t>
            </a:r>
          </a:p>
          <a:p>
            <a:pPr marL="457200" indent="-457200">
              <a:spcBef>
                <a:spcPts val="300"/>
              </a:spcBef>
              <a:buFont typeface="+mj-lt"/>
              <a:buAutoNum type="arabicPeriod"/>
            </a:pPr>
            <a:r>
              <a:rPr lang="en-US" sz="2000" dirty="0" smtClean="0">
                <a:latin typeface="Calibri" panose="020F0502020204030204" pitchFamily="34" charset="0"/>
                <a:cs typeface="Arial" panose="020B0604020202020204" pitchFamily="34" charset="0"/>
              </a:rPr>
              <a:t>Hyper care</a:t>
            </a:r>
            <a:endParaRPr lang="en-US" sz="2000" dirty="0">
              <a:latin typeface="Calibri" panose="020F0502020204030204" pitchFamily="34" charset="0"/>
              <a:cs typeface="Arial" panose="020B0604020202020204" pitchFamily="34" charset="0"/>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698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750"/>
              </a:spcBef>
            </a:pP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en-US" altLang="zh-CN" sz="2400" dirty="0" smtClean="0">
                <a:solidFill>
                  <a:schemeClr val="tx1"/>
                </a:solidFill>
                <a:latin typeface="Calibri" panose="020F0502020204030204" pitchFamily="34" charset="0"/>
                <a:ea typeface="微软雅黑" pitchFamily="34" charset="-122"/>
                <a:cs typeface="Arial" pitchFamily="34" charset="0"/>
              </a:rPr>
              <a:t>High Level Project Plan</a:t>
            </a:r>
            <a:endParaRPr lang="en-US" sz="2400" dirty="0">
              <a:solidFill>
                <a:schemeClr val="tx1"/>
              </a:solidFill>
              <a:latin typeface="Calibri" panose="020F0502020204030204" pitchFamily="34" charset="0"/>
              <a:ea typeface="微软雅黑" pitchFamily="34" charset="-122"/>
              <a:cs typeface="Arial" pitchFamily="34" charset="0"/>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9</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57200" y="1412776"/>
            <a:ext cx="7139136" cy="4785926"/>
          </a:xfrm>
          <a:prstGeom prst="rect">
            <a:avLst/>
          </a:prstGeom>
          <a:noFill/>
        </p:spPr>
        <p:txBody>
          <a:bodyPr wrap="square" rtlCol="0">
            <a:spAutoFit/>
          </a:bodyPr>
          <a:lstStyle/>
          <a:p>
            <a:pPr lvl="0">
              <a:spcBef>
                <a:spcPts val="1200"/>
              </a:spcBef>
            </a:pPr>
            <a:r>
              <a:rPr lang="en-US" sz="2000" dirty="0" smtClean="0">
                <a:latin typeface="Calibri" panose="020F0502020204030204" pitchFamily="34" charset="0"/>
              </a:rPr>
              <a:t>It takes 6 months to do the upgrade from 2012.1 to 2013.2 or 2014.1.</a:t>
            </a:r>
          </a:p>
          <a:p>
            <a:pPr lvl="0">
              <a:spcBef>
                <a:spcPts val="1200"/>
              </a:spcBef>
            </a:pPr>
            <a:r>
              <a:rPr lang="en-US" sz="2000" dirty="0" smtClean="0">
                <a:latin typeface="Calibri" panose="020F0502020204030204" pitchFamily="34" charset="0"/>
              </a:rPr>
              <a:t>You need xx people :</a:t>
            </a:r>
            <a:endParaRPr lang="en-US" sz="2000" dirty="0">
              <a:latin typeface="Calibri" panose="020F0502020204030204" pitchFamily="34" charset="0"/>
            </a:endParaRPr>
          </a:p>
          <a:p>
            <a:pPr lvl="0">
              <a:spcBef>
                <a:spcPts val="1200"/>
              </a:spcBef>
            </a:pPr>
            <a:endParaRPr lang="en-US" sz="2000" dirty="0" smtClean="0">
              <a:latin typeface="Calibri" panose="020F0502020204030204" pitchFamily="34" charset="0"/>
            </a:endParaRPr>
          </a:p>
          <a:p>
            <a:pPr lvl="0">
              <a:spcBef>
                <a:spcPts val="1200"/>
              </a:spcBef>
            </a:pPr>
            <a:endParaRPr lang="en-US" sz="2000" dirty="0">
              <a:latin typeface="Calibri" panose="020F0502020204030204" pitchFamily="34" charset="0"/>
            </a:endParaRPr>
          </a:p>
          <a:p>
            <a:pPr lvl="0">
              <a:spcBef>
                <a:spcPts val="1200"/>
              </a:spcBef>
            </a:pPr>
            <a:endParaRPr lang="en-US" sz="2000" dirty="0" smtClean="0">
              <a:latin typeface="Calibri" panose="020F0502020204030204" pitchFamily="34" charset="0"/>
            </a:endParaRPr>
          </a:p>
          <a:p>
            <a:pPr lvl="0">
              <a:spcBef>
                <a:spcPts val="1200"/>
              </a:spcBef>
            </a:pPr>
            <a:r>
              <a:rPr lang="en-US" sz="2000" dirty="0" smtClean="0">
                <a:latin typeface="Calibri" panose="020F0502020204030204" pitchFamily="34" charset="0"/>
              </a:rPr>
              <a:t>Assumptions:</a:t>
            </a:r>
          </a:p>
          <a:p>
            <a:pPr marL="457200" lvl="0" indent="-457200">
              <a:spcBef>
                <a:spcPts val="600"/>
              </a:spcBef>
              <a:buAutoNum type="arabicPeriod"/>
            </a:pPr>
            <a:r>
              <a:rPr lang="en-US" sz="2000" dirty="0" smtClean="0">
                <a:latin typeface="Calibri" panose="020F0502020204030204" pitchFamily="34" charset="0"/>
                <a:cs typeface="Arial" panose="020B0604020202020204" pitchFamily="34" charset="0"/>
              </a:rPr>
              <a:t>The project plan will be revisited based on number of Mods and their complexities</a:t>
            </a:r>
          </a:p>
          <a:p>
            <a:pPr marL="457200" lvl="0" indent="-457200">
              <a:spcBef>
                <a:spcPts val="600"/>
              </a:spcBef>
              <a:buAutoNum type="arabicPeriod"/>
            </a:pPr>
            <a:r>
              <a:rPr lang="en-US" sz="2000" dirty="0" smtClean="0">
                <a:latin typeface="Calibri" panose="020F0502020204030204" pitchFamily="34" charset="0"/>
                <a:cs typeface="Arial" panose="020B0604020202020204" pitchFamily="34" charset="0"/>
              </a:rPr>
              <a:t>Implementations of new business requirements are out of scope.</a:t>
            </a:r>
          </a:p>
          <a:p>
            <a:pPr marL="457200" lvl="0" indent="-457200">
              <a:spcBef>
                <a:spcPts val="600"/>
              </a:spcBef>
              <a:buAutoNum type="arabicPeriod"/>
            </a:pPr>
            <a:r>
              <a:rPr lang="en-US" sz="2000" dirty="0" smtClean="0">
                <a:latin typeface="Calibri" panose="020F0502020204030204" pitchFamily="34" charset="0"/>
                <a:cs typeface="Arial" panose="020B0604020202020204" pitchFamily="34" charset="0"/>
              </a:rPr>
              <a:t>Integration and UAT testing will be executed by business users.</a:t>
            </a:r>
            <a:endParaRPr lang="en-US" sz="20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94858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83"/>
</p:tagLst>
</file>

<file path=ppt/theme/_rels/theme10.xml.rels><?xml version="1.0" encoding="UTF-8" standalone="yes"?>
<Relationships xmlns="http://schemas.openxmlformats.org/package/2006/relationships"><Relationship Id="rId1" Type="http://schemas.openxmlformats.org/officeDocument/2006/relationships/image" Target="../media/image4.jpeg"/></Relationships>
</file>

<file path=ppt/theme/_rels/theme11.xml.rels><?xml version="1.0" encoding="UTF-8" standalone="yes"?>
<Relationships xmlns="http://schemas.openxmlformats.org/package/2006/relationships"><Relationship Id="rId1" Type="http://schemas.openxmlformats.org/officeDocument/2006/relationships/image" Target="../media/image4.jpeg"/></Relationships>
</file>

<file path=ppt/theme/_rels/theme12.xml.rels><?xml version="1.0" encoding="UTF-8" standalone="yes"?>
<Relationships xmlns="http://schemas.openxmlformats.org/package/2006/relationships"><Relationship Id="rId1" Type="http://schemas.openxmlformats.org/officeDocument/2006/relationships/image" Target="../media/image4.jpeg"/></Relationships>
</file>

<file path=ppt/theme/_rels/theme13.xml.rels><?xml version="1.0" encoding="UTF-8" standalone="yes"?>
<Relationships xmlns="http://schemas.openxmlformats.org/package/2006/relationships"><Relationship Id="rId1" Type="http://schemas.openxmlformats.org/officeDocument/2006/relationships/image" Target="../media/image4.jpeg"/></Relationships>
</file>

<file path=ppt/theme/_rels/theme14.xml.rels><?xml version="1.0" encoding="UTF-8" standalone="yes"?>
<Relationships xmlns="http://schemas.openxmlformats.org/package/2006/relationships"><Relationship Id="rId1" Type="http://schemas.openxmlformats.org/officeDocument/2006/relationships/image" Target="../media/image4.jpeg"/></Relationships>
</file>

<file path=ppt/theme/_rels/theme15.xml.rels><?xml version="1.0" encoding="UTF-8" standalone="yes"?>
<Relationships xmlns="http://schemas.openxmlformats.org/package/2006/relationships"><Relationship Id="rId1" Type="http://schemas.openxmlformats.org/officeDocument/2006/relationships/image" Target="../media/image4.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7.xml.rels><?xml version="1.0" encoding="UTF-8" standalone="yes"?>
<Relationships xmlns="http://schemas.openxmlformats.org/package/2006/relationships"><Relationship Id="rId1" Type="http://schemas.openxmlformats.org/officeDocument/2006/relationships/image" Target="../media/image4.jpeg"/></Relationships>
</file>

<file path=ppt/theme/_rels/theme9.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3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_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2_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4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5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JDA Software Group 2013 Corporate PowerPoint Template - REGULAR SCREEN">
  <a:themeElements>
    <a:clrScheme name="JDACorporate2012">
      <a:dk1>
        <a:srgbClr val="000000"/>
      </a:dk1>
      <a:lt1>
        <a:srgbClr val="FFFFFF"/>
      </a:lt1>
      <a:dk2>
        <a:srgbClr val="000000"/>
      </a:dk2>
      <a:lt2>
        <a:srgbClr val="919195"/>
      </a:lt2>
      <a:accent1>
        <a:srgbClr val="009DDC"/>
      </a:accent1>
      <a:accent2>
        <a:srgbClr val="1E5DA7"/>
      </a:accent2>
      <a:accent3>
        <a:srgbClr val="F58025"/>
      </a:accent3>
      <a:accent4>
        <a:srgbClr val="8FA144"/>
      </a:accent4>
      <a:accent5>
        <a:srgbClr val="8B0F04"/>
      </a:accent5>
      <a:accent6>
        <a:srgbClr val="919195"/>
      </a:accent6>
      <a:hlink>
        <a:srgbClr val="009DDC"/>
      </a:hlink>
      <a:folHlink>
        <a:srgbClr val="8B0F0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_JDA Software Group 2013 Corporate PowerPoint Template - REGULAR SCREEN">
  <a:themeElements>
    <a:clrScheme name="JDACorporate2012">
      <a:dk1>
        <a:srgbClr val="000000"/>
      </a:dk1>
      <a:lt1>
        <a:srgbClr val="FFFFFF"/>
      </a:lt1>
      <a:dk2>
        <a:srgbClr val="000000"/>
      </a:dk2>
      <a:lt2>
        <a:srgbClr val="919195"/>
      </a:lt2>
      <a:accent1>
        <a:srgbClr val="009DDC"/>
      </a:accent1>
      <a:accent2>
        <a:srgbClr val="1E5DA7"/>
      </a:accent2>
      <a:accent3>
        <a:srgbClr val="F58025"/>
      </a:accent3>
      <a:accent4>
        <a:srgbClr val="8FA144"/>
      </a:accent4>
      <a:accent5>
        <a:srgbClr val="8B0F04"/>
      </a:accent5>
      <a:accent6>
        <a:srgbClr val="919195"/>
      </a:accent6>
      <a:hlink>
        <a:srgbClr val="009DDC"/>
      </a:hlink>
      <a:folHlink>
        <a:srgbClr val="8B0F0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st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4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Bleum Presentation Template 2012</Template>
  <TotalTime>71647</TotalTime>
  <Words>1026</Words>
  <Application>Microsoft Office PowerPoint</Application>
  <PresentationFormat>On-screen Show (4:3)</PresentationFormat>
  <Paragraphs>280</Paragraphs>
  <Slides>24</Slides>
  <Notes>21</Notes>
  <HiddenSlides>0</HiddenSlides>
  <MMClips>0</MMClips>
  <ScaleCrop>false</ScaleCrop>
  <HeadingPairs>
    <vt:vector size="6" baseType="variant">
      <vt:variant>
        <vt:lpstr>Theme</vt:lpstr>
      </vt:variant>
      <vt:variant>
        <vt:i4>17</vt:i4>
      </vt:variant>
      <vt:variant>
        <vt:lpstr>Embedded OLE Servers</vt:lpstr>
      </vt:variant>
      <vt:variant>
        <vt:i4>2</vt:i4>
      </vt:variant>
      <vt:variant>
        <vt:lpstr>Slide Titles</vt:lpstr>
      </vt:variant>
      <vt:variant>
        <vt:i4>24</vt:i4>
      </vt:variant>
    </vt:vector>
  </HeadingPairs>
  <TitlesOfParts>
    <vt:vector size="43" baseType="lpstr">
      <vt:lpstr>Table of Content</vt:lpstr>
      <vt:lpstr>Origin</vt:lpstr>
      <vt:lpstr>test3</vt:lpstr>
      <vt:lpstr>1_Table of Content</vt:lpstr>
      <vt:lpstr>2_Table of Content</vt:lpstr>
      <vt:lpstr>3_Table of Content</vt:lpstr>
      <vt:lpstr>1_Origin</vt:lpstr>
      <vt:lpstr>4_Table of Content</vt:lpstr>
      <vt:lpstr>Content</vt:lpstr>
      <vt:lpstr>2_Origin</vt:lpstr>
      <vt:lpstr>3_Origin</vt:lpstr>
      <vt:lpstr>1_Content</vt:lpstr>
      <vt:lpstr>2_Content</vt:lpstr>
      <vt:lpstr>4_Origin</vt:lpstr>
      <vt:lpstr>5_Origin</vt:lpstr>
      <vt:lpstr>JDA Software Group 2013 Corporate PowerPoint Template - REGULAR SCREEN</vt:lpstr>
      <vt:lpstr>1_JDA Software Group 2013 Corporate PowerPoint Template - REGULAR SCREEN</vt:lpstr>
      <vt:lpstr>Document</vt:lpstr>
      <vt:lpstr>Worksheet</vt:lpstr>
      <vt:lpstr>JDA WMS Performance Check, Upgrade and Automated Test</vt:lpstr>
      <vt:lpstr> Agenda</vt:lpstr>
      <vt:lpstr>PowerPoint Presentation</vt:lpstr>
      <vt:lpstr> Product Evolution – Performance Improvement</vt:lpstr>
      <vt:lpstr> Product Evolution – Major Features</vt:lpstr>
      <vt:lpstr>PowerPoint Presentation</vt:lpstr>
      <vt:lpstr> Upgrade Prerequisite</vt:lpstr>
      <vt:lpstr> Upgrade Process</vt:lpstr>
      <vt:lpstr> High Level Project Plan</vt:lpstr>
      <vt:lpstr> High Level Project Plan</vt:lpstr>
      <vt:lpstr> Master Data Export</vt:lpstr>
      <vt:lpstr>System Configuration</vt:lpstr>
      <vt:lpstr> Mods Analysis</vt:lpstr>
      <vt:lpstr> Mods Migration - Report/Label</vt:lpstr>
      <vt:lpstr> Testing Strategy</vt:lpstr>
      <vt:lpstr> Stabilization and Hyper Care </vt:lpstr>
      <vt:lpstr>Database for RP/JDA WMS</vt:lpstr>
      <vt:lpstr>PowerPoint Presentation</vt:lpstr>
      <vt:lpstr>Concept of Automated Testing</vt:lpstr>
      <vt:lpstr>Introduction to Automated Testing - Oracular</vt:lpstr>
      <vt:lpstr>Introduction to Automated Testing - Architecture</vt:lpstr>
      <vt:lpstr>Introduction to Automated Testing - Architecture</vt:lpstr>
      <vt:lpstr>Introduction to Automated Testing – Solution</vt:lpstr>
      <vt:lpstr>Introduction to Automated Testing – Tool Selection</vt:lpstr>
    </vt:vector>
  </TitlesOfParts>
  <Manager>Alpay Akdemir</Manager>
  <Company>Peppers &amp; Rogers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Document</dc:title>
  <dc:creator>Alpay Akdemir</dc:creator>
  <cp:lastModifiedBy>Ellen Li</cp:lastModifiedBy>
  <cp:revision>2195</cp:revision>
  <cp:lastPrinted>2012-08-13T21:40:49Z</cp:lastPrinted>
  <dcterms:created xsi:type="dcterms:W3CDTF">2011-02-17T19:03:56Z</dcterms:created>
  <dcterms:modified xsi:type="dcterms:W3CDTF">2017-02-14T10:01:59Z</dcterms:modified>
</cp:coreProperties>
</file>