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1" r:id="rId9"/>
    <p:sldId id="262" r:id="rId10"/>
    <p:sldId id="265" r:id="rId11"/>
    <p:sldId id="268" r:id="rId12"/>
    <p:sldId id="267" r:id="rId13"/>
    <p:sldId id="26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7799F8-1BDC-4800-8247-B1CB72F06477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m.ni@jda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90950"/>
            <a:ext cx="6858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Improve Productivity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533400"/>
          </a:xfrm>
        </p:spPr>
        <p:txBody>
          <a:bodyPr/>
          <a:lstStyle/>
          <a:p>
            <a:r>
              <a:rPr lang="en-US" dirty="0" smtClean="0"/>
              <a:t>By Sam Ni</a:t>
            </a:r>
          </a:p>
        </p:txBody>
      </p:sp>
    </p:spTree>
    <p:extLst>
      <p:ext uri="{BB962C8B-B14F-4D97-AF65-F5344CB8AC3E}">
        <p14:creationId xmlns:p14="http://schemas.microsoft.com/office/powerpoint/2010/main" val="10394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28800"/>
            <a:ext cx="78390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6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047875"/>
            <a:ext cx="47148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stash(save your work temporary and clean work directory)</a:t>
            </a:r>
          </a:p>
          <a:p>
            <a:pPr marL="0" indent="0">
              <a:buNone/>
            </a:pPr>
            <a:r>
              <a:rPr lang="en-US" sz="1200" dirty="0" smtClean="0"/>
              <a:t>.</a:t>
            </a:r>
            <a:r>
              <a:rPr lang="en-US" sz="1200" dirty="0" err="1" smtClean="0"/>
              <a:t>git</a:t>
            </a:r>
            <a:r>
              <a:rPr lang="en-US" sz="1200" dirty="0" smtClean="0"/>
              <a:t>/refs/stash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reflog</a:t>
            </a:r>
            <a:r>
              <a:rPr lang="en-US" dirty="0" smtClean="0"/>
              <a:t>(find lost commit)</a:t>
            </a:r>
            <a:endParaRPr lang="en-US" dirty="0"/>
          </a:p>
          <a:p>
            <a:pPr marL="0" indent="0">
              <a:buNone/>
            </a:pPr>
            <a:r>
              <a:rPr lang="en-US" sz="1200" dirty="0"/>
              <a:t>.</a:t>
            </a:r>
            <a:r>
              <a:rPr lang="en-US" sz="1200" dirty="0" err="1" smtClean="0"/>
              <a:t>git</a:t>
            </a:r>
            <a:r>
              <a:rPr lang="en-US" sz="1200" dirty="0" smtClean="0"/>
              <a:t>\logs\refs\heads\master</a:t>
            </a:r>
            <a:endParaRPr lang="en-US" sz="12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0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600" dirty="0" err="1" smtClean="0"/>
              <a:t>Git</a:t>
            </a:r>
            <a:r>
              <a:rPr lang="en-US" sz="1600" dirty="0" smtClean="0"/>
              <a:t> log: alias(</a:t>
            </a:r>
            <a:r>
              <a:rPr lang="en-US" sz="1600" dirty="0" err="1" smtClean="0"/>
              <a:t>sl</a:t>
            </a:r>
            <a:r>
              <a:rPr lang="en-US" sz="1600" dirty="0" smtClean="0"/>
              <a:t>, </a:t>
            </a:r>
            <a:r>
              <a:rPr lang="en-US" sz="1600" dirty="0" err="1" smtClean="0"/>
              <a:t>slg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status: alias(</a:t>
            </a:r>
            <a:r>
              <a:rPr lang="en-US" sz="1600" dirty="0" err="1" smtClean="0"/>
              <a:t>ss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show: alias (s)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add: alias(au)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ls-files: alias(lf)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branch: alias(</a:t>
            </a:r>
            <a:r>
              <a:rPr lang="en-US" sz="1600" dirty="0" err="1" smtClean="0"/>
              <a:t>lb</a:t>
            </a:r>
            <a:r>
              <a:rPr lang="en-US" sz="1600" dirty="0" smtClean="0"/>
              <a:t>, </a:t>
            </a:r>
            <a:r>
              <a:rPr lang="en-US" sz="1600" dirty="0" err="1" smtClean="0"/>
              <a:t>lba,gpb</a:t>
            </a:r>
            <a:r>
              <a:rPr lang="en-US" sz="1600" dirty="0"/>
              <a:t>)</a:t>
            </a:r>
            <a:endParaRPr lang="en-US" sz="1600" dirty="0" smtClean="0"/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blame: alias(</a:t>
            </a:r>
            <a:r>
              <a:rPr lang="en-US" sz="1600" dirty="0" err="1" smtClean="0"/>
              <a:t>blm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commit: alias(cm)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checkout: alias(co)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diff: alias(</a:t>
            </a:r>
            <a:r>
              <a:rPr lang="en-US" sz="1600" dirty="0" err="1" smtClean="0"/>
              <a:t>df,dfc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grep: alias(</a:t>
            </a:r>
            <a:r>
              <a:rPr lang="en-US" sz="1600" dirty="0" err="1" smtClean="0"/>
              <a:t>gp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merge:alias</a:t>
            </a:r>
            <a:r>
              <a:rPr lang="en-US" sz="1600" dirty="0" smtClean="0"/>
              <a:t>(mg)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fetch:alias</a:t>
            </a:r>
            <a:r>
              <a:rPr lang="en-US" sz="1600" dirty="0" smtClean="0"/>
              <a:t>(f)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pull:alias</a:t>
            </a:r>
            <a:r>
              <a:rPr lang="en-US" sz="1600" dirty="0" smtClean="0"/>
              <a:t>(p)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push origin :alias(</a:t>
            </a:r>
            <a:r>
              <a:rPr lang="en-US" sz="1600" dirty="0" err="1" smtClean="0"/>
              <a:t>po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cherry-pick:alias</a:t>
            </a:r>
            <a:r>
              <a:rPr lang="en-US" sz="1600" dirty="0" smtClean="0"/>
              <a:t>(</a:t>
            </a:r>
            <a:r>
              <a:rPr lang="en-US" sz="1600" dirty="0" err="1" smtClean="0"/>
              <a:t>chp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 smtClean="0"/>
              <a:t>Another useful script for </a:t>
            </a:r>
            <a:r>
              <a:rPr lang="en-US" sz="1600" dirty="0" err="1" smtClean="0"/>
              <a:t>formating</a:t>
            </a:r>
            <a:r>
              <a:rPr lang="en-US" sz="1600" dirty="0" smtClean="0"/>
              <a:t> patch:</a:t>
            </a:r>
          </a:p>
          <a:p>
            <a:pPr marL="0" indent="0">
              <a:buNone/>
            </a:pPr>
            <a:r>
              <a:rPr lang="en-US" sz="1600" dirty="0" smtClean="0"/>
              <a:t>alias </a:t>
            </a:r>
            <a:r>
              <a:rPr lang="en-US" sz="1600" dirty="0" err="1"/>
              <a:t>fp</a:t>
            </a:r>
            <a:r>
              <a:rPr lang="en-US" sz="1600" dirty="0"/>
              <a:t>='</a:t>
            </a:r>
            <a:r>
              <a:rPr lang="en-US" sz="1600" dirty="0" err="1"/>
              <a:t>perl</a:t>
            </a:r>
            <a:r>
              <a:rPr lang="en-US" sz="1600" dirty="0"/>
              <a:t>  -</a:t>
            </a:r>
            <a:r>
              <a:rPr lang="en-US" sz="1600" dirty="0" err="1"/>
              <a:t>i.bak</a:t>
            </a:r>
            <a:r>
              <a:rPr lang="en-US" sz="1600" dirty="0"/>
              <a:t> -</a:t>
            </a:r>
            <a:r>
              <a:rPr lang="en-US" sz="1600" dirty="0" err="1"/>
              <a:t>pe</a:t>
            </a:r>
            <a:r>
              <a:rPr lang="en-US" sz="1600" dirty="0"/>
              <a:t> "s/(</a:t>
            </a:r>
            <a:r>
              <a:rPr lang="en-US" sz="1600" dirty="0" err="1"/>
              <a:t>if|for|while</a:t>
            </a:r>
            <a:r>
              <a:rPr lang="en-US" sz="1600" dirty="0"/>
              <a:t>)\(/\1 \(/ if/^\+/;</a:t>
            </a:r>
          </a:p>
          <a:p>
            <a:pPr marL="0" indent="0">
              <a:buNone/>
            </a:pPr>
            <a:r>
              <a:rPr lang="en-US" sz="1600" dirty="0"/>
              <a:t>                             s/(?&lt;! )(?&lt;!&lt;)(?&lt;!&gt;)(?&lt;!-)(?&lt;!=)(?&lt;!!)(==|&lt;|&gt;)/ \1/g if/^\+\s*(else)?\s*if/;</a:t>
            </a:r>
          </a:p>
          <a:p>
            <a:pPr marL="0" indent="0">
              <a:buNone/>
            </a:pPr>
            <a:r>
              <a:rPr lang="en-US" sz="1600" dirty="0"/>
              <a:t>                             s/(==|&lt;|&gt;)(?! )(?&lt;!&lt;)(?&lt;!&gt;)(?!-)(?!=)(?!!)/\1 /g if/^\+\s*(else)?\s*if/;</a:t>
            </a:r>
          </a:p>
          <a:p>
            <a:pPr marL="0" indent="0">
              <a:buNone/>
            </a:pPr>
            <a:r>
              <a:rPr lang="en-US" sz="1600" dirty="0"/>
              <a:t>                             s/\)\{/\) \{/g if/^\+/;</a:t>
            </a:r>
          </a:p>
          <a:p>
            <a:pPr marL="0" indent="0">
              <a:buNone/>
            </a:pPr>
            <a:r>
              <a:rPr lang="en-US" sz="1600" dirty="0"/>
              <a:t>                             s/\t/    /g if/^\+/;</a:t>
            </a:r>
          </a:p>
          <a:p>
            <a:pPr marL="0" indent="0">
              <a:buNone/>
            </a:pPr>
            <a:r>
              <a:rPr lang="en-US" sz="1600" dirty="0"/>
              <a:t>                             s/[ ]+(?=\r|\n)// if /^\+/;</a:t>
            </a:r>
          </a:p>
          <a:p>
            <a:pPr marL="0" indent="0">
              <a:buNone/>
            </a:pPr>
            <a:r>
              <a:rPr lang="en-US" sz="1600" dirty="0"/>
              <a:t>                             " '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14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you.</a:t>
            </a:r>
          </a:p>
          <a:p>
            <a:pPr marL="0" indent="0" algn="ctr">
              <a:buNone/>
            </a:pPr>
            <a:r>
              <a:rPr lang="en-US" sz="1200" dirty="0" smtClean="0"/>
              <a:t>                                                           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200" b="1" dirty="0" smtClean="0"/>
              <a:t>04/12/2015</a:t>
            </a:r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to Stash and Shortcuts</a:t>
            </a:r>
          </a:p>
          <a:p>
            <a:r>
              <a:rPr lang="en-US" dirty="0" smtClean="0"/>
              <a:t>Knowing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/>
              <a:t>Work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</a:t>
            </a:r>
            <a:r>
              <a:rPr lang="en-US" dirty="0" smtClean="0"/>
              <a:t> </a:t>
            </a:r>
            <a:r>
              <a:rPr lang="en-US" dirty="0" err="1"/>
              <a:t>Git</a:t>
            </a:r>
            <a:r>
              <a:rPr lang="en-US" dirty="0"/>
              <a:t> to Stash and </a:t>
            </a:r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SSH-</a:t>
            </a:r>
            <a:r>
              <a:rPr lang="en-US" dirty="0" err="1" smtClean="0"/>
              <a:t>Keygen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Ssh-keygen</a:t>
            </a:r>
            <a:r>
              <a:rPr lang="en-US" sz="1600" dirty="0" smtClean="0"/>
              <a:t> –t </a:t>
            </a:r>
            <a:r>
              <a:rPr lang="en-US" sz="1600" dirty="0" err="1" smtClean="0"/>
              <a:t>rsa</a:t>
            </a:r>
            <a:r>
              <a:rPr lang="en-US" sz="1600" dirty="0" smtClean="0"/>
              <a:t> –C </a:t>
            </a:r>
            <a:r>
              <a:rPr lang="en-US" sz="1600" dirty="0" smtClean="0">
                <a:hlinkClick r:id="rId2"/>
              </a:rPr>
              <a:t>sam.ni@jda.com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Add id_rsa.pub to stash</a:t>
            </a:r>
          </a:p>
          <a:p>
            <a:r>
              <a:rPr lang="en-US" dirty="0" smtClean="0"/>
              <a:t>Shortcuts</a:t>
            </a:r>
          </a:p>
          <a:p>
            <a:pPr marL="0" indent="0">
              <a:buNone/>
            </a:pPr>
            <a:r>
              <a:rPr lang="en-US" sz="1200" i="1" dirty="0" smtClean="0"/>
              <a:t>Paste these alias to file “</a:t>
            </a:r>
            <a:r>
              <a:rPr lang="en-US" sz="1200" i="1" dirty="0" err="1" smtClean="0"/>
              <a:t>GitHome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etc</a:t>
            </a:r>
            <a:r>
              <a:rPr lang="en-US" sz="1200" i="1" dirty="0" smtClean="0"/>
              <a:t>/profile”</a:t>
            </a:r>
          </a:p>
          <a:p>
            <a:pPr marL="0" indent="0">
              <a:buNone/>
            </a:pPr>
            <a:r>
              <a:rPr lang="en-US" sz="1200" i="1" dirty="0" smtClean="0"/>
              <a:t>alias </a:t>
            </a:r>
            <a:r>
              <a:rPr lang="en-US" sz="1200" i="1" dirty="0"/>
              <a:t>c="clear"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sl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log --</a:t>
            </a:r>
            <a:r>
              <a:rPr lang="en-US" sz="1200" i="1" dirty="0" err="1"/>
              <a:t>oneline</a:t>
            </a:r>
            <a:r>
              <a:rPr lang="en-US" sz="1200" i="1" dirty="0"/>
              <a:t> 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lb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branch"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lba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branch -a"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lrg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ls-remote | grep -</a:t>
            </a:r>
            <a:r>
              <a:rPr lang="en-US" sz="1200" i="1" dirty="0" err="1"/>
              <a:t>i</a:t>
            </a:r>
            <a:r>
              <a:rPr lang="en-US" sz="1200" i="1" dirty="0"/>
              <a:t> 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slg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log --</a:t>
            </a:r>
            <a:r>
              <a:rPr lang="en-US" sz="1200" i="1" dirty="0" err="1"/>
              <a:t>oneline</a:t>
            </a:r>
            <a:r>
              <a:rPr lang="en-US" sz="1200" i="1" dirty="0"/>
              <a:t> --graph"</a:t>
            </a:r>
          </a:p>
          <a:p>
            <a:pPr marL="0" indent="0">
              <a:buNone/>
            </a:pPr>
            <a:r>
              <a:rPr lang="en-US" sz="1200" i="1" dirty="0"/>
              <a:t>alias cm="</a:t>
            </a:r>
            <a:r>
              <a:rPr lang="en-US" sz="1200" i="1" dirty="0" err="1"/>
              <a:t>git</a:t>
            </a:r>
            <a:r>
              <a:rPr lang="en-US" sz="1200" i="1" dirty="0"/>
              <a:t> commit -m"</a:t>
            </a:r>
          </a:p>
          <a:p>
            <a:pPr marL="0" indent="0">
              <a:buNone/>
            </a:pPr>
            <a:r>
              <a:rPr lang="en-US" sz="1200" i="1" dirty="0"/>
              <a:t>alias s="</a:t>
            </a:r>
            <a:r>
              <a:rPr lang="en-US" sz="1200" i="1" dirty="0" err="1"/>
              <a:t>git</a:t>
            </a:r>
            <a:r>
              <a:rPr lang="en-US" sz="1200" i="1" dirty="0"/>
              <a:t> show"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sp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show --word-diff=porcelain"</a:t>
            </a:r>
          </a:p>
          <a:p>
            <a:pPr marL="0" indent="0">
              <a:buNone/>
            </a:pPr>
            <a:r>
              <a:rPr lang="en-US" sz="1200" i="1" dirty="0"/>
              <a:t>alias f="</a:t>
            </a:r>
            <a:r>
              <a:rPr lang="en-US" sz="1200" i="1" dirty="0" err="1"/>
              <a:t>git</a:t>
            </a:r>
            <a:r>
              <a:rPr lang="en-US" sz="1200" i="1" dirty="0"/>
              <a:t> fetch -p"</a:t>
            </a:r>
          </a:p>
          <a:p>
            <a:pPr marL="0" indent="0">
              <a:buNone/>
            </a:pPr>
            <a:r>
              <a:rPr lang="en-US" sz="1200" i="1" dirty="0"/>
              <a:t>alias p="</a:t>
            </a:r>
            <a:r>
              <a:rPr lang="en-US" sz="1200" i="1" dirty="0" err="1"/>
              <a:t>git</a:t>
            </a:r>
            <a:r>
              <a:rPr lang="en-US" sz="1200" i="1" dirty="0"/>
              <a:t> pull"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df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</a:t>
            </a:r>
            <a:r>
              <a:rPr lang="en-US" sz="1200" i="1" dirty="0" smtClean="0"/>
              <a:t>diff“</a:t>
            </a:r>
          </a:p>
          <a:p>
            <a:pPr marL="0" indent="0">
              <a:buNone/>
            </a:pPr>
            <a:r>
              <a:rPr lang="en-US" sz="1700" dirty="0" smtClean="0"/>
              <a:t>…</a:t>
            </a:r>
          </a:p>
          <a:p>
            <a:pPr marL="0" indent="0">
              <a:buNone/>
            </a:pPr>
            <a:r>
              <a:rPr lang="en-US" sz="1700" dirty="0" smtClean="0"/>
              <a:t>Note: need to define environment </a:t>
            </a:r>
            <a:r>
              <a:rPr lang="en-US" sz="1700" dirty="0" err="1" smtClean="0"/>
              <a:t>var</a:t>
            </a:r>
            <a:r>
              <a:rPr lang="en-US" sz="1700" dirty="0" smtClean="0"/>
              <a:t> for “term=</a:t>
            </a:r>
            <a:r>
              <a:rPr lang="en-US" sz="1700" dirty="0" err="1" smtClean="0"/>
              <a:t>xterm</a:t>
            </a:r>
            <a:r>
              <a:rPr lang="en-US" sz="1700" dirty="0" smtClean="0"/>
              <a:t>” to get </a:t>
            </a:r>
            <a:r>
              <a:rPr lang="en-US" sz="1700" dirty="0" err="1" smtClean="0"/>
              <a:t>git</a:t>
            </a:r>
            <a:r>
              <a:rPr lang="en-US" sz="1700" dirty="0" smtClean="0"/>
              <a:t> display colorful output.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81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</a:t>
            </a:r>
            <a:r>
              <a:rPr lang="en-US" dirty="0" smtClean="0"/>
              <a:t>directory</a:t>
            </a:r>
            <a:r>
              <a:rPr lang="en-US" dirty="0" smtClean="0"/>
              <a:t>, </a:t>
            </a:r>
            <a:r>
              <a:rPr lang="en-US" dirty="0" smtClean="0"/>
              <a:t>Staging area, and repository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68484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/Objects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496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7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3436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8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HEAD, master and index?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/HEAD</a:t>
            </a:r>
          </a:p>
          <a:p>
            <a:pPr marL="0" indent="0">
              <a:buNone/>
            </a:pPr>
            <a:r>
              <a:rPr lang="en-US" sz="1600" dirty="0" smtClean="0"/>
              <a:t>ref</a:t>
            </a:r>
            <a:r>
              <a:rPr lang="en-US" sz="1600" dirty="0"/>
              <a:t>: refs/heads/master</a:t>
            </a: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/refs/heads/master</a:t>
            </a:r>
          </a:p>
          <a:p>
            <a:pPr marL="0" indent="0">
              <a:buNone/>
            </a:pPr>
            <a:r>
              <a:rPr lang="en-US" sz="1600" dirty="0"/>
              <a:t>f1177479c70b56837afd50a6c05a747ea8bc3255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/Index</a:t>
            </a:r>
          </a:p>
          <a:p>
            <a:r>
              <a:rPr lang="en-US" dirty="0" smtClean="0"/>
              <a:t>What does HEAD^ and </a:t>
            </a:r>
            <a:r>
              <a:rPr lang="en-US" dirty="0" err="1" smtClean="0"/>
              <a:t>HEAD~n</a:t>
            </a:r>
            <a:r>
              <a:rPr lang="en-US" dirty="0" smtClean="0"/>
              <a:t> mean?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5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695450"/>
            <a:ext cx="63722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2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828800"/>
            <a:ext cx="77247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7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556</TotalTime>
  <Words>416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Improve Productivity with Git </vt:lpstr>
      <vt:lpstr>Agenda</vt:lpstr>
      <vt:lpstr>Connect Git to Stash and Shortcuts</vt:lpstr>
      <vt:lpstr>Knowing to Git</vt:lpstr>
      <vt:lpstr>Knowing to Git</vt:lpstr>
      <vt:lpstr>Knowing to Git</vt:lpstr>
      <vt:lpstr>Knowing to Git</vt:lpstr>
      <vt:lpstr>Knowing to Git</vt:lpstr>
      <vt:lpstr>Knowing to Git</vt:lpstr>
      <vt:lpstr>Knowing to Git</vt:lpstr>
      <vt:lpstr>Knowing to Git</vt:lpstr>
      <vt:lpstr>Knowing to Git</vt:lpstr>
      <vt:lpstr>Work with Git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WEBUI Trainin</dc:title>
  <dc:creator>Diago Zhu</dc:creator>
  <cp:lastModifiedBy>Sam Ni</cp:lastModifiedBy>
  <cp:revision>80</cp:revision>
  <dcterms:created xsi:type="dcterms:W3CDTF">2014-02-07T03:26:21Z</dcterms:created>
  <dcterms:modified xsi:type="dcterms:W3CDTF">2015-12-04T03:46:04Z</dcterms:modified>
</cp:coreProperties>
</file>