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1" r:id="rId11"/>
    <p:sldId id="270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7799F8-1BDC-4800-8247-B1CB72F0647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thena.redprairie.com/svn/prod/wmd-testing/features/2013.2/config-5-bleu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redwiki/display/RPUX/RPUX+Development+Home" TargetMode="External"/><Relationship Id="rId3" Type="http://schemas.openxmlformats.org/officeDocument/2006/relationships/hyperlink" Target="http://zh.wikipedia.org/wiki/REST" TargetMode="External"/><Relationship Id="rId7" Type="http://schemas.openxmlformats.org/officeDocument/2006/relationships/hyperlink" Target="http://redwiki/display/rpweb/Team+Documentation" TargetMode="External"/><Relationship Id="rId2" Type="http://schemas.openxmlformats.org/officeDocument/2006/relationships/hyperlink" Target="http://redwiki/display/wms/How+to+-+Setup+a+RPWEB+Development+Enviro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dwiki/display/rpweb/Home" TargetMode="External"/><Relationship Id="rId5" Type="http://schemas.openxmlformats.org/officeDocument/2006/relationships/hyperlink" Target="http://www.json.org/json-zh.html" TargetMode="External"/><Relationship Id="rId4" Type="http://schemas.openxmlformats.org/officeDocument/2006/relationships/hyperlink" Target="http://docs.sencha.com/extjs/4.1.3/" TargetMode="External"/><Relationship Id="rId9" Type="http://schemas.openxmlformats.org/officeDocument/2006/relationships/hyperlink" Target="http://redwiki/display/wms/Javascript+Checkstyle+Setu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dwiki/display/wms/BA+Datab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" TargetMode="External"/><Relationship Id="rId2" Type="http://schemas.openxmlformats.org/officeDocument/2006/relationships/hyperlink" Target="http://redwiki/display/wms/BA+Datab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90950"/>
            <a:ext cx="6858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Improve Productivity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5334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Sam 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4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Setup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les:https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env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mcs:https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mcs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moca:https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moca</a:t>
            </a:r>
            <a:r>
              <a:rPr lang="en-US" dirty="0"/>
              <a:t>/tags/stable</a:t>
            </a:r>
          </a:p>
          <a:p>
            <a:pPr lvl="0"/>
            <a:r>
              <a:rPr lang="en-US" dirty="0" err="1"/>
              <a:t>mtf:https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mtf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rpux:https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rpux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rpweb:https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rpweb</a:t>
            </a:r>
            <a:r>
              <a:rPr lang="en-US" dirty="0"/>
              <a:t>/branches/edge</a:t>
            </a:r>
          </a:p>
          <a:p>
            <a:pPr lvl="0"/>
            <a:r>
              <a:rPr lang="en-US" dirty="0" err="1"/>
              <a:t>sal:https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sal</a:t>
            </a:r>
            <a:r>
              <a:rPr lang="en-US" dirty="0"/>
              <a:t>/features/2013.2/config-5-bleum</a:t>
            </a:r>
          </a:p>
          <a:p>
            <a:pPr lvl="0"/>
            <a:r>
              <a:rPr lang="en-US" dirty="0" err="1"/>
              <a:t>seamless:https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int</a:t>
            </a:r>
            <a:r>
              <a:rPr lang="en-US" dirty="0"/>
              <a:t>/tags/stable</a:t>
            </a:r>
          </a:p>
          <a:p>
            <a:pPr lvl="0"/>
            <a:r>
              <a:rPr lang="en-US" dirty="0" err="1"/>
              <a:t>wmd:https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wmd</a:t>
            </a:r>
            <a:r>
              <a:rPr lang="en-US" dirty="0"/>
              <a:t>/features/2013.2/config-5-bleum</a:t>
            </a:r>
          </a:p>
          <a:p>
            <a:pPr lvl="0"/>
            <a:r>
              <a:rPr lang="en-US" dirty="0" err="1"/>
              <a:t>devtools:https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devtools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RPFitNesse:https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RPFitNesse</a:t>
            </a:r>
            <a:r>
              <a:rPr lang="en-US" dirty="0"/>
              <a:t>/trunk</a:t>
            </a:r>
          </a:p>
          <a:p>
            <a:r>
              <a:rPr lang="en-US" dirty="0">
                <a:hlinkClick r:id="rId2"/>
              </a:rPr>
              <a:t>https://athena.redprairie.com/svn/prod/wmd-testing/features/2013.2/config-5-bleum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2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Setup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cd %REFSDIR% </a:t>
            </a:r>
            <a:endParaRPr lang="en-US" dirty="0" smtClean="0"/>
          </a:p>
          <a:p>
            <a:r>
              <a:rPr lang="en-US" dirty="0" smtClean="0"/>
              <a:t>ant </a:t>
            </a:r>
            <a:r>
              <a:rPr lang="en-US" dirty="0" err="1"/>
              <a:t>superclean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%RPUXDIR% </a:t>
            </a:r>
            <a:endParaRPr lang="en-US" dirty="0" smtClean="0"/>
          </a:p>
          <a:p>
            <a:r>
              <a:rPr lang="en-US" dirty="0" smtClean="0"/>
              <a:t>ant </a:t>
            </a:r>
            <a:r>
              <a:rPr lang="en-US" dirty="0"/>
              <a:t>clean 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%DCSDIR% </a:t>
            </a:r>
            <a:endParaRPr lang="en-US" dirty="0" smtClean="0"/>
          </a:p>
          <a:p>
            <a:r>
              <a:rPr lang="en-US" dirty="0" smtClean="0"/>
              <a:t>ant </a:t>
            </a:r>
            <a:r>
              <a:rPr lang="en-US" dirty="0"/>
              <a:t>clean 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%REFSDIR% </a:t>
            </a:r>
            <a:endParaRPr lang="en-US" dirty="0" smtClean="0"/>
          </a:p>
          <a:p>
            <a:r>
              <a:rPr lang="en-US" dirty="0" smtClean="0"/>
              <a:t>ant </a:t>
            </a:r>
          </a:p>
          <a:p>
            <a:r>
              <a:rPr lang="en-US" dirty="0" smtClean="0"/>
              <a:t>cd </a:t>
            </a:r>
            <a:r>
              <a:rPr lang="en-US" dirty="0"/>
              <a:t>%RPUXDIR% </a:t>
            </a:r>
            <a:endParaRPr lang="en-US" dirty="0" smtClean="0"/>
          </a:p>
          <a:p>
            <a:r>
              <a:rPr lang="en-US" dirty="0" smtClean="0"/>
              <a:t>ant </a:t>
            </a:r>
          </a:p>
          <a:p>
            <a:r>
              <a:rPr lang="en-US" dirty="0" smtClean="0"/>
              <a:t>cd </a:t>
            </a:r>
            <a:r>
              <a:rPr lang="en-US" dirty="0"/>
              <a:t>%DCSDIR% </a:t>
            </a:r>
            <a:endParaRPr lang="en-US" dirty="0" smtClean="0"/>
          </a:p>
          <a:p>
            <a:r>
              <a:rPr lang="en-US" dirty="0" smtClean="0"/>
              <a:t>ant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8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a button popup a window to show a grid.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Document: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Setup Reference:</a:t>
            </a:r>
          </a:p>
          <a:p>
            <a:r>
              <a:rPr lang="fr-FR" dirty="0" smtClean="0">
                <a:hlinkClick r:id="rId2"/>
              </a:rPr>
              <a:t>http://redwiki/display/wms/How+to+-+Setup+a+RPWEB+Development+Environment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RESFful</a:t>
            </a:r>
            <a:r>
              <a:rPr lang="fr-FR" dirty="0" smtClean="0"/>
              <a:t> Document:</a:t>
            </a:r>
          </a:p>
          <a:p>
            <a:r>
              <a:rPr lang="fr-FR" dirty="0" smtClean="0">
                <a:hlinkClick r:id="rId3"/>
              </a:rPr>
              <a:t>http://zh.wikipedia.org/wiki/REST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Extjs</a:t>
            </a:r>
            <a:r>
              <a:rPr lang="fr-FR" dirty="0" smtClean="0"/>
              <a:t> Document:</a:t>
            </a:r>
          </a:p>
          <a:p>
            <a:r>
              <a:rPr lang="fr-FR" dirty="0" smtClean="0">
                <a:hlinkClick r:id="rId4"/>
              </a:rPr>
              <a:t>http://docs.sencha.com/extjs/4.1.3/</a:t>
            </a:r>
            <a:r>
              <a:rPr lang="fr-FR" dirty="0" smtClean="0"/>
              <a:t> </a:t>
            </a:r>
          </a:p>
          <a:p>
            <a:r>
              <a:rPr lang="fr-FR" dirty="0" smtClean="0"/>
              <a:t>JSON Document:</a:t>
            </a:r>
          </a:p>
          <a:p>
            <a:r>
              <a:rPr lang="fr-FR" dirty="0" smtClean="0">
                <a:hlinkClick r:id="rId5"/>
              </a:rPr>
              <a:t>http://www.json.org/json-zh.html</a:t>
            </a:r>
            <a:r>
              <a:rPr lang="fr-FR" dirty="0" smtClean="0"/>
              <a:t> </a:t>
            </a:r>
          </a:p>
          <a:p>
            <a:r>
              <a:rPr lang="fr-FR" dirty="0" smtClean="0"/>
              <a:t>RPWEB(REFS) Document:</a:t>
            </a:r>
          </a:p>
          <a:p>
            <a:r>
              <a:rPr lang="fr-FR" dirty="0" smtClean="0">
                <a:hlinkClick r:id="rId6"/>
              </a:rPr>
              <a:t>http://redwiki/display/rpweb/Home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http://redwiki/display/rpweb/Team+Documentation</a:t>
            </a:r>
            <a:endParaRPr lang="fr-FR" dirty="0" smtClean="0"/>
          </a:p>
          <a:p>
            <a:r>
              <a:rPr lang="fr-FR" dirty="0" smtClean="0"/>
              <a:t>RPUX Document:</a:t>
            </a:r>
          </a:p>
          <a:p>
            <a:r>
              <a:rPr lang="fr-FR" dirty="0" smtClean="0">
                <a:hlinkClick r:id="rId8"/>
              </a:rPr>
              <a:t>http://redwiki/display/RPUX/RPUX+Development+Home</a:t>
            </a:r>
            <a:endParaRPr lang="fr-FR" dirty="0" smtClean="0"/>
          </a:p>
          <a:p>
            <a:r>
              <a:rPr lang="fr-FR" dirty="0" err="1" smtClean="0"/>
              <a:t>Gjslint</a:t>
            </a:r>
            <a:r>
              <a:rPr lang="fr-FR" dirty="0" smtClean="0"/>
              <a:t> Setup:</a:t>
            </a:r>
          </a:p>
          <a:p>
            <a:r>
              <a:rPr lang="en-US" dirty="0" smtClean="0">
                <a:hlinkClick r:id="rId9"/>
              </a:rPr>
              <a:t>http://redwiki/display/wms/Javascript+Checkstyle+Setup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8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Code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Ext.define</a:t>
            </a:r>
            <a:r>
              <a:rPr lang="en-US" dirty="0"/>
              <a:t>('</a:t>
            </a:r>
            <a:r>
              <a:rPr lang="en-US" dirty="0" err="1"/>
              <a:t>WM.outbound.picking.model.PickingPolicy</a:t>
            </a:r>
            <a:r>
              <a:rPr lang="en-US" dirty="0"/>
              <a:t>', {</a:t>
            </a:r>
          </a:p>
          <a:p>
            <a:r>
              <a:rPr lang="en-US" dirty="0"/>
              <a:t>    extend: '</a:t>
            </a:r>
            <a:r>
              <a:rPr lang="en-US" dirty="0" err="1"/>
              <a:t>Ext.data.Model</a:t>
            </a:r>
            <a:r>
              <a:rPr lang="en-US" dirty="0"/>
              <a:t>',</a:t>
            </a:r>
          </a:p>
          <a:p>
            <a:r>
              <a:rPr lang="en-US" dirty="0"/>
              <a:t>    </a:t>
            </a:r>
            <a:r>
              <a:rPr lang="en-US" dirty="0" err="1"/>
              <a:t>idProperty</a:t>
            </a:r>
            <a:r>
              <a:rPr lang="en-US" dirty="0"/>
              <a:t>: '</a:t>
            </a:r>
            <a:r>
              <a:rPr lang="en-US" dirty="0" err="1"/>
              <a:t>resourceId</a:t>
            </a:r>
            <a:r>
              <a:rPr lang="en-US" dirty="0"/>
              <a:t>',</a:t>
            </a:r>
          </a:p>
          <a:p>
            <a:r>
              <a:rPr lang="en-US" dirty="0" smtClean="0"/>
              <a:t>    </a:t>
            </a:r>
            <a:r>
              <a:rPr lang="en-US" dirty="0"/>
              <a:t>proxy: {</a:t>
            </a:r>
          </a:p>
          <a:p>
            <a:r>
              <a:rPr lang="en-US" dirty="0"/>
              <a:t>        type: 'rest',</a:t>
            </a:r>
          </a:p>
          <a:p>
            <a:r>
              <a:rPr lang="en-US" dirty="0"/>
              <a:t>        url: </a:t>
            </a:r>
            <a:r>
              <a:rPr lang="en-US" dirty="0" err="1"/>
              <a:t>RP.buildDataServiceUrl</a:t>
            </a:r>
            <a:r>
              <a:rPr lang="en-US" dirty="0"/>
              <a:t>('</a:t>
            </a:r>
            <a:r>
              <a:rPr lang="en-US" dirty="0" err="1"/>
              <a:t>wm</a:t>
            </a:r>
            <a:r>
              <a:rPr lang="en-US" dirty="0"/>
              <a:t>', '</a:t>
            </a:r>
            <a:r>
              <a:rPr lang="en-US" dirty="0" err="1"/>
              <a:t>wm</a:t>
            </a:r>
            <a:r>
              <a:rPr lang="en-US" dirty="0"/>
              <a:t>/</a:t>
            </a:r>
            <a:r>
              <a:rPr lang="en-US" dirty="0" err="1"/>
              <a:t>combinedPickingPolicies</a:t>
            </a:r>
            <a:r>
              <a:rPr lang="en-US" dirty="0"/>
              <a:t>', true),</a:t>
            </a:r>
          </a:p>
          <a:p>
            <a:r>
              <a:rPr lang="en-US" dirty="0"/>
              <a:t>        reader: {</a:t>
            </a:r>
          </a:p>
          <a:p>
            <a:r>
              <a:rPr lang="en-US" dirty="0"/>
              <a:t>            type: '</a:t>
            </a:r>
            <a:r>
              <a:rPr lang="en-US" dirty="0" err="1"/>
              <a:t>json</a:t>
            </a:r>
            <a:r>
              <a:rPr lang="en-US" dirty="0"/>
              <a:t>',</a:t>
            </a:r>
          </a:p>
          <a:p>
            <a:r>
              <a:rPr lang="en-US" dirty="0"/>
              <a:t>            root: 'data'</a:t>
            </a:r>
          </a:p>
          <a:p>
            <a:r>
              <a:rPr lang="en-US" dirty="0"/>
              <a:t>        },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extraParams</a:t>
            </a:r>
            <a:r>
              <a:rPr lang="en-US" dirty="0"/>
              <a:t>: {</a:t>
            </a:r>
          </a:p>
          <a:p>
            <a:r>
              <a:rPr lang="en-US" dirty="0"/>
              <a:t>            </a:t>
            </a:r>
            <a:r>
              <a:rPr lang="en-US" dirty="0" err="1"/>
              <a:t>warehouseId</a:t>
            </a:r>
            <a:r>
              <a:rPr lang="en-US" dirty="0"/>
              <a:t>: </a:t>
            </a:r>
            <a:r>
              <a:rPr lang="en-US" dirty="0" err="1"/>
              <a:t>RP.globals.SITEID</a:t>
            </a:r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  fields</a:t>
            </a:r>
            <a:r>
              <a:rPr lang="en-US" dirty="0"/>
              <a:t>: </a:t>
            </a:r>
            <a:r>
              <a:rPr lang="en-US" dirty="0" smtClean="0"/>
              <a:t>[{ … }] 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10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Code Model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   fields: [{</a:t>
            </a:r>
          </a:p>
          <a:p>
            <a:r>
              <a:rPr lang="en-US" dirty="0"/>
              <a:t>        name: '</a:t>
            </a:r>
            <a:r>
              <a:rPr lang="en-US" dirty="0" err="1"/>
              <a:t>resourceId</a:t>
            </a:r>
            <a:r>
              <a:rPr lang="en-US" dirty="0"/>
              <a:t>'</a:t>
            </a:r>
          </a:p>
          <a:p>
            <a:r>
              <a:rPr lang="en-US" dirty="0"/>
              <a:t>    }, {</a:t>
            </a:r>
          </a:p>
          <a:p>
            <a:r>
              <a:rPr lang="en-US" dirty="0"/>
              <a:t>        name: '</a:t>
            </a:r>
            <a:r>
              <a:rPr lang="en-US" dirty="0" err="1"/>
              <a:t>warehouseId</a:t>
            </a:r>
            <a:r>
              <a:rPr lang="en-US" dirty="0"/>
              <a:t>'</a:t>
            </a:r>
          </a:p>
          <a:p>
            <a:r>
              <a:rPr lang="en-US" dirty="0"/>
              <a:t>    }, {</a:t>
            </a:r>
          </a:p>
          <a:p>
            <a:r>
              <a:rPr lang="en-US" dirty="0"/>
              <a:t>        name: </a:t>
            </a:r>
            <a:r>
              <a:rPr lang="en-US" dirty="0" smtClean="0"/>
              <a:t>'</a:t>
            </a:r>
            <a:r>
              <a:rPr lang="en-US" dirty="0" err="1" smtClean="0"/>
              <a:t>enableFlag</a:t>
            </a:r>
            <a:r>
              <a:rPr lang="en-US" dirty="0"/>
              <a:t>'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mapping: '</a:t>
            </a:r>
            <a:r>
              <a:rPr lang="en-US" dirty="0" err="1" smtClean="0"/>
              <a:t>ena_flg</a:t>
            </a:r>
            <a:r>
              <a:rPr lang="en-US" dirty="0"/>
              <a:t>'</a:t>
            </a:r>
          </a:p>
          <a:p>
            <a:r>
              <a:rPr lang="en-US" dirty="0"/>
              <a:t>    }, {</a:t>
            </a:r>
          </a:p>
          <a:p>
            <a:r>
              <a:rPr lang="en-US" dirty="0"/>
              <a:t>        name: '</a:t>
            </a:r>
            <a:r>
              <a:rPr lang="en-US" dirty="0" err="1"/>
              <a:t>cartonizationPopupIterationLimit</a:t>
            </a:r>
            <a:r>
              <a:rPr lang="en-US" dirty="0"/>
              <a:t>',</a:t>
            </a:r>
          </a:p>
          <a:p>
            <a:r>
              <a:rPr lang="en-US" dirty="0"/>
              <a:t>        type: </a:t>
            </a:r>
            <a:r>
              <a:rPr lang="en-US" dirty="0" smtClean="0"/>
              <a:t>'</a:t>
            </a:r>
            <a:r>
              <a:rPr lang="en-US" dirty="0" err="1" smtClean="0"/>
              <a:t>int</a:t>
            </a:r>
            <a:r>
              <a:rPr lang="en-US" dirty="0" smtClean="0"/>
              <a:t>‘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8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Git</a:t>
            </a:r>
            <a:r>
              <a:rPr lang="en-US" dirty="0" smtClean="0"/>
              <a:t> to Stash</a:t>
            </a:r>
            <a:endParaRPr lang="en-US" dirty="0" smtClean="0"/>
          </a:p>
          <a:p>
            <a:r>
              <a:rPr lang="en-US" dirty="0" smtClean="0"/>
              <a:t>Language Related</a:t>
            </a:r>
          </a:p>
          <a:p>
            <a:r>
              <a:rPr lang="en-US" dirty="0" smtClean="0"/>
              <a:t>Data Transaction</a:t>
            </a:r>
          </a:p>
          <a:p>
            <a:r>
              <a:rPr lang="en-US" dirty="0" smtClean="0"/>
              <a:t>WEBUI Development</a:t>
            </a:r>
          </a:p>
          <a:p>
            <a:r>
              <a:rPr lang="en-US" dirty="0"/>
              <a:t>Web Debug</a:t>
            </a:r>
            <a:endParaRPr lang="en-US" dirty="0" smtClean="0"/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Important Document</a:t>
            </a:r>
          </a:p>
          <a:p>
            <a:r>
              <a:rPr lang="en-US" dirty="0" smtClean="0"/>
              <a:t>Question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RPWEB (REFS) Web Server (Apache &amp; IIS), Store Web content.  </a:t>
            </a:r>
          </a:p>
          <a:p>
            <a:r>
              <a:rPr lang="en-US" dirty="0" smtClean="0"/>
              <a:t>RPUX(based on </a:t>
            </a:r>
            <a:r>
              <a:rPr lang="en-US" dirty="0" err="1" smtClean="0"/>
              <a:t>Extjs</a:t>
            </a:r>
            <a:r>
              <a:rPr lang="en-US" dirty="0" smtClean="0"/>
              <a:t>, RP exclusive ctrl.)</a:t>
            </a:r>
          </a:p>
          <a:p>
            <a:r>
              <a:rPr lang="en-US" dirty="0" smtClean="0"/>
              <a:t>WMD (Rewriting </a:t>
            </a:r>
            <a:r>
              <a:rPr lang="en-US" dirty="0" err="1" smtClean="0"/>
              <a:t>Dlx</a:t>
            </a:r>
            <a:r>
              <a:rPr lang="en-US" dirty="0" smtClean="0"/>
              <a:t>)</a:t>
            </a:r>
          </a:p>
          <a:p>
            <a:r>
              <a:rPr lang="en-US" dirty="0" smtClean="0"/>
              <a:t>MTF (RF)</a:t>
            </a:r>
          </a:p>
          <a:p>
            <a:r>
              <a:rPr lang="en-US" dirty="0" smtClean="0"/>
              <a:t>WMD-TESTING (test WS / GUI )</a:t>
            </a:r>
          </a:p>
          <a:p>
            <a:r>
              <a:rPr lang="en-US" dirty="0" smtClean="0"/>
              <a:t>LES (store web service *.jar)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&amp; restore the latest DB: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redwiki/display/wms/BA+Databases</a:t>
            </a:r>
            <a:endParaRPr lang="en-US" dirty="0"/>
          </a:p>
          <a:p>
            <a:r>
              <a:rPr lang="en-US" dirty="0" smtClean="0"/>
              <a:t>Registry File.</a:t>
            </a:r>
          </a:p>
          <a:p>
            <a:r>
              <a:rPr lang="en-US" dirty="0" smtClean="0"/>
              <a:t>Build command: </a:t>
            </a:r>
          </a:p>
          <a:p>
            <a:pPr lvl="1"/>
            <a:r>
              <a:rPr lang="en-US" dirty="0" smtClean="0"/>
              <a:t>cd </a:t>
            </a:r>
            <a:r>
              <a:rPr lang="en-US" dirty="0"/>
              <a:t>%REFSDIR% &amp; ant </a:t>
            </a:r>
            <a:r>
              <a:rPr lang="en-US" dirty="0" err="1"/>
              <a:t>superclean</a:t>
            </a:r>
            <a:r>
              <a:rPr lang="en-US" dirty="0"/>
              <a:t> &amp; cd %RPUXDIR% &amp; ant clean &amp; cd %DCSDIR% &amp; ant clean &amp; cd %REFSDIR% &amp; ant &amp; cd %RPUXDIR% &amp; ant &amp; cd %DCSDIR% &amp; </a:t>
            </a:r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cd %DCSDIR%  &amp; ant </a:t>
            </a:r>
            <a:r>
              <a:rPr lang="en-US" dirty="0" err="1" smtClean="0"/>
              <a:t>ws</a:t>
            </a:r>
            <a:r>
              <a:rPr lang="en-US" dirty="0" smtClean="0"/>
              <a:t>-all &amp; </a:t>
            </a:r>
            <a:r>
              <a:rPr lang="en-US" dirty="0" err="1" smtClean="0"/>
              <a:t>wsdeploy</a:t>
            </a:r>
            <a:endParaRPr lang="en-US" dirty="0" smtClean="0"/>
          </a:p>
          <a:p>
            <a:pPr lvl="1"/>
            <a:r>
              <a:rPr lang="en-US" dirty="0" smtClean="0"/>
              <a:t>cd %DCSDIR%  &amp; ant </a:t>
            </a:r>
            <a:r>
              <a:rPr lang="en-US" dirty="0" err="1" smtClean="0"/>
              <a:t>rpweb</a:t>
            </a:r>
            <a:r>
              <a:rPr lang="en-US" dirty="0" smtClean="0"/>
              <a:t>-client</a:t>
            </a:r>
          </a:p>
          <a:p>
            <a:pPr lvl="1"/>
            <a:r>
              <a:rPr lang="en-US" dirty="0" smtClean="0"/>
              <a:t>cd %DCSDIR%  &amp; ant </a:t>
            </a:r>
            <a:r>
              <a:rPr lang="en-US" dirty="0" err="1" smtClean="0"/>
              <a:t>rpweb-gjslint</a:t>
            </a:r>
            <a:endParaRPr lang="en-US" dirty="0"/>
          </a:p>
          <a:p>
            <a:r>
              <a:rPr lang="en-US" dirty="0" smtClean="0"/>
              <a:t>Web Server Startup Command:</a:t>
            </a:r>
          </a:p>
          <a:p>
            <a:pPr lvl="1"/>
            <a:r>
              <a:rPr lang="en-US" dirty="0" smtClean="0"/>
              <a:t>%</a:t>
            </a:r>
            <a:r>
              <a:rPr lang="en-US" dirty="0"/>
              <a:t>REFSDIR</a:t>
            </a:r>
            <a:r>
              <a:rPr lang="en-US" dirty="0" smtClean="0"/>
              <a:t>%\bin\refs-server.bat</a:t>
            </a:r>
          </a:p>
          <a:p>
            <a:pPr lvl="1"/>
            <a:r>
              <a:rPr lang="en-US" dirty="0" smtClean="0"/>
              <a:t>Use Chrome to open http</a:t>
            </a:r>
            <a:r>
              <a:rPr lang="en-US" dirty="0"/>
              <a:t>://</a:t>
            </a:r>
            <a:r>
              <a:rPr lang="en-US" dirty="0" smtClean="0"/>
              <a:t>localhost:PORT/</a:t>
            </a:r>
          </a:p>
        </p:txBody>
      </p:sp>
    </p:spTree>
    <p:extLst>
      <p:ext uri="{BB962C8B-B14F-4D97-AF65-F5344CB8AC3E}">
        <p14:creationId xmlns:p14="http://schemas.microsoft.com/office/powerpoint/2010/main" val="3819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Related: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(</a:t>
            </a:r>
            <a:r>
              <a:rPr lang="en-US" dirty="0"/>
              <a:t>Weak </a:t>
            </a:r>
            <a:r>
              <a:rPr lang="en-US" dirty="0" smtClean="0"/>
              <a:t>Type / Flexibility)</a:t>
            </a:r>
          </a:p>
          <a:p>
            <a:r>
              <a:rPr lang="en-US" dirty="0" err="1" smtClean="0"/>
              <a:t>Extjs</a:t>
            </a:r>
            <a:r>
              <a:rPr lang="en-US" dirty="0" smtClean="0"/>
              <a:t> (Base on JS/ Client side only/ MVC/ </a:t>
            </a:r>
            <a:r>
              <a:rPr lang="en-US" dirty="0" err="1" smtClean="0"/>
              <a:t>config</a:t>
            </a:r>
            <a:r>
              <a:rPr lang="en-US" dirty="0" smtClean="0"/>
              <a:t> /sample)</a:t>
            </a:r>
          </a:p>
          <a:p>
            <a:r>
              <a:rPr lang="en-US" dirty="0" smtClean="0"/>
              <a:t>RPUX (Base on </a:t>
            </a:r>
            <a:r>
              <a:rPr lang="en-US" dirty="0" err="1" smtClean="0"/>
              <a:t>Extjs</a:t>
            </a:r>
            <a:r>
              <a:rPr lang="en-US" dirty="0" smtClean="0"/>
              <a:t>/like MCS/ Controllers set)</a:t>
            </a:r>
          </a:p>
          <a:p>
            <a:r>
              <a:rPr lang="en-US" dirty="0" smtClean="0"/>
              <a:t>CSS (cascade style sheet)</a:t>
            </a:r>
          </a:p>
          <a:p>
            <a:r>
              <a:rPr lang="en-US" dirty="0" smtClean="0"/>
              <a:t>MVC (Spring / </a:t>
            </a:r>
            <a:r>
              <a:rPr lang="en-US" dirty="0" err="1" smtClean="0"/>
              <a:t>Extjs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Sublime Text</a:t>
            </a:r>
          </a:p>
          <a:p>
            <a:r>
              <a:rPr lang="en-US" dirty="0" smtClean="0"/>
              <a:t>Debug (Chrome F12 /Multiple Brower's test/</a:t>
            </a:r>
            <a:r>
              <a:rPr lang="en-US" dirty="0" err="1" smtClean="0"/>
              <a:t>Ctrl+Sht+L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gjslint</a:t>
            </a:r>
            <a:r>
              <a:rPr lang="en-US" dirty="0" smtClean="0"/>
              <a:t> (JS style check)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JSON </a:t>
            </a:r>
          </a:p>
          <a:p>
            <a:pPr lvl="1"/>
            <a:r>
              <a:rPr lang="en-US" dirty="0" smtClean="0"/>
              <a:t>Object { name</a:t>
            </a:r>
            <a:r>
              <a:rPr lang="en-US" dirty="0"/>
              <a:t>: ’</a:t>
            </a:r>
            <a:r>
              <a:rPr lang="en-US" dirty="0" err="1"/>
              <a:t>Diago</a:t>
            </a:r>
            <a:r>
              <a:rPr lang="en-US" dirty="0" smtClean="0"/>
              <a:t>’, </a:t>
            </a:r>
            <a:r>
              <a:rPr lang="en-US" dirty="0"/>
              <a:t>gender: ‘Male</a:t>
            </a:r>
            <a:r>
              <a:rPr lang="en-US" dirty="0" smtClean="0"/>
              <a:t>’ }</a:t>
            </a:r>
          </a:p>
          <a:p>
            <a:pPr lvl="1"/>
            <a:r>
              <a:rPr lang="en-US" dirty="0" smtClean="0"/>
              <a:t>Array [’Jason’, ‘Edward’ ]</a:t>
            </a:r>
          </a:p>
          <a:p>
            <a:pPr lvl="1"/>
            <a:r>
              <a:rPr lang="en-US" dirty="0" smtClean="0"/>
              <a:t>Separator symbol ‘,’</a:t>
            </a:r>
          </a:p>
          <a:p>
            <a:pPr lvl="1"/>
            <a:r>
              <a:rPr lang="en-US" dirty="0" smtClean="0"/>
              <a:t>Assignment </a:t>
            </a:r>
            <a:r>
              <a:rPr lang="en-US" dirty="0"/>
              <a:t>symbol </a:t>
            </a:r>
            <a:r>
              <a:rPr lang="en-US" dirty="0" smtClean="0"/>
              <a:t>‘:’</a:t>
            </a:r>
          </a:p>
          <a:p>
            <a:r>
              <a:rPr lang="en-US" dirty="0" smtClean="0"/>
              <a:t>Web Service </a:t>
            </a:r>
          </a:p>
          <a:p>
            <a:pPr lvl="1"/>
            <a:r>
              <a:rPr lang="en-US" dirty="0" smtClean="0"/>
              <a:t>Spring MVC </a:t>
            </a:r>
          </a:p>
          <a:p>
            <a:pPr lvl="1"/>
            <a:r>
              <a:rPr lang="en-US" dirty="0" smtClean="0"/>
              <a:t>Controller </a:t>
            </a:r>
          </a:p>
          <a:p>
            <a:pPr lvl="1"/>
            <a:r>
              <a:rPr lang="en-US" dirty="0" smtClean="0"/>
              <a:t>Model </a:t>
            </a:r>
          </a:p>
          <a:p>
            <a:pPr lvl="1"/>
            <a:r>
              <a:rPr lang="en-US" dirty="0" smtClean="0"/>
              <a:t>View </a:t>
            </a:r>
          </a:p>
          <a:p>
            <a:r>
              <a:rPr lang="en-US" dirty="0" smtClean="0"/>
              <a:t>RESTFUL (Based on HTML Protocol)</a:t>
            </a:r>
          </a:p>
          <a:p>
            <a:pPr lvl="1"/>
            <a:r>
              <a:rPr lang="en-US" dirty="0" smtClean="0"/>
              <a:t>GET(READ) </a:t>
            </a:r>
          </a:p>
          <a:p>
            <a:pPr lvl="1"/>
            <a:r>
              <a:rPr lang="en-US" dirty="0" smtClean="0"/>
              <a:t>POST(CREATE) </a:t>
            </a:r>
          </a:p>
          <a:p>
            <a:pPr lvl="1"/>
            <a:r>
              <a:rPr lang="en-US" dirty="0" smtClean="0"/>
              <a:t>PUT(CHANGE)</a:t>
            </a:r>
          </a:p>
          <a:p>
            <a:pPr lvl="1"/>
            <a:r>
              <a:rPr lang="en-US" dirty="0" smtClean="0"/>
              <a:t>DELETE(REMOVE) </a:t>
            </a:r>
          </a:p>
          <a:p>
            <a:pPr lvl="1"/>
            <a:r>
              <a:rPr lang="en-US" dirty="0" smtClean="0"/>
              <a:t>POSTMAN (debug tool)</a:t>
            </a:r>
          </a:p>
          <a:p>
            <a:r>
              <a:rPr lang="en-US" dirty="0" smtClean="0"/>
              <a:t>Model &amp; Store (</a:t>
            </a:r>
            <a:r>
              <a:rPr lang="en-US" dirty="0" err="1" smtClean="0"/>
              <a:t>Extjs</a:t>
            </a:r>
            <a:r>
              <a:rPr lang="en-US" dirty="0" smtClean="0"/>
              <a:t> Model part)</a:t>
            </a:r>
          </a:p>
          <a:p>
            <a:pPr lvl="1"/>
            <a:r>
              <a:rPr lang="en-US" dirty="0" smtClean="0"/>
              <a:t>Model (Define a row structure: name, type, mapping , length …)</a:t>
            </a:r>
          </a:p>
          <a:p>
            <a:pPr lvl="1"/>
            <a:r>
              <a:rPr lang="en-US" dirty="0" smtClean="0"/>
              <a:t>Store (A set of records upon model format)</a:t>
            </a:r>
          </a:p>
          <a:p>
            <a:pPr lvl="1"/>
            <a:r>
              <a:rPr lang="en-US" dirty="0" smtClean="0"/>
              <a:t>Proxy (Web Service Access: URL, parameter, return phase format)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WEBUI Development: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%DCSDIR%\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\messages\en-us\*.xml</a:t>
            </a:r>
          </a:p>
          <a:p>
            <a:r>
              <a:rPr lang="en-US" dirty="0" smtClean="0"/>
              <a:t>Task Flows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%DCSDIR%\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r>
              <a:rPr lang="en-US" dirty="0" smtClean="0"/>
              <a:t>\</a:t>
            </a:r>
            <a:r>
              <a:rPr lang="en-US" dirty="0" err="1" smtClean="0"/>
              <a:t>taskflows</a:t>
            </a:r>
            <a:r>
              <a:rPr lang="en-US" dirty="0" smtClean="0"/>
              <a:t>\*.xml</a:t>
            </a:r>
          </a:p>
          <a:p>
            <a:r>
              <a:rPr lang="en-US" dirty="0" smtClean="0"/>
              <a:t>Tasks</a:t>
            </a:r>
            <a:endParaRPr lang="en-US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%DCSDIR%\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r>
              <a:rPr lang="en-US" dirty="0" smtClean="0"/>
              <a:t>\tasks\*.xml</a:t>
            </a:r>
          </a:p>
          <a:p>
            <a:r>
              <a:rPr lang="en-US" dirty="0" smtClean="0"/>
              <a:t>Configure File</a:t>
            </a:r>
            <a:endParaRPr lang="en-US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%REFSDIR%\settings\rpweb.xml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%REFSDIR</a:t>
            </a:r>
            <a:r>
              <a:rPr lang="en-US" dirty="0" smtClean="0"/>
              <a:t>%\deploy\roles.xml</a:t>
            </a:r>
          </a:p>
          <a:p>
            <a:r>
              <a:rPr lang="en-US" dirty="0" smtClean="0"/>
              <a:t>Folder Structure</a:t>
            </a:r>
          </a:p>
          <a:p>
            <a:pPr lvl="1"/>
            <a:r>
              <a:rPr lang="en-US" dirty="0"/>
              <a:t>%DCSDIR</a:t>
            </a:r>
            <a:r>
              <a:rPr lang="en-US" dirty="0" smtClean="0"/>
              <a:t>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</a:t>
            </a:r>
            <a:r>
              <a:rPr lang="en-US" dirty="0" err="1" smtClean="0"/>
              <a:t>js</a:t>
            </a:r>
            <a:r>
              <a:rPr lang="en-US" dirty="0" smtClean="0"/>
              <a:t>\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/>
            <a:r>
              <a:rPr lang="en-US" dirty="0"/>
              <a:t>%DCSDIR</a:t>
            </a:r>
            <a:r>
              <a:rPr lang="en-US" dirty="0" smtClean="0"/>
              <a:t>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\images</a:t>
            </a:r>
          </a:p>
          <a:p>
            <a:pPr lvl="1"/>
            <a:r>
              <a:rPr lang="en-US" dirty="0"/>
              <a:t>%DCSDIR%</a:t>
            </a:r>
            <a:r>
              <a:rPr lang="en-US" dirty="0" smtClean="0"/>
              <a:t>\</a:t>
            </a:r>
            <a:r>
              <a:rPr lang="en-US" dirty="0"/>
              <a:t>webclient\rpweb\css</a:t>
            </a:r>
            <a:endParaRPr lang="en-US" dirty="0" smtClean="0"/>
          </a:p>
          <a:p>
            <a:pPr lvl="1"/>
            <a:r>
              <a:rPr lang="en-US" dirty="0"/>
              <a:t>%DCSDIR%</a:t>
            </a:r>
            <a:r>
              <a:rPr lang="en-US" dirty="0" smtClean="0"/>
              <a:t>\ws\wm\src\java\com\redprairie\wmd\web\services</a:t>
            </a:r>
          </a:p>
          <a:p>
            <a:pPr lvl="1"/>
            <a:r>
              <a:rPr lang="en-US" dirty="0"/>
              <a:t>%DCSDIR</a:t>
            </a:r>
            <a:r>
              <a:rPr lang="en-US" dirty="0" smtClean="0"/>
              <a:t>%\</a:t>
            </a:r>
            <a:r>
              <a:rPr lang="en-US" dirty="0" err="1" smtClean="0"/>
              <a:t>src</a:t>
            </a:r>
            <a:r>
              <a:rPr lang="en-US" dirty="0" smtClean="0"/>
              <a:t>\java\com\</a:t>
            </a:r>
            <a:r>
              <a:rPr lang="en-US" dirty="0" err="1" smtClean="0"/>
              <a:t>redprairie</a:t>
            </a:r>
            <a:r>
              <a:rPr lang="en-US" dirty="0" smtClean="0"/>
              <a:t>\</a:t>
            </a:r>
            <a:r>
              <a:rPr lang="en-US" dirty="0" err="1" smtClean="0"/>
              <a:t>wmd</a:t>
            </a:r>
            <a:r>
              <a:rPr lang="en-US" dirty="0" smtClean="0"/>
              <a:t>\web\services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2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JS Debugger: F12 function</a:t>
            </a:r>
          </a:p>
          <a:p>
            <a:r>
              <a:rPr lang="en-US" dirty="0" err="1" smtClean="0"/>
              <a:t>Browers</a:t>
            </a:r>
            <a:r>
              <a:rPr lang="en-US" dirty="0" smtClean="0"/>
              <a:t>: Chrome / Internet Explorer / </a:t>
            </a:r>
            <a:r>
              <a:rPr lang="en-US" dirty="0" err="1" smtClean="0"/>
              <a:t>FireFox</a:t>
            </a:r>
            <a:endParaRPr lang="en-US" dirty="0" smtClean="0"/>
          </a:p>
          <a:p>
            <a:r>
              <a:rPr lang="en-US" dirty="0" smtClean="0"/>
              <a:t>JS Debug Types: </a:t>
            </a:r>
          </a:p>
          <a:p>
            <a:pPr lvl="1"/>
            <a:r>
              <a:rPr lang="en-US" dirty="0" smtClean="0"/>
              <a:t>Elements (UI Component)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Time line</a:t>
            </a:r>
          </a:p>
          <a:p>
            <a:pPr lvl="1"/>
            <a:r>
              <a:rPr lang="en-US" dirty="0" smtClean="0"/>
              <a:t>Console</a:t>
            </a:r>
          </a:p>
          <a:p>
            <a:r>
              <a:rPr lang="en-US" dirty="0" smtClean="0"/>
              <a:t>RPUX Debug Ctrl + Shift + L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Component Inspector</a:t>
            </a:r>
          </a:p>
          <a:p>
            <a:r>
              <a:rPr lang="en-US" dirty="0" smtClean="0"/>
              <a:t>Log Viewer</a:t>
            </a:r>
          </a:p>
          <a:p>
            <a:pPr lvl="1"/>
            <a:r>
              <a:rPr lang="en-US" dirty="0" smtClean="0"/>
              <a:t>Log writer:</a:t>
            </a:r>
          </a:p>
          <a:p>
            <a:pPr lvl="2"/>
            <a:r>
              <a:rPr lang="en-US" dirty="0"/>
              <a:t>Ext.log({level: 'error'}, </a:t>
            </a:r>
            <a:r>
              <a:rPr lang="en-US" dirty="0" err="1"/>
              <a:t>RP.getMessage</a:t>
            </a:r>
            <a:r>
              <a:rPr lang="en-US" dirty="0"/>
              <a:t>('</a:t>
            </a:r>
            <a:r>
              <a:rPr lang="en-US" dirty="0" err="1"/>
              <a:t>wm.common.noTrailer</a:t>
            </a:r>
            <a:r>
              <a:rPr lang="en-US" dirty="0" smtClean="0"/>
              <a:t>'));</a:t>
            </a:r>
          </a:p>
          <a:p>
            <a:pPr lvl="2"/>
            <a:r>
              <a:rPr lang="en-US" dirty="0"/>
              <a:t>console.log('Error loading Shipping Progress for Loads</a:t>
            </a:r>
            <a:r>
              <a:rPr lang="en-US" dirty="0" smtClean="0"/>
              <a:t>');</a:t>
            </a:r>
            <a:endParaRPr lang="en-US" dirty="0"/>
          </a:p>
          <a:p>
            <a:pPr lvl="1"/>
            <a:r>
              <a:rPr lang="en-US" dirty="0" smtClean="0"/>
              <a:t>Log reader:</a:t>
            </a:r>
            <a:endParaRPr lang="en-US" dirty="0"/>
          </a:p>
          <a:p>
            <a:pPr lvl="2"/>
            <a:r>
              <a:rPr lang="en-US" dirty="0" smtClean="0"/>
              <a:t>%REFSDIR%\logs\*.log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Check </a:t>
            </a:r>
            <a:r>
              <a:rPr lang="en-US" dirty="0" smtClean="0"/>
              <a:t>branches</a:t>
            </a:r>
            <a:endParaRPr lang="en-US" dirty="0"/>
          </a:p>
          <a:p>
            <a:pPr lvl="0"/>
            <a:r>
              <a:rPr lang="en-US" dirty="0" smtClean="0"/>
              <a:t>Apply </a:t>
            </a:r>
            <a:r>
              <a:rPr lang="en-US" dirty="0" err="1"/>
              <a:t>build.xml.patch</a:t>
            </a:r>
            <a:r>
              <a:rPr lang="en-US" dirty="0"/>
              <a:t> in attachment for WMD.</a:t>
            </a:r>
          </a:p>
          <a:p>
            <a:r>
              <a:rPr lang="en-US" dirty="0" smtClean="0"/>
              <a:t>Get </a:t>
            </a:r>
            <a:r>
              <a:rPr lang="en-US" dirty="0"/>
              <a:t>and restore </a:t>
            </a:r>
            <a:r>
              <a:rPr lang="en-US" dirty="0" err="1" smtClean="0"/>
              <a:t>db</a:t>
            </a:r>
            <a:r>
              <a:rPr lang="en-US" dirty="0" smtClean="0"/>
              <a:t>: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redwiki/display/wms/BA+Databases</a:t>
            </a:r>
            <a:r>
              <a:rPr lang="en-US" dirty="0"/>
              <a:t>     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role.xml in attachment to %REFSDIR \deploy\</a:t>
            </a:r>
          </a:p>
          <a:p>
            <a:r>
              <a:rPr lang="en-US" dirty="0" smtClean="0"/>
              <a:t>Put </a:t>
            </a:r>
            <a:r>
              <a:rPr lang="en-US" dirty="0"/>
              <a:t>rpweb.xml in attachment %REFSDIR\settings\ </a:t>
            </a:r>
          </a:p>
          <a:p>
            <a:r>
              <a:rPr lang="en-US" dirty="0" smtClean="0"/>
              <a:t>Change the </a:t>
            </a:r>
            <a:r>
              <a:rPr lang="en-US" dirty="0" err="1" smtClean="0"/>
              <a:t>Moca</a:t>
            </a:r>
            <a:r>
              <a:rPr lang="en-US" dirty="0" smtClean="0"/>
              <a:t> access </a:t>
            </a:r>
            <a:r>
              <a:rPr lang="en-US" dirty="0" err="1" smtClean="0"/>
              <a:t>url</a:t>
            </a:r>
            <a:r>
              <a:rPr lang="en-US" dirty="0" smtClean="0"/>
              <a:t> .</a:t>
            </a:r>
          </a:p>
          <a:p>
            <a:pPr lvl="0"/>
            <a:r>
              <a:rPr lang="en-US" dirty="0" smtClean="0"/>
              <a:t>Change </a:t>
            </a:r>
            <a:r>
              <a:rPr lang="en-US" dirty="0"/>
              <a:t>registry file with branch path and </a:t>
            </a:r>
            <a:r>
              <a:rPr lang="en-US" dirty="0" err="1"/>
              <a:t>db</a:t>
            </a:r>
            <a:r>
              <a:rPr lang="en-US" dirty="0"/>
              <a:t> link and CLASSPATH and so on . </a:t>
            </a:r>
          </a:p>
          <a:p>
            <a:pPr lvl="0"/>
            <a:r>
              <a:rPr lang="en-US" dirty="0" smtClean="0"/>
              <a:t>Compile </a:t>
            </a:r>
            <a:r>
              <a:rPr lang="en-US" dirty="0"/>
              <a:t>WMD related.</a:t>
            </a:r>
          </a:p>
          <a:p>
            <a:r>
              <a:rPr lang="en-US" dirty="0" smtClean="0"/>
              <a:t>Compiling </a:t>
            </a:r>
            <a:r>
              <a:rPr lang="en-US" dirty="0"/>
              <a:t>RPWEB related:</a:t>
            </a:r>
          </a:p>
          <a:p>
            <a:r>
              <a:rPr lang="en-US" dirty="0" smtClean="0"/>
              <a:t>cd </a:t>
            </a:r>
            <a:r>
              <a:rPr lang="en-US" dirty="0"/>
              <a:t>%REFSDIR% &amp; ant </a:t>
            </a:r>
            <a:r>
              <a:rPr lang="en-US" dirty="0" err="1"/>
              <a:t>superclean</a:t>
            </a:r>
            <a:r>
              <a:rPr lang="en-US" dirty="0"/>
              <a:t> &amp; cd %RPUXDIR% &amp; ant clean &amp; cd %DCSDIR% &amp; ant clean &amp; cd %REFSDIR% &amp; ant &amp; cd %RPUXDIR% &amp; ant &amp; cd %DCSDIR% &amp; ant</a:t>
            </a:r>
          </a:p>
          <a:p>
            <a:r>
              <a:rPr lang="en-US" dirty="0" smtClean="0"/>
              <a:t>Run </a:t>
            </a:r>
            <a:r>
              <a:rPr lang="en-US" dirty="0"/>
              <a:t>‘</a:t>
            </a:r>
            <a:r>
              <a:rPr lang="en-US" dirty="0" err="1"/>
              <a:t>wsdeploy</a:t>
            </a:r>
            <a:r>
              <a:rPr lang="en-US" dirty="0"/>
              <a:t>’ command to deploy web service.</a:t>
            </a:r>
          </a:p>
          <a:p>
            <a:pPr lvl="0"/>
            <a:r>
              <a:rPr lang="en-US" dirty="0" smtClean="0"/>
              <a:t>Test </a:t>
            </a:r>
            <a:r>
              <a:rPr lang="en-US" dirty="0"/>
              <a:t>your Environment:</a:t>
            </a:r>
          </a:p>
          <a:p>
            <a:r>
              <a:rPr lang="en-US" dirty="0"/>
              <a:t>Open </a:t>
            </a:r>
            <a:r>
              <a:rPr lang="en-US" u="sng" dirty="0">
                <a:hlinkClick r:id="rId3"/>
              </a:rPr>
              <a:t>http://localhost:8090</a:t>
            </a:r>
            <a:r>
              <a:rPr lang="en-US" dirty="0"/>
              <a:t> , you can see a login page. Key in super/super.</a:t>
            </a:r>
          </a:p>
          <a:p>
            <a:r>
              <a:rPr lang="en-US" dirty="0"/>
              <a:t>Then you can see a logged in page .</a:t>
            </a:r>
          </a:p>
          <a:p>
            <a:r>
              <a:rPr lang="en-US" dirty="0"/>
              <a:t>If you can see following page without any error. Congratulation! Your environment is ready to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9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373</TotalTime>
  <Words>758</Words>
  <Application>Microsoft Office PowerPoint</Application>
  <PresentationFormat>On-screen Show (4:3)</PresentationFormat>
  <Paragraphs>184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Improve Productivity with Git </vt:lpstr>
      <vt:lpstr>Agenda</vt:lpstr>
      <vt:lpstr>Environment Setup </vt:lpstr>
      <vt:lpstr>Environment Setup </vt:lpstr>
      <vt:lpstr>Language Related:</vt:lpstr>
      <vt:lpstr>Data Transaction:</vt:lpstr>
      <vt:lpstr>WEBUI Development:</vt:lpstr>
      <vt:lpstr>Web Debug</vt:lpstr>
      <vt:lpstr>Environment Setup</vt:lpstr>
      <vt:lpstr>Environment Setup I</vt:lpstr>
      <vt:lpstr>Environment Setup II</vt:lpstr>
      <vt:lpstr>Sample:</vt:lpstr>
      <vt:lpstr>Important Document:</vt:lpstr>
      <vt:lpstr>Question Time</vt:lpstr>
      <vt:lpstr>JSON Code Model</vt:lpstr>
      <vt:lpstr>JSON Code Model Field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WEBUI Trainin</dc:title>
  <dc:creator>Diago Zhu</dc:creator>
  <cp:lastModifiedBy>Sam Ni</cp:lastModifiedBy>
  <cp:revision>30</cp:revision>
  <dcterms:created xsi:type="dcterms:W3CDTF">2014-02-07T03:26:21Z</dcterms:created>
  <dcterms:modified xsi:type="dcterms:W3CDTF">2015-12-02T06:34:38Z</dcterms:modified>
</cp:coreProperties>
</file>