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7799F8-1BDC-4800-8247-B1CB72F06477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05982B-CE54-4716-AC69-AAF73666B35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am.ni@jda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90950"/>
            <a:ext cx="6858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Improve Productivity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858000" cy="533400"/>
          </a:xfrm>
        </p:spPr>
        <p:txBody>
          <a:bodyPr/>
          <a:lstStyle/>
          <a:p>
            <a:r>
              <a:rPr lang="en-US" dirty="0" smtClean="0"/>
              <a:t>By Sam Ni</a:t>
            </a:r>
          </a:p>
        </p:txBody>
      </p:sp>
    </p:spTree>
    <p:extLst>
      <p:ext uri="{BB962C8B-B14F-4D97-AF65-F5344CB8AC3E}">
        <p14:creationId xmlns:p14="http://schemas.microsoft.com/office/powerpoint/2010/main" val="103943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Setup </a:t>
            </a:r>
            <a:r>
              <a:rPr lang="en-US" dirty="0" err="1" smtClean="0"/>
              <a:t>Git</a:t>
            </a:r>
            <a:r>
              <a:rPr lang="en-US" dirty="0" smtClean="0"/>
              <a:t> to Stash and Shortcuts</a:t>
            </a:r>
          </a:p>
          <a:p>
            <a:r>
              <a:rPr lang="en-US" dirty="0" smtClean="0"/>
              <a:t>Knowing to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/>
              <a:t>Work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8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</a:t>
            </a:r>
            <a:r>
              <a:rPr lang="en-US" dirty="0" err="1"/>
              <a:t>Git</a:t>
            </a:r>
            <a:r>
              <a:rPr lang="en-US" dirty="0"/>
              <a:t> to Stash and </a:t>
            </a:r>
            <a:r>
              <a:rPr lang="en-US" dirty="0" smtClean="0"/>
              <a:t>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SSH-</a:t>
            </a:r>
            <a:r>
              <a:rPr lang="en-US" dirty="0" err="1" smtClean="0"/>
              <a:t>Keygen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sz="1600" dirty="0" err="1" smtClean="0"/>
              <a:t>Ssh-keygen</a:t>
            </a:r>
            <a:r>
              <a:rPr lang="en-US" sz="1600" dirty="0" smtClean="0"/>
              <a:t> –t </a:t>
            </a:r>
            <a:r>
              <a:rPr lang="en-US" sz="1600" dirty="0" err="1" smtClean="0"/>
              <a:t>rsa</a:t>
            </a:r>
            <a:r>
              <a:rPr lang="en-US" sz="1600" dirty="0" smtClean="0"/>
              <a:t> –C </a:t>
            </a:r>
            <a:r>
              <a:rPr lang="en-US" sz="1600" dirty="0" smtClean="0">
                <a:hlinkClick r:id="rId2"/>
              </a:rPr>
              <a:t>sam.ni@jda.com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Add id_rsa.pub to stash</a:t>
            </a:r>
          </a:p>
          <a:p>
            <a:r>
              <a:rPr lang="en-US" dirty="0" smtClean="0"/>
              <a:t>Shortcuts</a:t>
            </a:r>
          </a:p>
          <a:p>
            <a:pPr marL="0" indent="0">
              <a:buNone/>
            </a:pPr>
            <a:r>
              <a:rPr lang="en-US" sz="1200" i="1" dirty="0" smtClean="0"/>
              <a:t>Paste these alias to file “</a:t>
            </a:r>
            <a:r>
              <a:rPr lang="en-US" sz="1200" i="1" dirty="0" err="1" smtClean="0"/>
              <a:t>GitHome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etc</a:t>
            </a:r>
            <a:r>
              <a:rPr lang="en-US" sz="1200" i="1" dirty="0" smtClean="0"/>
              <a:t>/profile”</a:t>
            </a:r>
          </a:p>
          <a:p>
            <a:pPr marL="0" indent="0">
              <a:buNone/>
            </a:pPr>
            <a:r>
              <a:rPr lang="en-US" sz="1200" i="1" dirty="0" smtClean="0"/>
              <a:t>alias </a:t>
            </a:r>
            <a:r>
              <a:rPr lang="en-US" sz="1200" i="1" dirty="0"/>
              <a:t>c="clear"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sl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log --</a:t>
            </a:r>
            <a:r>
              <a:rPr lang="en-US" sz="1200" i="1" dirty="0" err="1"/>
              <a:t>oneline</a:t>
            </a:r>
            <a:r>
              <a:rPr lang="en-US" sz="1200" i="1" dirty="0"/>
              <a:t> 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lb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branch"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lba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branch -a"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lrg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ls-remote | grep -</a:t>
            </a:r>
            <a:r>
              <a:rPr lang="en-US" sz="1200" i="1" dirty="0" err="1"/>
              <a:t>i</a:t>
            </a:r>
            <a:r>
              <a:rPr lang="en-US" sz="1200" i="1" dirty="0"/>
              <a:t> 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slg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log --</a:t>
            </a:r>
            <a:r>
              <a:rPr lang="en-US" sz="1200" i="1" dirty="0" err="1"/>
              <a:t>oneline</a:t>
            </a:r>
            <a:r>
              <a:rPr lang="en-US" sz="1200" i="1" dirty="0"/>
              <a:t> --graph"</a:t>
            </a:r>
          </a:p>
          <a:p>
            <a:pPr marL="0" indent="0">
              <a:buNone/>
            </a:pPr>
            <a:r>
              <a:rPr lang="en-US" sz="1200" i="1" dirty="0"/>
              <a:t>alias cm="</a:t>
            </a:r>
            <a:r>
              <a:rPr lang="en-US" sz="1200" i="1" dirty="0" err="1"/>
              <a:t>git</a:t>
            </a:r>
            <a:r>
              <a:rPr lang="en-US" sz="1200" i="1" dirty="0"/>
              <a:t> commit -m"</a:t>
            </a:r>
          </a:p>
          <a:p>
            <a:pPr marL="0" indent="0">
              <a:buNone/>
            </a:pPr>
            <a:r>
              <a:rPr lang="en-US" sz="1200" i="1" dirty="0"/>
              <a:t>alias s="</a:t>
            </a:r>
            <a:r>
              <a:rPr lang="en-US" sz="1200" i="1" dirty="0" err="1"/>
              <a:t>git</a:t>
            </a:r>
            <a:r>
              <a:rPr lang="en-US" sz="1200" i="1" dirty="0"/>
              <a:t> show"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sp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show --word-diff=porcelain"</a:t>
            </a:r>
          </a:p>
          <a:p>
            <a:pPr marL="0" indent="0">
              <a:buNone/>
            </a:pPr>
            <a:r>
              <a:rPr lang="en-US" sz="1200" i="1" dirty="0"/>
              <a:t>alias f="</a:t>
            </a:r>
            <a:r>
              <a:rPr lang="en-US" sz="1200" i="1" dirty="0" err="1"/>
              <a:t>git</a:t>
            </a:r>
            <a:r>
              <a:rPr lang="en-US" sz="1200" i="1" dirty="0"/>
              <a:t> fetch -p"</a:t>
            </a:r>
          </a:p>
          <a:p>
            <a:pPr marL="0" indent="0">
              <a:buNone/>
            </a:pPr>
            <a:r>
              <a:rPr lang="en-US" sz="1200" i="1" dirty="0"/>
              <a:t>alias p="</a:t>
            </a:r>
            <a:r>
              <a:rPr lang="en-US" sz="1200" i="1" dirty="0" err="1"/>
              <a:t>git</a:t>
            </a:r>
            <a:r>
              <a:rPr lang="en-US" sz="1200" i="1" dirty="0"/>
              <a:t> pull"</a:t>
            </a:r>
          </a:p>
          <a:p>
            <a:pPr marL="0" indent="0">
              <a:buNone/>
            </a:pPr>
            <a:r>
              <a:rPr lang="en-US" sz="1200" i="1" dirty="0"/>
              <a:t>alias </a:t>
            </a:r>
            <a:r>
              <a:rPr lang="en-US" sz="1200" i="1" dirty="0" err="1"/>
              <a:t>df</a:t>
            </a:r>
            <a:r>
              <a:rPr lang="en-US" sz="1200" i="1" dirty="0"/>
              <a:t>="</a:t>
            </a:r>
            <a:r>
              <a:rPr lang="en-US" sz="1200" i="1" dirty="0" err="1"/>
              <a:t>git</a:t>
            </a:r>
            <a:r>
              <a:rPr lang="en-US" sz="1200" i="1" dirty="0"/>
              <a:t> </a:t>
            </a:r>
            <a:r>
              <a:rPr lang="en-US" sz="1200" i="1" dirty="0" smtClean="0"/>
              <a:t>diff“</a:t>
            </a:r>
          </a:p>
          <a:p>
            <a:pPr marL="0" indent="0">
              <a:buNone/>
            </a:pPr>
            <a:r>
              <a:rPr lang="en-US" sz="1700" dirty="0" smtClean="0"/>
              <a:t>…</a:t>
            </a:r>
          </a:p>
          <a:p>
            <a:pPr marL="0" indent="0">
              <a:buNone/>
            </a:pPr>
            <a:r>
              <a:rPr lang="en-US" sz="1700" dirty="0" smtClean="0"/>
              <a:t>Note: need to define environment </a:t>
            </a:r>
            <a:r>
              <a:rPr lang="en-US" sz="1700" dirty="0" err="1" smtClean="0"/>
              <a:t>var</a:t>
            </a:r>
            <a:r>
              <a:rPr lang="en-US" sz="1700" dirty="0" smtClean="0"/>
              <a:t> for “term=</a:t>
            </a:r>
            <a:r>
              <a:rPr lang="en-US" sz="1700" dirty="0" err="1" smtClean="0"/>
              <a:t>xterm</a:t>
            </a:r>
            <a:r>
              <a:rPr lang="en-US" sz="1700" dirty="0" smtClean="0"/>
              <a:t>” to get </a:t>
            </a:r>
            <a:r>
              <a:rPr lang="en-US" sz="1700" dirty="0" err="1" smtClean="0"/>
              <a:t>git</a:t>
            </a:r>
            <a:r>
              <a:rPr lang="en-US" sz="1700" dirty="0" smtClean="0"/>
              <a:t> display colorful output.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81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to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area, Staging area, and </a:t>
            </a:r>
            <a:r>
              <a:rPr lang="en-US" dirty="0" smtClean="0"/>
              <a:t>repository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94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Related: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(</a:t>
            </a:r>
            <a:r>
              <a:rPr lang="en-US" dirty="0"/>
              <a:t>Weak </a:t>
            </a:r>
            <a:r>
              <a:rPr lang="en-US" dirty="0" smtClean="0"/>
              <a:t>Type / Flexibility)</a:t>
            </a:r>
          </a:p>
          <a:p>
            <a:r>
              <a:rPr lang="en-US" dirty="0" err="1" smtClean="0"/>
              <a:t>Extjs</a:t>
            </a:r>
            <a:r>
              <a:rPr lang="en-US" dirty="0" smtClean="0"/>
              <a:t> (Base on JS/ Client side only/ MVC/ </a:t>
            </a:r>
            <a:r>
              <a:rPr lang="en-US" dirty="0" err="1" smtClean="0"/>
              <a:t>config</a:t>
            </a:r>
            <a:r>
              <a:rPr lang="en-US" dirty="0" smtClean="0"/>
              <a:t> /sample)</a:t>
            </a:r>
          </a:p>
          <a:p>
            <a:r>
              <a:rPr lang="en-US" dirty="0" smtClean="0"/>
              <a:t>RPUX (Base on </a:t>
            </a:r>
            <a:r>
              <a:rPr lang="en-US" dirty="0" err="1" smtClean="0"/>
              <a:t>Extjs</a:t>
            </a:r>
            <a:r>
              <a:rPr lang="en-US" dirty="0" smtClean="0"/>
              <a:t>/like MCS/ Controllers set)</a:t>
            </a:r>
          </a:p>
          <a:p>
            <a:r>
              <a:rPr lang="en-US" dirty="0" smtClean="0"/>
              <a:t>CSS (cascade style sheet)</a:t>
            </a:r>
          </a:p>
          <a:p>
            <a:r>
              <a:rPr lang="en-US" dirty="0" smtClean="0"/>
              <a:t>MVC (Spring / </a:t>
            </a:r>
            <a:r>
              <a:rPr lang="en-US" dirty="0" err="1" smtClean="0"/>
              <a:t>Extjs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Debug (Chrome F12 /Multiple Brower's test/</a:t>
            </a:r>
            <a:r>
              <a:rPr lang="en-US" dirty="0" err="1" smtClean="0"/>
              <a:t>Ctrl+Sht+L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gjslint</a:t>
            </a:r>
            <a:r>
              <a:rPr lang="en-US" dirty="0" smtClean="0"/>
              <a:t> (JS style check)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410</TotalTime>
  <Words>230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Improve Productivity with Git </vt:lpstr>
      <vt:lpstr>Agenda</vt:lpstr>
      <vt:lpstr>Setup Git to Stash and Shortcuts</vt:lpstr>
      <vt:lpstr>Knowing to Git</vt:lpstr>
      <vt:lpstr>Language Related: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 WEBUI Trainin</dc:title>
  <dc:creator>Diago Zhu</dc:creator>
  <cp:lastModifiedBy>Sam Ni</cp:lastModifiedBy>
  <cp:revision>41</cp:revision>
  <dcterms:created xsi:type="dcterms:W3CDTF">2014-02-07T03:26:21Z</dcterms:created>
  <dcterms:modified xsi:type="dcterms:W3CDTF">2015-12-03T05:15:04Z</dcterms:modified>
</cp:coreProperties>
</file>