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70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7799F8-1BDC-4800-8247-B1CB72F06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90950"/>
            <a:ext cx="6858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Improve Productivity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Investigation with </a:t>
            </a:r>
            <a:r>
              <a:rPr lang="en-US" dirty="0" err="1" smtClean="0"/>
              <a:t>Tra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533400"/>
          </a:xfrm>
        </p:spPr>
        <p:txBody>
          <a:bodyPr/>
          <a:lstStyle/>
          <a:p>
            <a:r>
              <a:rPr lang="en-US" dirty="0" smtClean="0"/>
              <a:t>By Sam Ni</a:t>
            </a:r>
          </a:p>
        </p:txBody>
      </p:sp>
    </p:spTree>
    <p:extLst>
      <p:ext uri="{BB962C8B-B14F-4D97-AF65-F5344CB8AC3E}">
        <p14:creationId xmlns:p14="http://schemas.microsoft.com/office/powerpoint/2010/main" val="10394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US" dirty="0" err="1" smtClean="0"/>
              <a:t>Tra</a:t>
            </a:r>
            <a:r>
              <a:rPr lang="en-US" dirty="0" smtClean="0"/>
              <a:t> and how to configure it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Tra</a:t>
            </a:r>
            <a:r>
              <a:rPr lang="en-US" dirty="0" smtClean="0"/>
              <a:t> to handle </a:t>
            </a:r>
            <a:r>
              <a:rPr lang="en-US" dirty="0" err="1" smtClean="0"/>
              <a:t>moca</a:t>
            </a:r>
            <a:r>
              <a:rPr lang="en-US" dirty="0" smtClean="0"/>
              <a:t>/</a:t>
            </a:r>
            <a:r>
              <a:rPr lang="en-US" dirty="0" err="1" smtClean="0"/>
              <a:t>mtf</a:t>
            </a:r>
            <a:r>
              <a:rPr lang="en-US" dirty="0" smtClean="0"/>
              <a:t> trace</a:t>
            </a:r>
          </a:p>
          <a:p>
            <a:pPr marL="514350" indent="-514350">
              <a:buAutoNum type="alphaLcPeriod"/>
            </a:pPr>
            <a:r>
              <a:rPr lang="en-US" dirty="0" smtClean="0"/>
              <a:t>How to handle/investigate </a:t>
            </a:r>
            <a:r>
              <a:rPr lang="en-US" dirty="0" err="1" smtClean="0"/>
              <a:t>moca</a:t>
            </a:r>
            <a:r>
              <a:rPr lang="en-US" dirty="0" smtClean="0"/>
              <a:t> trace</a:t>
            </a:r>
          </a:p>
          <a:p>
            <a:pPr marL="514350" indent="-514350">
              <a:buAutoNum type="alphaLcPeriod"/>
            </a:pPr>
            <a:r>
              <a:rPr lang="en-US" dirty="0" smtClean="0"/>
              <a:t>How to understand/investigate </a:t>
            </a:r>
            <a:r>
              <a:rPr lang="en-US" dirty="0" err="1" smtClean="0"/>
              <a:t>mtf</a:t>
            </a:r>
            <a:r>
              <a:rPr lang="en-US" dirty="0" smtClean="0"/>
              <a:t> trace</a:t>
            </a:r>
          </a:p>
          <a:p>
            <a:r>
              <a:rPr lang="en-US" dirty="0" smtClean="0"/>
              <a:t>How to </a:t>
            </a:r>
            <a:r>
              <a:rPr lang="en-US" smtClean="0"/>
              <a:t>locate </a:t>
            </a:r>
            <a:r>
              <a:rPr lang="en-US" smtClean="0"/>
              <a:t>code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Find the file</a:t>
            </a:r>
          </a:p>
          <a:p>
            <a:pPr marL="514350" indent="-514350">
              <a:buAutoNum type="alphaLcPeriod"/>
            </a:pPr>
            <a:r>
              <a:rPr lang="en-US" dirty="0" smtClean="0"/>
              <a:t>Quick </a:t>
            </a:r>
            <a:r>
              <a:rPr lang="en-US" dirty="0" smtClean="0"/>
              <a:t>search with regular expression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Tra</a:t>
            </a:r>
            <a:r>
              <a:rPr lang="en-US" dirty="0"/>
              <a:t> to handle </a:t>
            </a:r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to meet your preference</a:t>
            </a:r>
          </a:p>
          <a:p>
            <a:r>
              <a:rPr lang="en-US" dirty="0" smtClean="0"/>
              <a:t>Investigate </a:t>
            </a:r>
            <a:r>
              <a:rPr lang="en-US" dirty="0" err="1" smtClean="0"/>
              <a:t>Moca</a:t>
            </a:r>
            <a:r>
              <a:rPr lang="en-US" dirty="0" smtClean="0"/>
              <a:t> trace:</a:t>
            </a:r>
          </a:p>
          <a:p>
            <a:pPr marL="514350" indent="-514350">
              <a:buAutoNum type="alphaLcPeriod"/>
            </a:pPr>
            <a:r>
              <a:rPr lang="en-US" dirty="0"/>
              <a:t>Performance issue</a:t>
            </a:r>
          </a:p>
          <a:p>
            <a:pPr marL="514350" indent="-514350">
              <a:buFont typeface="Wingdings 3"/>
              <a:buAutoNum type="alphaLcPeriod"/>
            </a:pPr>
            <a:r>
              <a:rPr lang="en-US" dirty="0" smtClean="0"/>
              <a:t>Quick </a:t>
            </a:r>
            <a:r>
              <a:rPr lang="en-US" dirty="0"/>
              <a:t>find</a:t>
            </a:r>
          </a:p>
          <a:p>
            <a:pPr marL="514350" indent="-514350">
              <a:buFont typeface="Wingdings 3"/>
              <a:buAutoNum type="alphaLcPeriod"/>
            </a:pPr>
            <a:r>
              <a:rPr lang="en-US" dirty="0"/>
              <a:t>Split trace</a:t>
            </a:r>
          </a:p>
          <a:p>
            <a:pPr marL="514350" indent="-514350">
              <a:buFont typeface="Wingdings 3"/>
              <a:buAutoNum type="alphaLcPeriod"/>
            </a:pPr>
            <a:r>
              <a:rPr lang="en-US" dirty="0"/>
              <a:t>Bookmark </a:t>
            </a:r>
            <a:r>
              <a:rPr lang="en-US" dirty="0" smtClean="0"/>
              <a:t>node</a:t>
            </a:r>
          </a:p>
          <a:p>
            <a:pPr marL="514350" indent="-514350">
              <a:buFont typeface="Wingdings 3"/>
              <a:buAutoNum type="alphaLcPeriod"/>
            </a:pPr>
            <a:r>
              <a:rPr lang="en-US" dirty="0" smtClean="0"/>
              <a:t>Search in focus </a:t>
            </a:r>
            <a:r>
              <a:rPr lang="en-US" dirty="0" err="1" smtClean="0"/>
              <a:t>mcmd</a:t>
            </a:r>
            <a:endParaRPr lang="en-US" dirty="0"/>
          </a:p>
          <a:p>
            <a:r>
              <a:rPr lang="en-US" dirty="0"/>
              <a:t>Investigate </a:t>
            </a:r>
            <a:r>
              <a:rPr lang="en-US" dirty="0" err="1" smtClean="0"/>
              <a:t>Mtf</a:t>
            </a:r>
            <a:r>
              <a:rPr lang="en-US" dirty="0" smtClean="0"/>
              <a:t> trace:</a:t>
            </a:r>
          </a:p>
          <a:p>
            <a:pPr marL="514350" indent="-514350">
              <a:buAutoNum type="alphaLcPeriod"/>
            </a:pPr>
            <a:r>
              <a:rPr lang="en-US" dirty="0" smtClean="0"/>
              <a:t>Structure </a:t>
            </a:r>
            <a:r>
              <a:rPr lang="en-US" dirty="0" err="1"/>
              <a:t>mtf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pPr marL="514350" indent="-514350">
              <a:buAutoNum type="alphaLcPeriod"/>
            </a:pPr>
            <a:r>
              <a:rPr lang="en-US" dirty="0" smtClean="0"/>
              <a:t>Structure of </a:t>
            </a:r>
            <a:r>
              <a:rPr lang="en-US" dirty="0" err="1" smtClean="0"/>
              <a:t>mtf</a:t>
            </a:r>
            <a:r>
              <a:rPr lang="en-US" dirty="0" smtClean="0"/>
              <a:t> trace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onFormEntry</a:t>
            </a:r>
            <a:r>
              <a:rPr lang="en-US" dirty="0" smtClean="0"/>
              <a:t>/</a:t>
            </a:r>
            <a:r>
              <a:rPr lang="en-US" dirty="0" err="1" smtClean="0"/>
              <a:t>OnFormExit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onFieldEntry</a:t>
            </a:r>
            <a:r>
              <a:rPr lang="en-US" dirty="0" smtClean="0"/>
              <a:t>/</a:t>
            </a:r>
            <a:r>
              <a:rPr lang="en-US" dirty="0" err="1" smtClean="0"/>
              <a:t>onFieldExit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1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map code with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 category</a:t>
            </a:r>
          </a:p>
          <a:p>
            <a:pPr marL="514350" indent="-514350">
              <a:buAutoNum type="alphaLcPeriod"/>
            </a:pPr>
            <a:r>
              <a:rPr lang="en-US" dirty="0" smtClean="0"/>
              <a:t>Local Syntax</a:t>
            </a:r>
          </a:p>
          <a:p>
            <a:pPr marL="514350" indent="-514350">
              <a:buAutoNum type="alphaLcPeriod" startAt="2"/>
            </a:pPr>
            <a:r>
              <a:rPr lang="en-US" dirty="0" smtClean="0"/>
              <a:t>Trigger</a:t>
            </a:r>
          </a:p>
          <a:p>
            <a:pPr marL="514350" indent="-514350">
              <a:buAutoNum type="alphaLcPeriod" startAt="2"/>
            </a:pPr>
            <a:r>
              <a:rPr lang="en-US" dirty="0"/>
              <a:t>C</a:t>
            </a:r>
            <a:r>
              <a:rPr lang="en-US" dirty="0" smtClean="0"/>
              <a:t> code</a:t>
            </a:r>
          </a:p>
          <a:p>
            <a:pPr marL="514350" indent="-514350">
              <a:buAutoNum type="alphaLcPeriod" startAt="2"/>
            </a:pPr>
            <a:r>
              <a:rPr lang="en-US" dirty="0" smtClean="0"/>
              <a:t>Java code</a:t>
            </a:r>
            <a:endParaRPr lang="en-US" dirty="0"/>
          </a:p>
          <a:p>
            <a:r>
              <a:rPr lang="en-US" dirty="0" smtClean="0"/>
              <a:t>Quick get file name</a:t>
            </a:r>
          </a:p>
          <a:p>
            <a:pPr marL="514350" indent="-514350">
              <a:buAutoNum type="alphaLcPeriod"/>
            </a:pPr>
            <a:r>
              <a:rPr lang="en-US" dirty="0" smtClean="0"/>
              <a:t>lf xxx.*</a:t>
            </a:r>
            <a:r>
              <a:rPr lang="en-US" dirty="0" err="1" smtClean="0"/>
              <a:t>bbb</a:t>
            </a:r>
            <a:endParaRPr lang="en-US" dirty="0" smtClean="0"/>
          </a:p>
          <a:p>
            <a:r>
              <a:rPr lang="en-US" dirty="0"/>
              <a:t>Search with regular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/>
              <a:t> </a:t>
            </a:r>
            <a:r>
              <a:rPr lang="en-US" dirty="0" err="1" smtClean="0"/>
              <a:t>Gp</a:t>
            </a:r>
            <a:r>
              <a:rPr lang="en-US" dirty="0" smtClean="0"/>
              <a:t> “</a:t>
            </a:r>
            <a:r>
              <a:rPr lang="en-US" dirty="0" err="1" smtClean="0"/>
              <a:t>abc</a:t>
            </a:r>
            <a:r>
              <a:rPr lang="en-US" dirty="0" smtClean="0"/>
              <a:t>.*</a:t>
            </a:r>
            <a:r>
              <a:rPr lang="en-US" dirty="0" err="1" smtClean="0"/>
              <a:t>def</a:t>
            </a:r>
            <a:r>
              <a:rPr lang="en-US" dirty="0" smtClean="0"/>
              <a:t>” -- *.c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you.</a:t>
            </a:r>
          </a:p>
          <a:p>
            <a:pPr marL="0" indent="0" algn="ctr">
              <a:buNone/>
            </a:pPr>
            <a:r>
              <a:rPr lang="en-US" sz="1200" dirty="0" smtClean="0"/>
              <a:t>                                                           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200" b="1" dirty="0" smtClean="0"/>
              <a:t>04/12/2015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594</TotalTime>
  <Words>126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Improve Productivity Investigation with Tra/Git </vt:lpstr>
      <vt:lpstr>Agenda</vt:lpstr>
      <vt:lpstr>Using Tra to handle trace</vt:lpstr>
      <vt:lpstr>How to map code with trace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WEBUI Trainin</dc:title>
  <dc:creator>Diago Zhu</dc:creator>
  <cp:lastModifiedBy>Sam Ni</cp:lastModifiedBy>
  <cp:revision>98</cp:revision>
  <dcterms:created xsi:type="dcterms:W3CDTF">2014-02-07T03:26:21Z</dcterms:created>
  <dcterms:modified xsi:type="dcterms:W3CDTF">2015-12-14T09:38:42Z</dcterms:modified>
</cp:coreProperties>
</file>