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77FD-FE80-184A-98AA-2828F678B7B9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5DA15-EDA6-6047-BC0A-1746A54A7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5DA15-EDA6-6047-BC0A-1746A54A77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F9AB-DE60-904C-A313-BFBD4AF74430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C6B7-3235-FC42-8E6D-000AD2F6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04800"/>
              </p:ext>
            </p:extLst>
          </p:nvPr>
        </p:nvGraphicFramePr>
        <p:xfrm>
          <a:off x="370779" y="1482182"/>
          <a:ext cx="8360625" cy="16916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9012"/>
                <a:gridCol w="1095780"/>
                <a:gridCol w="992458"/>
                <a:gridCol w="769434"/>
                <a:gridCol w="1170878"/>
                <a:gridCol w="1616927"/>
                <a:gridCol w="1706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station_ 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time_utc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rain_ inches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air_temp_f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water_content</a:t>
                      </a:r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_ 2inch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water_content</a:t>
                      </a:r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_ 8inch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05:00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62.23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0.0519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0.1370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05:20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61.80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0.0511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0.1366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79" y="1103971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surveys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68842"/>
              </p:ext>
            </p:extLst>
          </p:nvPr>
        </p:nvGraphicFramePr>
        <p:xfrm>
          <a:off x="370779" y="4248489"/>
          <a:ext cx="8360623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182"/>
                <a:gridCol w="1884556"/>
                <a:gridCol w="981307"/>
                <a:gridCol w="1003610"/>
                <a:gridCol w="2096690"/>
                <a:gridCol w="1293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station_</a:t>
                      </a:r>
                    </a:p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name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year_</a:t>
                      </a:r>
                    </a:p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installed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year_</a:t>
                      </a:r>
                    </a:p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removed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soil_type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elevation_m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Sky </a:t>
                      </a:r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Mtn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Loam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2550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Smuggler </a:t>
                      </a:r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Mtn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Loam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2730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Glenwood Springs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Clay Loam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1890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0779" y="3837971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721716" y="3299598"/>
            <a:ext cx="664152" cy="4125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779" y="330089"/>
            <a:ext cx="537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Relational Tables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06845"/>
              </p:ext>
            </p:extLst>
          </p:nvPr>
        </p:nvGraphicFramePr>
        <p:xfrm>
          <a:off x="370779" y="1482182"/>
          <a:ext cx="8405233" cy="2804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45065"/>
                <a:gridCol w="1148576"/>
                <a:gridCol w="1014760"/>
                <a:gridCol w="1304693"/>
                <a:gridCol w="1215483"/>
                <a:gridCol w="2776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station_</a:t>
                      </a:r>
                    </a:p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time_utc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rain_inches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air_temp_f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water_content_20inch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05:00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62.23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0.0678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05:20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61.80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0.0678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05:40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60.39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0.0664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06:00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61.29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0.0664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20160731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06:20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58.93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0.0664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...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79" y="1103971"/>
            <a:ext cx="2996890" cy="37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surveys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6008887" y="1090261"/>
            <a:ext cx="378211" cy="405628"/>
          </a:xfrm>
          <a:prstGeom prst="bentConnector4">
            <a:avLst>
              <a:gd name="adj1" fmla="val 51598"/>
              <a:gd name="adj2" fmla="val 344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4480" y="888534"/>
            <a:ext cx="414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datetime_utc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79" y="330089"/>
            <a:ext cx="537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Combined Table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481383" y="1074877"/>
            <a:ext cx="378211" cy="405628"/>
          </a:xfrm>
          <a:prstGeom prst="bentConnector4">
            <a:avLst>
              <a:gd name="adj1" fmla="val 51598"/>
              <a:gd name="adj2" fmla="val 344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7" y="750034"/>
            <a:ext cx="2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(water_content_2inch,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ater_content_8inch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135</Words>
  <Application>Microsoft Macintosh PowerPoint</Application>
  <PresentationFormat>On-screen Show (4:3)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Endsley</dc:creator>
  <cp:lastModifiedBy>Arthur Endsley</cp:lastModifiedBy>
  <cp:revision>15</cp:revision>
  <dcterms:created xsi:type="dcterms:W3CDTF">2016-10-16T13:11:50Z</dcterms:created>
  <dcterms:modified xsi:type="dcterms:W3CDTF">2017-01-02T21:41:42Z</dcterms:modified>
</cp:coreProperties>
</file>