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65" r:id="rId5"/>
    <p:sldId id="261" r:id="rId6"/>
    <p:sldId id="258" r:id="rId7"/>
    <p:sldId id="267" r:id="rId8"/>
    <p:sldId id="266" r:id="rId9"/>
    <p:sldId id="263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1DCA1-FADB-4A0C-9775-F8BC733857A2}" v="4" dt="2023-04-20T18:31:39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Gonzalez" userId="14b959e4d93e70df" providerId="LiveId" clId="{ED61DCA1-FADB-4A0C-9775-F8BC733857A2}"/>
    <pc:docChg chg="undo custSel addSld delSld modSld">
      <pc:chgData name="Samuel Gonzalez" userId="14b959e4d93e70df" providerId="LiveId" clId="{ED61DCA1-FADB-4A0C-9775-F8BC733857A2}" dt="2023-04-20T18:47:04.376" v="306" actId="14100"/>
      <pc:docMkLst>
        <pc:docMk/>
      </pc:docMkLst>
      <pc:sldChg chg="addSp delSp modSp mod setBg">
        <pc:chgData name="Samuel Gonzalez" userId="14b959e4d93e70df" providerId="LiveId" clId="{ED61DCA1-FADB-4A0C-9775-F8BC733857A2}" dt="2023-04-20T16:23:09.517" v="112" actId="14100"/>
        <pc:sldMkLst>
          <pc:docMk/>
          <pc:sldMk cId="364254758" sldId="257"/>
        </pc:sldMkLst>
        <pc:spChg chg="mod">
          <ac:chgData name="Samuel Gonzalez" userId="14b959e4d93e70df" providerId="LiveId" clId="{ED61DCA1-FADB-4A0C-9775-F8BC733857A2}" dt="2023-04-20T14:24:27.108" v="77" actId="26606"/>
          <ac:spMkLst>
            <pc:docMk/>
            <pc:sldMk cId="364254758" sldId="257"/>
            <ac:spMk id="2" creationId="{F773D440-9BC0-8DD9-63CC-169A9B5D0F23}"/>
          </ac:spMkLst>
        </pc:spChg>
        <pc:spChg chg="mod ord">
          <ac:chgData name="Samuel Gonzalez" userId="14b959e4d93e70df" providerId="LiveId" clId="{ED61DCA1-FADB-4A0C-9775-F8BC733857A2}" dt="2023-04-20T16:23:01.468" v="111" actId="20577"/>
          <ac:spMkLst>
            <pc:docMk/>
            <pc:sldMk cId="364254758" sldId="257"/>
            <ac:spMk id="3" creationId="{22253AD6-296F-22F1-2199-2CAFE420E565}"/>
          </ac:spMkLst>
        </pc:spChg>
        <pc:spChg chg="add">
          <ac:chgData name="Samuel Gonzalez" userId="14b959e4d93e70df" providerId="LiveId" clId="{ED61DCA1-FADB-4A0C-9775-F8BC733857A2}" dt="2023-04-20T14:24:27.108" v="77" actId="26606"/>
          <ac:spMkLst>
            <pc:docMk/>
            <pc:sldMk cId="364254758" sldId="257"/>
            <ac:spMk id="11" creationId="{AB20E7A4-EC2C-47C8-BE55-65771E3F2EDA}"/>
          </ac:spMkLst>
        </pc:spChg>
        <pc:spChg chg="add">
          <ac:chgData name="Samuel Gonzalez" userId="14b959e4d93e70df" providerId="LiveId" clId="{ED61DCA1-FADB-4A0C-9775-F8BC733857A2}" dt="2023-04-20T14:24:27.108" v="77" actId="26606"/>
          <ac:spMkLst>
            <pc:docMk/>
            <pc:sldMk cId="364254758" sldId="257"/>
            <ac:spMk id="13" creationId="{1CF23DDA-0D09-4FE5-AE88-EBBE5E02467C}"/>
          </ac:spMkLst>
        </pc:spChg>
        <pc:picChg chg="add del mod modCrop">
          <ac:chgData name="Samuel Gonzalez" userId="14b959e4d93e70df" providerId="LiveId" clId="{ED61DCA1-FADB-4A0C-9775-F8BC733857A2}" dt="2023-04-20T14:23:28.446" v="71" actId="21"/>
          <ac:picMkLst>
            <pc:docMk/>
            <pc:sldMk cId="364254758" sldId="257"/>
            <ac:picMk id="5" creationId="{C980DE9C-C9FF-EF76-CCB7-F41E924E9BDE}"/>
          </ac:picMkLst>
        </pc:picChg>
        <pc:picChg chg="add mod">
          <ac:chgData name="Samuel Gonzalez" userId="14b959e4d93e70df" providerId="LiveId" clId="{ED61DCA1-FADB-4A0C-9775-F8BC733857A2}" dt="2023-04-20T16:23:09.517" v="112" actId="14100"/>
          <ac:picMkLst>
            <pc:docMk/>
            <pc:sldMk cId="364254758" sldId="257"/>
            <ac:picMk id="6" creationId="{468A85EA-F7BB-B720-0039-5C1EF9E3FF21}"/>
          </ac:picMkLst>
        </pc:picChg>
        <pc:cxnChg chg="add">
          <ac:chgData name="Samuel Gonzalez" userId="14b959e4d93e70df" providerId="LiveId" clId="{ED61DCA1-FADB-4A0C-9775-F8BC733857A2}" dt="2023-04-20T14:24:27.108" v="77" actId="26606"/>
          <ac:cxnSpMkLst>
            <pc:docMk/>
            <pc:sldMk cId="364254758" sldId="257"/>
            <ac:cxnSpMk id="15" creationId="{1766FD2F-248A-4AA1-8078-E26D6E690BB9}"/>
          </ac:cxnSpMkLst>
        </pc:cxnChg>
      </pc:sldChg>
      <pc:sldChg chg="addSp modSp mod setBg">
        <pc:chgData name="Samuel Gonzalez" userId="14b959e4d93e70df" providerId="LiveId" clId="{ED61DCA1-FADB-4A0C-9775-F8BC733857A2}" dt="2023-04-20T14:24:56.016" v="82" actId="26606"/>
        <pc:sldMkLst>
          <pc:docMk/>
          <pc:sldMk cId="2721453534" sldId="258"/>
        </pc:sldMkLst>
        <pc:spChg chg="mod">
          <ac:chgData name="Samuel Gonzalez" userId="14b959e4d93e70df" providerId="LiveId" clId="{ED61DCA1-FADB-4A0C-9775-F8BC733857A2}" dt="2023-04-20T14:24:56.016" v="82" actId="26606"/>
          <ac:spMkLst>
            <pc:docMk/>
            <pc:sldMk cId="2721453534" sldId="258"/>
            <ac:spMk id="2" creationId="{0E4B2DAE-8D9B-FE45-ABDC-4811413913D6}"/>
          </ac:spMkLst>
        </pc:spChg>
        <pc:spChg chg="mod">
          <ac:chgData name="Samuel Gonzalez" userId="14b959e4d93e70df" providerId="LiveId" clId="{ED61DCA1-FADB-4A0C-9775-F8BC733857A2}" dt="2023-04-20T14:24:56.016" v="82" actId="26606"/>
          <ac:spMkLst>
            <pc:docMk/>
            <pc:sldMk cId="2721453534" sldId="258"/>
            <ac:spMk id="3" creationId="{A140B625-79CA-C712-498C-CA5FD72BC0E6}"/>
          </ac:spMkLst>
        </pc:spChg>
        <pc:spChg chg="add">
          <ac:chgData name="Samuel Gonzalez" userId="14b959e4d93e70df" providerId="LiveId" clId="{ED61DCA1-FADB-4A0C-9775-F8BC733857A2}" dt="2023-04-20T14:24:56.016" v="82" actId="26606"/>
          <ac:spMkLst>
            <pc:docMk/>
            <pc:sldMk cId="2721453534" sldId="258"/>
            <ac:spMk id="9" creationId="{685B57F6-59DE-4274-A37C-F47FE4E42EEF}"/>
          </ac:spMkLst>
        </pc:spChg>
        <pc:spChg chg="add">
          <ac:chgData name="Samuel Gonzalez" userId="14b959e4d93e70df" providerId="LiveId" clId="{ED61DCA1-FADB-4A0C-9775-F8BC733857A2}" dt="2023-04-20T14:24:56.016" v="82" actId="26606"/>
          <ac:spMkLst>
            <pc:docMk/>
            <pc:sldMk cId="2721453534" sldId="258"/>
            <ac:spMk id="11" creationId="{C8C63406-9171-4282-BAAB-2DDC6831F0E6}"/>
          </ac:spMkLst>
        </pc:spChg>
        <pc:picChg chg="add">
          <ac:chgData name="Samuel Gonzalez" userId="14b959e4d93e70df" providerId="LiveId" clId="{ED61DCA1-FADB-4A0C-9775-F8BC733857A2}" dt="2023-04-20T14:24:56.016" v="82" actId="26606"/>
          <ac:picMkLst>
            <pc:docMk/>
            <pc:sldMk cId="2721453534" sldId="258"/>
            <ac:picMk id="5" creationId="{1B5E301A-0537-9BA7-0F3E-19C3E4048056}"/>
          </ac:picMkLst>
        </pc:picChg>
      </pc:sldChg>
      <pc:sldChg chg="del">
        <pc:chgData name="Samuel Gonzalez" userId="14b959e4d93e70df" providerId="LiveId" clId="{ED61DCA1-FADB-4A0C-9775-F8BC733857A2}" dt="2023-04-20T15:42:56.957" v="86" actId="47"/>
        <pc:sldMkLst>
          <pc:docMk/>
          <pc:sldMk cId="322097390" sldId="259"/>
        </pc:sldMkLst>
      </pc:sldChg>
      <pc:sldChg chg="del">
        <pc:chgData name="Samuel Gonzalez" userId="14b959e4d93e70df" providerId="LiveId" clId="{ED61DCA1-FADB-4A0C-9775-F8BC733857A2}" dt="2023-04-20T15:42:58.764" v="87" actId="47"/>
        <pc:sldMkLst>
          <pc:docMk/>
          <pc:sldMk cId="2624686256" sldId="260"/>
        </pc:sldMkLst>
      </pc:sldChg>
      <pc:sldChg chg="addSp delSp modSp new mod setBg">
        <pc:chgData name="Samuel Gonzalez" userId="14b959e4d93e70df" providerId="LiveId" clId="{ED61DCA1-FADB-4A0C-9775-F8BC733857A2}" dt="2023-04-20T14:24:46.418" v="81" actId="26606"/>
        <pc:sldMkLst>
          <pc:docMk/>
          <pc:sldMk cId="3793673652" sldId="261"/>
        </pc:sldMkLst>
        <pc:spChg chg="mod ord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" creationId="{8A83645E-3D79-6870-7441-AC85574B3BD5}"/>
          </ac:spMkLst>
        </pc:spChg>
        <pc:spChg chg="del">
          <ac:chgData name="Samuel Gonzalez" userId="14b959e4d93e70df" providerId="LiveId" clId="{ED61DCA1-FADB-4A0C-9775-F8BC733857A2}" dt="2023-04-20T13:31:25.496" v="9" actId="478"/>
          <ac:spMkLst>
            <pc:docMk/>
            <pc:sldMk cId="3793673652" sldId="261"/>
            <ac:spMk id="3" creationId="{AC922214-2F27-207C-7E80-9430755110BB}"/>
          </ac:spMkLst>
        </pc:spChg>
        <pc:spChg chg="add del">
          <ac:chgData name="Samuel Gonzalez" userId="14b959e4d93e70df" providerId="LiveId" clId="{ED61DCA1-FADB-4A0C-9775-F8BC733857A2}" dt="2023-04-20T14:24:38.058" v="79" actId="26606"/>
          <ac:spMkLst>
            <pc:docMk/>
            <pc:sldMk cId="3793673652" sldId="261"/>
            <ac:spMk id="10" creationId="{5CD60141-EEBD-4EC1-8E34-0344C16A18A2}"/>
          </ac:spMkLst>
        </pc:spChg>
        <pc:spChg chg="add del">
          <ac:chgData name="Samuel Gonzalez" userId="14b959e4d93e70df" providerId="LiveId" clId="{ED61DCA1-FADB-4A0C-9775-F8BC733857A2}" dt="2023-04-20T14:24:38.058" v="79" actId="26606"/>
          <ac:spMkLst>
            <pc:docMk/>
            <pc:sldMk cId="3793673652" sldId="261"/>
            <ac:spMk id="14" creationId="{6D1F4DC3-EDAB-401A-BD21-33D25AB5FD4B}"/>
          </ac:spMkLst>
        </pc:spChg>
        <pc:spChg chg="add del">
          <ac:chgData name="Samuel Gonzalez" userId="14b959e4d93e70df" providerId="LiveId" clId="{ED61DCA1-FADB-4A0C-9775-F8BC733857A2}" dt="2023-04-20T14:24:38.058" v="79" actId="26606"/>
          <ac:spMkLst>
            <pc:docMk/>
            <pc:sldMk cId="3793673652" sldId="261"/>
            <ac:spMk id="16" creationId="{E9C7EB16-0EC8-4488-ACB2-C24CF90E5624}"/>
          </ac:spMkLst>
        </pc:spChg>
        <pc:spChg chg="add del">
          <ac:chgData name="Samuel Gonzalez" userId="14b959e4d93e70df" providerId="LiveId" clId="{ED61DCA1-FADB-4A0C-9775-F8BC733857A2}" dt="2023-04-20T14:24:38.058" v="79" actId="26606"/>
          <ac:spMkLst>
            <pc:docMk/>
            <pc:sldMk cId="3793673652" sldId="261"/>
            <ac:spMk id="18" creationId="{C3C4CE1C-C768-4656-8941-CE322DBE716F}"/>
          </ac:spMkLst>
        </pc:spChg>
        <pc:spChg chg="add del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0" creationId="{74270B3E-3C96-4381-9F21-EC83F1E1A0FD}"/>
          </ac:spMkLst>
        </pc:spChg>
        <pc:spChg chg="add del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1" creationId="{5CD60141-EEBD-4EC1-8E34-0344C16A18A2}"/>
          </ac:spMkLst>
        </pc:spChg>
        <pc:spChg chg="add del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4" creationId="{4E5B79A0-69AD-4CBD-897F-32C7A2BA2FBB}"/>
          </ac:spMkLst>
        </pc:spChg>
        <pc:spChg chg="add del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5" creationId="{7C2F33EB-E7CB-4EE9-BBBF-D632F5C00EAE}"/>
          </ac:spMkLst>
        </pc:spChg>
        <pc:spChg chg="add del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6" creationId="{D5D12016-6EE5-4F4A-BC99-A56493E60F06}"/>
          </ac:spMkLst>
        </pc:spChg>
        <pc:picChg chg="add mod modCrop">
          <ac:chgData name="Samuel Gonzalez" userId="14b959e4d93e70df" providerId="LiveId" clId="{ED61DCA1-FADB-4A0C-9775-F8BC733857A2}" dt="2023-04-20T14:24:46.418" v="81" actId="26606"/>
          <ac:picMkLst>
            <pc:docMk/>
            <pc:sldMk cId="3793673652" sldId="261"/>
            <ac:picMk id="5" creationId="{14CC2F97-E431-BFCA-8E39-73977CE2E60E}"/>
          </ac:picMkLst>
        </pc:picChg>
        <pc:cxnChg chg="add del">
          <ac:chgData name="Samuel Gonzalez" userId="14b959e4d93e70df" providerId="LiveId" clId="{ED61DCA1-FADB-4A0C-9775-F8BC733857A2}" dt="2023-04-20T14:24:38.058" v="79" actId="26606"/>
          <ac:cxnSpMkLst>
            <pc:docMk/>
            <pc:sldMk cId="3793673652" sldId="261"/>
            <ac:cxnSpMk id="12" creationId="{4C75A547-BCD1-42BE-966E-53CA0AB93165}"/>
          </ac:cxnSpMkLst>
        </pc:cxnChg>
        <pc:cxnChg chg="add del">
          <ac:chgData name="Samuel Gonzalez" userId="14b959e4d93e70df" providerId="LiveId" clId="{ED61DCA1-FADB-4A0C-9775-F8BC733857A2}" dt="2023-04-20T14:24:46.418" v="81" actId="26606"/>
          <ac:cxnSpMkLst>
            <pc:docMk/>
            <pc:sldMk cId="3793673652" sldId="261"/>
            <ac:cxnSpMk id="22" creationId="{071DF4C0-7A22-4E59-9E9C-BD2E245364DD}"/>
          </ac:cxnSpMkLst>
        </pc:cxnChg>
        <pc:cxnChg chg="add del">
          <ac:chgData name="Samuel Gonzalez" userId="14b959e4d93e70df" providerId="LiveId" clId="{ED61DCA1-FADB-4A0C-9775-F8BC733857A2}" dt="2023-04-20T14:24:46.418" v="81" actId="26606"/>
          <ac:cxnSpMkLst>
            <pc:docMk/>
            <pc:sldMk cId="3793673652" sldId="261"/>
            <ac:cxnSpMk id="23" creationId="{4C75A547-BCD1-42BE-966E-53CA0AB93165}"/>
          </ac:cxnSpMkLst>
        </pc:cxnChg>
      </pc:sldChg>
      <pc:sldChg chg="addSp delSp modSp new del mod">
        <pc:chgData name="Samuel Gonzalez" userId="14b959e4d93e70df" providerId="LiveId" clId="{ED61DCA1-FADB-4A0C-9775-F8BC733857A2}" dt="2023-04-20T16:31:26.816" v="132" actId="47"/>
        <pc:sldMkLst>
          <pc:docMk/>
          <pc:sldMk cId="425474658" sldId="262"/>
        </pc:sldMkLst>
        <pc:spChg chg="del">
          <ac:chgData name="Samuel Gonzalez" userId="14b959e4d93e70df" providerId="LiveId" clId="{ED61DCA1-FADB-4A0C-9775-F8BC733857A2}" dt="2023-04-20T14:23:25.047" v="70" actId="478"/>
          <ac:spMkLst>
            <pc:docMk/>
            <pc:sldMk cId="425474658" sldId="262"/>
            <ac:spMk id="2" creationId="{8A06FFC2-F3AC-2BBF-0F32-CD6FFB0D348D}"/>
          </ac:spMkLst>
        </pc:spChg>
        <pc:spChg chg="del">
          <ac:chgData name="Samuel Gonzalez" userId="14b959e4d93e70df" providerId="LiveId" clId="{ED61DCA1-FADB-4A0C-9775-F8BC733857A2}" dt="2023-04-20T14:23:23.877" v="69" actId="478"/>
          <ac:spMkLst>
            <pc:docMk/>
            <pc:sldMk cId="425474658" sldId="262"/>
            <ac:spMk id="3" creationId="{0CDCB640-872F-1280-E96B-CF03A8A53C58}"/>
          </ac:spMkLst>
        </pc:spChg>
        <pc:picChg chg="add del mod">
          <ac:chgData name="Samuel Gonzalez" userId="14b959e4d93e70df" providerId="LiveId" clId="{ED61DCA1-FADB-4A0C-9775-F8BC733857A2}" dt="2023-04-20T16:31:25.048" v="131" actId="21"/>
          <ac:picMkLst>
            <pc:docMk/>
            <pc:sldMk cId="425474658" sldId="262"/>
            <ac:picMk id="4" creationId="{3CD5F3BE-02F4-98AD-D538-F9580A08A93F}"/>
          </ac:picMkLst>
        </pc:picChg>
      </pc:sldChg>
      <pc:sldChg chg="addSp delSp modSp new mod setBg">
        <pc:chgData name="Samuel Gonzalez" userId="14b959e4d93e70df" providerId="LiveId" clId="{ED61DCA1-FADB-4A0C-9775-F8BC733857A2}" dt="2023-04-20T18:46:05.440" v="301" actId="14100"/>
        <pc:sldMkLst>
          <pc:docMk/>
          <pc:sldMk cId="983091637" sldId="263"/>
        </pc:sldMkLst>
        <pc:spChg chg="del">
          <ac:chgData name="Samuel Gonzalez" userId="14b959e4d93e70df" providerId="LiveId" clId="{ED61DCA1-FADB-4A0C-9775-F8BC733857A2}" dt="2023-04-20T15:47:16.748" v="91" actId="478"/>
          <ac:spMkLst>
            <pc:docMk/>
            <pc:sldMk cId="983091637" sldId="263"/>
            <ac:spMk id="2" creationId="{62C9C53A-2A6E-A3BE-D5FA-7634CFE686DE}"/>
          </ac:spMkLst>
        </pc:spChg>
        <pc:spChg chg="del">
          <ac:chgData name="Samuel Gonzalez" userId="14b959e4d93e70df" providerId="LiveId" clId="{ED61DCA1-FADB-4A0C-9775-F8BC733857A2}" dt="2023-04-20T15:47:15.031" v="90" actId="478"/>
          <ac:spMkLst>
            <pc:docMk/>
            <pc:sldMk cId="983091637" sldId="263"/>
            <ac:spMk id="3" creationId="{CDFE1845-42AD-FE3C-B22E-5C61BE2CD610}"/>
          </ac:spMkLst>
        </pc:spChg>
        <pc:spChg chg="add">
          <ac:chgData name="Samuel Gonzalez" userId="14b959e4d93e70df" providerId="LiveId" clId="{ED61DCA1-FADB-4A0C-9775-F8BC733857A2}" dt="2023-04-20T15:47:28.179" v="95" actId="26606"/>
          <ac:spMkLst>
            <pc:docMk/>
            <pc:sldMk cId="983091637" sldId="263"/>
            <ac:spMk id="10" creationId="{FD57F13B-6973-4CE9-92F3-5EC476ED97B5}"/>
          </ac:spMkLst>
        </pc:spChg>
        <pc:picChg chg="add del mod">
          <ac:chgData name="Samuel Gonzalez" userId="14b959e4d93e70df" providerId="LiveId" clId="{ED61DCA1-FADB-4A0C-9775-F8BC733857A2}" dt="2023-04-20T18:45:54.217" v="295" actId="478"/>
          <ac:picMkLst>
            <pc:docMk/>
            <pc:sldMk cId="983091637" sldId="263"/>
            <ac:picMk id="3" creationId="{3044E769-7C30-A1A3-0D78-24DE1CA3A2C6}"/>
          </ac:picMkLst>
        </pc:picChg>
        <pc:picChg chg="add mod">
          <ac:chgData name="Samuel Gonzalez" userId="14b959e4d93e70df" providerId="LiveId" clId="{ED61DCA1-FADB-4A0C-9775-F8BC733857A2}" dt="2023-04-20T18:46:05.440" v="301" actId="14100"/>
          <ac:picMkLst>
            <pc:docMk/>
            <pc:sldMk cId="983091637" sldId="263"/>
            <ac:picMk id="4" creationId="{8AC32C29-BCDC-6021-1460-25631665161F}"/>
          </ac:picMkLst>
        </pc:picChg>
        <pc:picChg chg="add del mod">
          <ac:chgData name="Samuel Gonzalez" userId="14b959e4d93e70df" providerId="LiveId" clId="{ED61DCA1-FADB-4A0C-9775-F8BC733857A2}" dt="2023-04-20T16:41:11.691" v="253" actId="478"/>
          <ac:picMkLst>
            <pc:docMk/>
            <pc:sldMk cId="983091637" sldId="263"/>
            <ac:picMk id="5" creationId="{AC68AE17-3874-9907-B132-963CE45488F6}"/>
          </ac:picMkLst>
        </pc:picChg>
      </pc:sldChg>
      <pc:sldChg chg="delSp new del mod">
        <pc:chgData name="Samuel Gonzalez" userId="14b959e4d93e70df" providerId="LiveId" clId="{ED61DCA1-FADB-4A0C-9775-F8BC733857A2}" dt="2023-04-20T15:43:02.272" v="88" actId="47"/>
        <pc:sldMkLst>
          <pc:docMk/>
          <pc:sldMk cId="3459444052" sldId="263"/>
        </pc:sldMkLst>
        <pc:spChg chg="del">
          <ac:chgData name="Samuel Gonzalez" userId="14b959e4d93e70df" providerId="LiveId" clId="{ED61DCA1-FADB-4A0C-9775-F8BC733857A2}" dt="2023-04-20T14:25:05.526" v="84" actId="478"/>
          <ac:spMkLst>
            <pc:docMk/>
            <pc:sldMk cId="3459444052" sldId="263"/>
            <ac:spMk id="2" creationId="{8E4C02FE-4AE8-EBB1-818C-D989F6DA55D4}"/>
          </ac:spMkLst>
        </pc:spChg>
        <pc:spChg chg="del">
          <ac:chgData name="Samuel Gonzalez" userId="14b959e4d93e70df" providerId="LiveId" clId="{ED61DCA1-FADB-4A0C-9775-F8BC733857A2}" dt="2023-04-20T14:25:06.907" v="85" actId="478"/>
          <ac:spMkLst>
            <pc:docMk/>
            <pc:sldMk cId="3459444052" sldId="263"/>
            <ac:spMk id="3" creationId="{C577290F-54F2-15D9-F55B-3F5008B7DB93}"/>
          </ac:spMkLst>
        </pc:spChg>
      </pc:sldChg>
      <pc:sldChg chg="addSp delSp modSp new mod setBg">
        <pc:chgData name="Samuel Gonzalez" userId="14b959e4d93e70df" providerId="LiveId" clId="{ED61DCA1-FADB-4A0C-9775-F8BC733857A2}" dt="2023-04-20T16:38:40.166" v="243" actId="27614"/>
        <pc:sldMkLst>
          <pc:docMk/>
          <pc:sldMk cId="29543248" sldId="264"/>
        </pc:sldMkLst>
        <pc:spChg chg="mod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2" creationId="{850E4620-2C50-3879-9086-B18EDB8FB998}"/>
          </ac:spMkLst>
        </pc:spChg>
        <pc:spChg chg="del">
          <ac:chgData name="Samuel Gonzalez" userId="14b959e4d93e70df" providerId="LiveId" clId="{ED61DCA1-FADB-4A0C-9775-F8BC733857A2}" dt="2023-04-20T16:26:35.396" v="114" actId="22"/>
          <ac:spMkLst>
            <pc:docMk/>
            <pc:sldMk cId="29543248" sldId="264"/>
            <ac:spMk id="3" creationId="{0AA85FCE-9C15-CAD8-B753-68CD48EB36E2}"/>
          </ac:spMkLst>
        </pc:spChg>
        <pc:spChg chg="add del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11" creationId="{5CD60141-EEBD-4EC1-8E34-0344C16A18A2}"/>
          </ac:spMkLst>
        </pc:spChg>
        <pc:spChg chg="add del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15" creationId="{4DE524F2-C7AF-4466-BA99-09C19DE0D819}"/>
          </ac:spMkLst>
        </pc:spChg>
        <pc:spChg chg="add del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17" creationId="{F391DB8F-CD1E-4B48-81D6-9781BA3F4CF1}"/>
          </ac:spMkLst>
        </pc:spChg>
        <pc:spChg chg="add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22" creationId="{5CD60141-EEBD-4EC1-8E34-0344C16A18A2}"/>
          </ac:spMkLst>
        </pc:spChg>
        <pc:spChg chg="add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26" creationId="{FE74E104-78A8-4DFA-9782-03C75DE1BF02}"/>
          </ac:spMkLst>
        </pc:spChg>
        <pc:spChg chg="add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28" creationId="{1747BCEA-D77E-4BD6-8954-C64996AB739A}"/>
          </ac:spMkLst>
        </pc:spChg>
        <pc:spChg chg="add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30" creationId="{76D563F6-B8F0-406F-A032-1E478CA25158}"/>
          </ac:spMkLst>
        </pc:spChg>
        <pc:picChg chg="add mod ord">
          <ac:chgData name="Samuel Gonzalez" userId="14b959e4d93e70df" providerId="LiveId" clId="{ED61DCA1-FADB-4A0C-9775-F8BC733857A2}" dt="2023-04-20T16:38:40.166" v="243" actId="27614"/>
          <ac:picMkLst>
            <pc:docMk/>
            <pc:sldMk cId="29543248" sldId="264"/>
            <ac:picMk id="5" creationId="{B0E8D439-AC09-ACE1-E0F0-B095E09C3A8F}"/>
          </ac:picMkLst>
        </pc:picChg>
        <pc:picChg chg="add del mod">
          <ac:chgData name="Samuel Gonzalez" userId="14b959e4d93e70df" providerId="LiveId" clId="{ED61DCA1-FADB-4A0C-9775-F8BC733857A2}" dt="2023-04-20T16:37:42.766" v="163" actId="21"/>
          <ac:picMkLst>
            <pc:docMk/>
            <pc:sldMk cId="29543248" sldId="264"/>
            <ac:picMk id="6" creationId="{11E4C81B-598F-F449-669E-2612F7B0E784}"/>
          </ac:picMkLst>
        </pc:picChg>
        <pc:cxnChg chg="add del">
          <ac:chgData name="Samuel Gonzalez" userId="14b959e4d93e70df" providerId="LiveId" clId="{ED61DCA1-FADB-4A0C-9775-F8BC733857A2}" dt="2023-04-20T16:38:35.993" v="242" actId="26606"/>
          <ac:cxnSpMkLst>
            <pc:docMk/>
            <pc:sldMk cId="29543248" sldId="264"/>
            <ac:cxnSpMk id="13" creationId="{4C75A547-BCD1-42BE-966E-53CA0AB93165}"/>
          </ac:cxnSpMkLst>
        </pc:cxnChg>
        <pc:cxnChg chg="add">
          <ac:chgData name="Samuel Gonzalez" userId="14b959e4d93e70df" providerId="LiveId" clId="{ED61DCA1-FADB-4A0C-9775-F8BC733857A2}" dt="2023-04-20T16:38:35.993" v="242" actId="26606"/>
          <ac:cxnSpMkLst>
            <pc:docMk/>
            <pc:sldMk cId="29543248" sldId="264"/>
            <ac:cxnSpMk id="24" creationId="{4C75A547-BCD1-42BE-966E-53CA0AB93165}"/>
          </ac:cxnSpMkLst>
        </pc:cxnChg>
      </pc:sldChg>
      <pc:sldChg chg="addSp delSp modSp new mod">
        <pc:chgData name="Samuel Gonzalez" userId="14b959e4d93e70df" providerId="LiveId" clId="{ED61DCA1-FADB-4A0C-9775-F8BC733857A2}" dt="2023-04-20T16:38:15.896" v="229" actId="1076"/>
        <pc:sldMkLst>
          <pc:docMk/>
          <pc:sldMk cId="2366856980" sldId="265"/>
        </pc:sldMkLst>
        <pc:spChg chg="mod">
          <ac:chgData name="Samuel Gonzalez" userId="14b959e4d93e70df" providerId="LiveId" clId="{ED61DCA1-FADB-4A0C-9775-F8BC733857A2}" dt="2023-04-20T16:38:11.094" v="227" actId="20577"/>
          <ac:spMkLst>
            <pc:docMk/>
            <pc:sldMk cId="2366856980" sldId="265"/>
            <ac:spMk id="2" creationId="{49EAD078-AC7E-6043-4013-5EDF3247E811}"/>
          </ac:spMkLst>
        </pc:spChg>
        <pc:spChg chg="del">
          <ac:chgData name="Samuel Gonzalez" userId="14b959e4d93e70df" providerId="LiveId" clId="{ED61DCA1-FADB-4A0C-9775-F8BC733857A2}" dt="2023-04-20T16:37:47.759" v="164" actId="478"/>
          <ac:spMkLst>
            <pc:docMk/>
            <pc:sldMk cId="2366856980" sldId="265"/>
            <ac:spMk id="3" creationId="{709D64ED-C65A-3505-CBC3-16B2265BD273}"/>
          </ac:spMkLst>
        </pc:spChg>
        <pc:picChg chg="add mod">
          <ac:chgData name="Samuel Gonzalez" userId="14b959e4d93e70df" providerId="LiveId" clId="{ED61DCA1-FADB-4A0C-9775-F8BC733857A2}" dt="2023-04-20T16:38:15.896" v="229" actId="1076"/>
          <ac:picMkLst>
            <pc:docMk/>
            <pc:sldMk cId="2366856980" sldId="265"/>
            <ac:picMk id="4" creationId="{0ECCF853-FCA7-1C5A-61DE-5703024B6E90}"/>
          </ac:picMkLst>
        </pc:picChg>
      </pc:sldChg>
      <pc:sldChg chg="addSp delSp modSp new mod setBg">
        <pc:chgData name="Samuel Gonzalez" userId="14b959e4d93e70df" providerId="LiveId" clId="{ED61DCA1-FADB-4A0C-9775-F8BC733857A2}" dt="2023-04-20T18:47:04.376" v="306" actId="14100"/>
        <pc:sldMkLst>
          <pc:docMk/>
          <pc:sldMk cId="3838669698" sldId="266"/>
        </pc:sldMkLst>
        <pc:spChg chg="del">
          <ac:chgData name="Samuel Gonzalez" userId="14b959e4d93e70df" providerId="LiveId" clId="{ED61DCA1-FADB-4A0C-9775-F8BC733857A2}" dt="2023-04-20T16:38:47.539" v="245" actId="478"/>
          <ac:spMkLst>
            <pc:docMk/>
            <pc:sldMk cId="3838669698" sldId="266"/>
            <ac:spMk id="2" creationId="{F320DABF-2929-91D9-6BC0-E4E916BACF55}"/>
          </ac:spMkLst>
        </pc:spChg>
        <pc:spChg chg="del">
          <ac:chgData name="Samuel Gonzalez" userId="14b959e4d93e70df" providerId="LiveId" clId="{ED61DCA1-FADB-4A0C-9775-F8BC733857A2}" dt="2023-04-20T16:38:49.888" v="246" actId="478"/>
          <ac:spMkLst>
            <pc:docMk/>
            <pc:sldMk cId="3838669698" sldId="266"/>
            <ac:spMk id="3" creationId="{106A0022-4396-8F4A-3046-E18091477B50}"/>
          </ac:spMkLst>
        </pc:spChg>
        <pc:spChg chg="add del">
          <ac:chgData name="Samuel Gonzalez" userId="14b959e4d93e70df" providerId="LiveId" clId="{ED61DCA1-FADB-4A0C-9775-F8BC733857A2}" dt="2023-04-20T16:39:55.786" v="249" actId="26606"/>
          <ac:spMkLst>
            <pc:docMk/>
            <pc:sldMk cId="3838669698" sldId="266"/>
            <ac:spMk id="10" creationId="{FD57F13B-6973-4CE9-92F3-5EC476ED97B5}"/>
          </ac:spMkLst>
        </pc:spChg>
        <pc:picChg chg="add mod">
          <ac:chgData name="Samuel Gonzalez" userId="14b959e4d93e70df" providerId="LiveId" clId="{ED61DCA1-FADB-4A0C-9775-F8BC733857A2}" dt="2023-04-20T18:47:04.376" v="306" actId="14100"/>
          <ac:picMkLst>
            <pc:docMk/>
            <pc:sldMk cId="3838669698" sldId="266"/>
            <ac:picMk id="3" creationId="{C3EA1F00-2954-3CC3-9E2F-AF131E86A907}"/>
          </ac:picMkLst>
        </pc:picChg>
        <pc:picChg chg="add del mod">
          <ac:chgData name="Samuel Gonzalez" userId="14b959e4d93e70df" providerId="LiveId" clId="{ED61DCA1-FADB-4A0C-9775-F8BC733857A2}" dt="2023-04-20T18:46:56.764" v="302" actId="478"/>
          <ac:picMkLst>
            <pc:docMk/>
            <pc:sldMk cId="3838669698" sldId="266"/>
            <ac:picMk id="5" creationId="{580FF37B-CB42-4C2D-D74D-FEDF28C0C3F9}"/>
          </ac:picMkLst>
        </pc:picChg>
        <pc:cxnChg chg="add del">
          <ac:chgData name="Samuel Gonzalez" userId="14b959e4d93e70df" providerId="LiveId" clId="{ED61DCA1-FADB-4A0C-9775-F8BC733857A2}" dt="2023-04-20T16:39:55.786" v="249" actId="26606"/>
          <ac:cxnSpMkLst>
            <pc:docMk/>
            <pc:sldMk cId="3838669698" sldId="266"/>
            <ac:cxnSpMk id="12" creationId="{8EBABBB3-9834-451A-9C3E-59630549FC79}"/>
          </ac:cxnSpMkLst>
        </pc:cxnChg>
      </pc:sldChg>
      <pc:sldChg chg="addSp delSp modSp new mod">
        <pc:chgData name="Samuel Gonzalez" userId="14b959e4d93e70df" providerId="LiveId" clId="{ED61DCA1-FADB-4A0C-9775-F8BC733857A2}" dt="2023-04-20T18:31:51.293" v="294" actId="1076"/>
        <pc:sldMkLst>
          <pc:docMk/>
          <pc:sldMk cId="492187369" sldId="267"/>
        </pc:sldMkLst>
        <pc:spChg chg="del">
          <ac:chgData name="Samuel Gonzalez" userId="14b959e4d93e70df" providerId="LiveId" clId="{ED61DCA1-FADB-4A0C-9775-F8BC733857A2}" dt="2023-04-20T18:31:04.912" v="263" actId="478"/>
          <ac:spMkLst>
            <pc:docMk/>
            <pc:sldMk cId="492187369" sldId="267"/>
            <ac:spMk id="2" creationId="{CC5B717E-EC3D-3C41-B007-DA711757E8A0}"/>
          </ac:spMkLst>
        </pc:spChg>
        <pc:spChg chg="del">
          <ac:chgData name="Samuel Gonzalez" userId="14b959e4d93e70df" providerId="LiveId" clId="{ED61DCA1-FADB-4A0C-9775-F8BC733857A2}" dt="2023-04-20T18:31:03.448" v="262" actId="478"/>
          <ac:spMkLst>
            <pc:docMk/>
            <pc:sldMk cId="492187369" sldId="267"/>
            <ac:spMk id="3" creationId="{190B33B1-FA15-B1F6-52B9-418451099D3F}"/>
          </ac:spMkLst>
        </pc:spChg>
        <pc:spChg chg="add mod">
          <ac:chgData name="Samuel Gonzalez" userId="14b959e4d93e70df" providerId="LiveId" clId="{ED61DCA1-FADB-4A0C-9775-F8BC733857A2}" dt="2023-04-20T18:31:45.348" v="291" actId="20577"/>
          <ac:spMkLst>
            <pc:docMk/>
            <pc:sldMk cId="492187369" sldId="267"/>
            <ac:spMk id="8" creationId="{807C08C9-6E3A-7A8E-E4AC-6AAFCE4DB53C}"/>
          </ac:spMkLst>
        </pc:spChg>
        <pc:picChg chg="add mod">
          <ac:chgData name="Samuel Gonzalez" userId="14b959e4d93e70df" providerId="LiveId" clId="{ED61DCA1-FADB-4A0C-9775-F8BC733857A2}" dt="2023-04-20T18:31:49.463" v="293" actId="1076"/>
          <ac:picMkLst>
            <pc:docMk/>
            <pc:sldMk cId="492187369" sldId="267"/>
            <ac:picMk id="5" creationId="{00362E77-66CA-C67E-05F2-037400898F95}"/>
          </ac:picMkLst>
        </pc:picChg>
        <pc:picChg chg="add mod">
          <ac:chgData name="Samuel Gonzalez" userId="14b959e4d93e70df" providerId="LiveId" clId="{ED61DCA1-FADB-4A0C-9775-F8BC733857A2}" dt="2023-04-20T18:31:51.293" v="294" actId="1076"/>
          <ac:picMkLst>
            <pc:docMk/>
            <pc:sldMk cId="492187369" sldId="267"/>
            <ac:picMk id="7" creationId="{32FCB43E-14C5-AC2E-E272-129787EF68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1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5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5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3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9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2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529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03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FC3F87-B46F-C410-1209-7942EC5C2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 fontScale="90000"/>
          </a:bodyPr>
          <a:lstStyle/>
          <a:p>
            <a:r>
              <a:rPr lang="es-ES" dirty="0"/>
              <a:t>Trabajo de control moderno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F4A75-43FE-063C-511B-BC7C011E4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10061"/>
            <a:ext cx="2597190" cy="1814946"/>
          </a:xfrm>
        </p:spPr>
        <p:txBody>
          <a:bodyPr anchor="b">
            <a:normAutofit/>
          </a:bodyPr>
          <a:lstStyle/>
          <a:p>
            <a:r>
              <a:rPr lang="es-ES" dirty="0"/>
              <a:t>Samuel Octavio González Azpeitia</a:t>
            </a:r>
            <a:endParaRPr lang="es-MX" dirty="0"/>
          </a:p>
        </p:txBody>
      </p:sp>
      <p:pic>
        <p:nvPicPr>
          <p:cNvPr id="4" name="Picture 3" descr="Un patrón de acuarela abstracto azul sobre un fondo blanco">
            <a:extLst>
              <a:ext uri="{FF2B5EF4-FFF2-40B4-BE49-F238E27FC236}">
                <a16:creationId xmlns:a16="http://schemas.microsoft.com/office/drawing/2014/main" id="{8C653F17-51C9-CC49-8877-A6E3D3B90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" r="7352" b="-1"/>
          <a:stretch/>
        </p:blipFill>
        <p:spPr>
          <a:xfrm>
            <a:off x="2685473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8D8C03A-D73E-4E89-A17E-452429264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9822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1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73D440-9BC0-8DD9-63CC-169A9B5D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0"/>
            <a:ext cx="3894412" cy="1916773"/>
          </a:xfrm>
        </p:spPr>
        <p:txBody>
          <a:bodyPr anchor="t">
            <a:normAutofit/>
          </a:bodyPr>
          <a:lstStyle/>
          <a:p>
            <a:r>
              <a:rPr lang="es-ES" dirty="0"/>
              <a:t>PASO 1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8A85EA-F7BB-B720-0039-5C1EF9E3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10" y="1737246"/>
            <a:ext cx="7665490" cy="136062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253AD6-296F-22F1-2199-2CAFE420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8" y="3362266"/>
            <a:ext cx="5595452" cy="2352733"/>
          </a:xfrm>
        </p:spPr>
        <p:txBody>
          <a:bodyPr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s-ES" dirty="0"/>
              <a:t>Dentro del proyecto el primer paso fue </a:t>
            </a:r>
            <a:r>
              <a:rPr lang="es-ES" dirty="0" err="1"/>
              <a:t>trimar</a:t>
            </a:r>
            <a:r>
              <a:rPr lang="es-ES" dirty="0"/>
              <a:t> y linealizar el modelo que nos proporcionaron. Una vez habiendo hecho eso lo siguiente fue razonar los valores y respuestas para un bucle abierto.</a:t>
            </a:r>
          </a:p>
          <a:p>
            <a:pPr algn="r">
              <a:lnSpc>
                <a:spcPct val="110000"/>
              </a:lnSpc>
            </a:pPr>
            <a:r>
              <a:rPr lang="es-ES" dirty="0"/>
              <a:t>Estos fueron los resultados obtenidos: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5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0E4620-2C50-3879-9086-B18EDB8F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8"/>
            <a:ext cx="4953000" cy="2713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/>
              <a:t>Autovalores</a:t>
            </a:r>
            <a:br>
              <a:rPr lang="en-US" sz="4800" cap="all" spc="300"/>
            </a:br>
            <a:endParaRPr lang="en-US" sz="4800" cap="all" spc="300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B0E8D439-AC09-ACE1-E0F0-B095E09C3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9011" y="2607526"/>
            <a:ext cx="4339521" cy="32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AD078-AC7E-6043-4013-5EDF3247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con perturbación inicial en el ángulo de asiento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CCF853-FCA7-1C5A-61DE-5703024B6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9660" r="740" b="7347"/>
          <a:stretch/>
        </p:blipFill>
        <p:spPr>
          <a:xfrm>
            <a:off x="1650394" y="2584258"/>
            <a:ext cx="8443385" cy="340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5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3645E-3D79-6870-7441-AC85574B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694" y="266445"/>
            <a:ext cx="9905999" cy="983857"/>
          </a:xfrm>
        </p:spPr>
        <p:txBody>
          <a:bodyPr/>
          <a:lstStyle/>
          <a:p>
            <a:r>
              <a:rPr lang="es-ES"/>
              <a:t>Escalón en el acelerador.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CC2F97-E431-BFCA-8E39-73977CE2E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80" b="8571"/>
          <a:stretch/>
        </p:blipFill>
        <p:spPr>
          <a:xfrm>
            <a:off x="782216" y="1405415"/>
            <a:ext cx="10478278" cy="48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7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viones en un camino">
            <a:extLst>
              <a:ext uri="{FF2B5EF4-FFF2-40B4-BE49-F238E27FC236}">
                <a16:creationId xmlns:a16="http://schemas.microsoft.com/office/drawing/2014/main" id="{1B5E301A-0537-9BA7-0F3E-19C3E4048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9" r="2834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4B2DAE-8D9B-FE45-ABDC-48114139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s-ES" dirty="0"/>
              <a:t>PASO 2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40B625-79CA-C712-498C-CA5FD72BC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r>
              <a:rPr lang="es-ES" dirty="0"/>
              <a:t>En el segundo paso lo que se requería fue desarrollar dos controladores, un tipo pole </a:t>
            </a:r>
            <a:r>
              <a:rPr lang="es-ES" dirty="0" err="1"/>
              <a:t>placement</a:t>
            </a:r>
            <a:r>
              <a:rPr lang="es-ES" dirty="0"/>
              <a:t> y </a:t>
            </a:r>
            <a:r>
              <a:rPr lang="es-ES"/>
              <a:t>el segundo tipo </a:t>
            </a:r>
            <a:r>
              <a:rPr lang="es-ES" dirty="0"/>
              <a:t>LQR, lo que tenían que hacer era regresar a su posición original el avión cuando recibían perturbaciones.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145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0362E77-66CA-C67E-05F2-037400898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44" y="2948474"/>
            <a:ext cx="3981493" cy="18097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2FCB43E-14C5-AC2E-E272-129787EF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731" y="3077765"/>
            <a:ext cx="2602365" cy="183073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07C08C9-6E3A-7A8E-E4AC-6AAFCE4D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s-ES" dirty="0"/>
              <a:t>POLOS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218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EA1F00-2954-3CC3-9E2F-AF131E86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1" y="262592"/>
            <a:ext cx="7324724" cy="576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6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C32C29-BCDC-6021-1460-256316651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26" y="1190625"/>
            <a:ext cx="10547197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9163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109</Words>
  <Application>Microsoft Office PowerPoint</Application>
  <PresentationFormat>Panorámica</PresentationFormat>
  <Paragraphs>11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Walbaum Display</vt:lpstr>
      <vt:lpstr>RegattaVTI</vt:lpstr>
      <vt:lpstr>Trabajo de control moderno</vt:lpstr>
      <vt:lpstr>PASO 1</vt:lpstr>
      <vt:lpstr>Autovalores </vt:lpstr>
      <vt:lpstr>Comportamiento con perturbación inicial en el ángulo de asiento</vt:lpstr>
      <vt:lpstr>Escalón en el acelerador.</vt:lpstr>
      <vt:lpstr>PASO 2</vt:lpstr>
      <vt:lpstr>POLOS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control moderno</dc:title>
  <dc:creator>Samuel Gonzalez</dc:creator>
  <cp:lastModifiedBy>Samuel Gonzalez</cp:lastModifiedBy>
  <cp:revision>1</cp:revision>
  <dcterms:created xsi:type="dcterms:W3CDTF">2023-04-20T12:02:22Z</dcterms:created>
  <dcterms:modified xsi:type="dcterms:W3CDTF">2023-04-20T18:47:05Z</dcterms:modified>
</cp:coreProperties>
</file>