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65" r:id="rId5"/>
    <p:sldId id="261" r:id="rId6"/>
    <p:sldId id="258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1DCA1-FADB-4A0C-9775-F8BC733857A2}" v="6" dt="2023-05-25T14:06:54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Gonzalez" userId="14b959e4d93e70df" providerId="LiveId" clId="{ED61DCA1-FADB-4A0C-9775-F8BC733857A2}"/>
    <pc:docChg chg="undo custSel addSld delSld modSld">
      <pc:chgData name="Samuel Gonzalez" userId="14b959e4d93e70df" providerId="LiveId" clId="{ED61DCA1-FADB-4A0C-9775-F8BC733857A2}" dt="2023-05-25T14:21:48.065" v="462" actId="20577"/>
      <pc:docMkLst>
        <pc:docMk/>
      </pc:docMkLst>
      <pc:sldChg chg="addSp delSp modSp mod setBg">
        <pc:chgData name="Samuel Gonzalez" userId="14b959e4d93e70df" providerId="LiveId" clId="{ED61DCA1-FADB-4A0C-9775-F8BC733857A2}" dt="2023-04-20T18:48:58.674" v="313" actId="1076"/>
        <pc:sldMkLst>
          <pc:docMk/>
          <pc:sldMk cId="364254758" sldId="257"/>
        </pc:sldMkLst>
        <pc:spChg chg="mod">
          <ac:chgData name="Samuel Gonzalez" userId="14b959e4d93e70df" providerId="LiveId" clId="{ED61DCA1-FADB-4A0C-9775-F8BC733857A2}" dt="2023-04-20T14:24:27.108" v="77" actId="26606"/>
          <ac:spMkLst>
            <pc:docMk/>
            <pc:sldMk cId="364254758" sldId="257"/>
            <ac:spMk id="2" creationId="{F773D440-9BC0-8DD9-63CC-169A9B5D0F23}"/>
          </ac:spMkLst>
        </pc:spChg>
        <pc:spChg chg="mod ord">
          <ac:chgData name="Samuel Gonzalez" userId="14b959e4d93e70df" providerId="LiveId" clId="{ED61DCA1-FADB-4A0C-9775-F8BC733857A2}" dt="2023-04-20T18:48:53.381" v="312" actId="20577"/>
          <ac:spMkLst>
            <pc:docMk/>
            <pc:sldMk cId="364254758" sldId="257"/>
            <ac:spMk id="3" creationId="{22253AD6-296F-22F1-2199-2CAFE420E565}"/>
          </ac:spMkLst>
        </pc:spChg>
        <pc:spChg chg="add">
          <ac:chgData name="Samuel Gonzalez" userId="14b959e4d93e70df" providerId="LiveId" clId="{ED61DCA1-FADB-4A0C-9775-F8BC733857A2}" dt="2023-04-20T14:24:27.108" v="77" actId="26606"/>
          <ac:spMkLst>
            <pc:docMk/>
            <pc:sldMk cId="364254758" sldId="257"/>
            <ac:spMk id="11" creationId="{AB20E7A4-EC2C-47C8-BE55-65771E3F2EDA}"/>
          </ac:spMkLst>
        </pc:spChg>
        <pc:spChg chg="add">
          <ac:chgData name="Samuel Gonzalez" userId="14b959e4d93e70df" providerId="LiveId" clId="{ED61DCA1-FADB-4A0C-9775-F8BC733857A2}" dt="2023-04-20T14:24:27.108" v="77" actId="26606"/>
          <ac:spMkLst>
            <pc:docMk/>
            <pc:sldMk cId="364254758" sldId="257"/>
            <ac:spMk id="13" creationId="{1CF23DDA-0D09-4FE5-AE88-EBBE5E02467C}"/>
          </ac:spMkLst>
        </pc:spChg>
        <pc:picChg chg="add del mod modCrop">
          <ac:chgData name="Samuel Gonzalez" userId="14b959e4d93e70df" providerId="LiveId" clId="{ED61DCA1-FADB-4A0C-9775-F8BC733857A2}" dt="2023-04-20T14:23:28.446" v="71" actId="21"/>
          <ac:picMkLst>
            <pc:docMk/>
            <pc:sldMk cId="364254758" sldId="257"/>
            <ac:picMk id="5" creationId="{C980DE9C-C9FF-EF76-CCB7-F41E924E9BDE}"/>
          </ac:picMkLst>
        </pc:picChg>
        <pc:picChg chg="add mod">
          <ac:chgData name="Samuel Gonzalez" userId="14b959e4d93e70df" providerId="LiveId" clId="{ED61DCA1-FADB-4A0C-9775-F8BC733857A2}" dt="2023-04-20T18:48:58.674" v="313" actId="1076"/>
          <ac:picMkLst>
            <pc:docMk/>
            <pc:sldMk cId="364254758" sldId="257"/>
            <ac:picMk id="6" creationId="{468A85EA-F7BB-B720-0039-5C1EF9E3FF21}"/>
          </ac:picMkLst>
        </pc:picChg>
        <pc:cxnChg chg="add">
          <ac:chgData name="Samuel Gonzalez" userId="14b959e4d93e70df" providerId="LiveId" clId="{ED61DCA1-FADB-4A0C-9775-F8BC733857A2}" dt="2023-04-20T14:24:27.108" v="77" actId="26606"/>
          <ac:cxnSpMkLst>
            <pc:docMk/>
            <pc:sldMk cId="364254758" sldId="257"/>
            <ac:cxnSpMk id="15" creationId="{1766FD2F-248A-4AA1-8078-E26D6E690BB9}"/>
          </ac:cxnSpMkLst>
        </pc:cxnChg>
      </pc:sldChg>
      <pc:sldChg chg="addSp modSp mod setBg">
        <pc:chgData name="Samuel Gonzalez" userId="14b959e4d93e70df" providerId="LiveId" clId="{ED61DCA1-FADB-4A0C-9775-F8BC733857A2}" dt="2023-04-20T14:24:56.016" v="82" actId="26606"/>
        <pc:sldMkLst>
          <pc:docMk/>
          <pc:sldMk cId="2721453534" sldId="258"/>
        </pc:sldMkLst>
        <pc:spChg chg="mo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2" creationId="{0E4B2DAE-8D9B-FE45-ABDC-4811413913D6}"/>
          </ac:spMkLst>
        </pc:spChg>
        <pc:spChg chg="mo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3" creationId="{A140B625-79CA-C712-498C-CA5FD72BC0E6}"/>
          </ac:spMkLst>
        </pc:spChg>
        <pc:spChg chg="ad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9" creationId="{685B57F6-59DE-4274-A37C-F47FE4E42EEF}"/>
          </ac:spMkLst>
        </pc:spChg>
        <pc:spChg chg="ad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11" creationId="{C8C63406-9171-4282-BAAB-2DDC6831F0E6}"/>
          </ac:spMkLst>
        </pc:spChg>
        <pc:picChg chg="add">
          <ac:chgData name="Samuel Gonzalez" userId="14b959e4d93e70df" providerId="LiveId" clId="{ED61DCA1-FADB-4A0C-9775-F8BC733857A2}" dt="2023-04-20T14:24:56.016" v="82" actId="26606"/>
          <ac:picMkLst>
            <pc:docMk/>
            <pc:sldMk cId="2721453534" sldId="258"/>
            <ac:picMk id="5" creationId="{1B5E301A-0537-9BA7-0F3E-19C3E4048056}"/>
          </ac:picMkLst>
        </pc:picChg>
      </pc:sldChg>
      <pc:sldChg chg="del">
        <pc:chgData name="Samuel Gonzalez" userId="14b959e4d93e70df" providerId="LiveId" clId="{ED61DCA1-FADB-4A0C-9775-F8BC733857A2}" dt="2023-04-20T15:42:56.957" v="86" actId="47"/>
        <pc:sldMkLst>
          <pc:docMk/>
          <pc:sldMk cId="322097390" sldId="259"/>
        </pc:sldMkLst>
      </pc:sldChg>
      <pc:sldChg chg="del">
        <pc:chgData name="Samuel Gonzalez" userId="14b959e4d93e70df" providerId="LiveId" clId="{ED61DCA1-FADB-4A0C-9775-F8BC733857A2}" dt="2023-04-20T15:42:58.764" v="87" actId="47"/>
        <pc:sldMkLst>
          <pc:docMk/>
          <pc:sldMk cId="2624686256" sldId="260"/>
        </pc:sldMkLst>
      </pc:sldChg>
      <pc:sldChg chg="addSp delSp modSp new mod setBg">
        <pc:chgData name="Samuel Gonzalez" userId="14b959e4d93e70df" providerId="LiveId" clId="{ED61DCA1-FADB-4A0C-9775-F8BC733857A2}" dt="2023-04-20T14:24:46.418" v="81" actId="26606"/>
        <pc:sldMkLst>
          <pc:docMk/>
          <pc:sldMk cId="3793673652" sldId="261"/>
        </pc:sldMkLst>
        <pc:spChg chg="mod ord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" creationId="{8A83645E-3D79-6870-7441-AC85574B3BD5}"/>
          </ac:spMkLst>
        </pc:spChg>
        <pc:spChg chg="del">
          <ac:chgData name="Samuel Gonzalez" userId="14b959e4d93e70df" providerId="LiveId" clId="{ED61DCA1-FADB-4A0C-9775-F8BC733857A2}" dt="2023-04-20T13:31:25.496" v="9" actId="478"/>
          <ac:spMkLst>
            <pc:docMk/>
            <pc:sldMk cId="3793673652" sldId="261"/>
            <ac:spMk id="3" creationId="{AC922214-2F27-207C-7E80-9430755110BB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0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4" creationId="{6D1F4DC3-EDAB-401A-BD21-33D25AB5FD4B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6" creationId="{E9C7EB16-0EC8-4488-ACB2-C24CF90E5624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8" creationId="{C3C4CE1C-C768-4656-8941-CE322DBE716F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0" creationId="{74270B3E-3C96-4381-9F21-EC83F1E1A0FD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1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4" creationId="{4E5B79A0-69AD-4CBD-897F-32C7A2BA2FBB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5" creationId="{7C2F33EB-E7CB-4EE9-BBBF-D632F5C00EAE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6" creationId="{D5D12016-6EE5-4F4A-BC99-A56493E60F06}"/>
          </ac:spMkLst>
        </pc:spChg>
        <pc:picChg chg="add mod modCrop">
          <ac:chgData name="Samuel Gonzalez" userId="14b959e4d93e70df" providerId="LiveId" clId="{ED61DCA1-FADB-4A0C-9775-F8BC733857A2}" dt="2023-04-20T14:24:46.418" v="81" actId="26606"/>
          <ac:picMkLst>
            <pc:docMk/>
            <pc:sldMk cId="3793673652" sldId="261"/>
            <ac:picMk id="5" creationId="{14CC2F97-E431-BFCA-8E39-73977CE2E60E}"/>
          </ac:picMkLst>
        </pc:picChg>
        <pc:cxnChg chg="add del">
          <ac:chgData name="Samuel Gonzalez" userId="14b959e4d93e70df" providerId="LiveId" clId="{ED61DCA1-FADB-4A0C-9775-F8BC733857A2}" dt="2023-04-20T14:24:38.058" v="79" actId="26606"/>
          <ac:cxnSpMkLst>
            <pc:docMk/>
            <pc:sldMk cId="3793673652" sldId="261"/>
            <ac:cxnSpMk id="12" creationId="{4C75A547-BCD1-42BE-966E-53CA0AB93165}"/>
          </ac:cxnSpMkLst>
        </pc:cxnChg>
        <pc:cxnChg chg="add del">
          <ac:chgData name="Samuel Gonzalez" userId="14b959e4d93e70df" providerId="LiveId" clId="{ED61DCA1-FADB-4A0C-9775-F8BC733857A2}" dt="2023-04-20T14:24:46.418" v="81" actId="26606"/>
          <ac:cxnSpMkLst>
            <pc:docMk/>
            <pc:sldMk cId="3793673652" sldId="261"/>
            <ac:cxnSpMk id="22" creationId="{071DF4C0-7A22-4E59-9E9C-BD2E245364DD}"/>
          </ac:cxnSpMkLst>
        </pc:cxnChg>
        <pc:cxnChg chg="add del">
          <ac:chgData name="Samuel Gonzalez" userId="14b959e4d93e70df" providerId="LiveId" clId="{ED61DCA1-FADB-4A0C-9775-F8BC733857A2}" dt="2023-04-20T14:24:46.418" v="81" actId="26606"/>
          <ac:cxnSpMkLst>
            <pc:docMk/>
            <pc:sldMk cId="3793673652" sldId="261"/>
            <ac:cxnSpMk id="23" creationId="{4C75A547-BCD1-42BE-966E-53CA0AB93165}"/>
          </ac:cxnSpMkLst>
        </pc:cxnChg>
      </pc:sldChg>
      <pc:sldChg chg="addSp delSp modSp new del mod">
        <pc:chgData name="Samuel Gonzalez" userId="14b959e4d93e70df" providerId="LiveId" clId="{ED61DCA1-FADB-4A0C-9775-F8BC733857A2}" dt="2023-04-20T16:31:26.816" v="132" actId="47"/>
        <pc:sldMkLst>
          <pc:docMk/>
          <pc:sldMk cId="425474658" sldId="262"/>
        </pc:sldMkLst>
        <pc:spChg chg="del">
          <ac:chgData name="Samuel Gonzalez" userId="14b959e4d93e70df" providerId="LiveId" clId="{ED61DCA1-FADB-4A0C-9775-F8BC733857A2}" dt="2023-04-20T14:23:25.047" v="70" actId="478"/>
          <ac:spMkLst>
            <pc:docMk/>
            <pc:sldMk cId="425474658" sldId="262"/>
            <ac:spMk id="2" creationId="{8A06FFC2-F3AC-2BBF-0F32-CD6FFB0D348D}"/>
          </ac:spMkLst>
        </pc:spChg>
        <pc:spChg chg="del">
          <ac:chgData name="Samuel Gonzalez" userId="14b959e4d93e70df" providerId="LiveId" clId="{ED61DCA1-FADB-4A0C-9775-F8BC733857A2}" dt="2023-04-20T14:23:23.877" v="69" actId="478"/>
          <ac:spMkLst>
            <pc:docMk/>
            <pc:sldMk cId="425474658" sldId="262"/>
            <ac:spMk id="3" creationId="{0CDCB640-872F-1280-E96B-CF03A8A53C58}"/>
          </ac:spMkLst>
        </pc:spChg>
        <pc:picChg chg="add del mod">
          <ac:chgData name="Samuel Gonzalez" userId="14b959e4d93e70df" providerId="LiveId" clId="{ED61DCA1-FADB-4A0C-9775-F8BC733857A2}" dt="2023-04-20T16:31:25.048" v="131" actId="21"/>
          <ac:picMkLst>
            <pc:docMk/>
            <pc:sldMk cId="425474658" sldId="262"/>
            <ac:picMk id="4" creationId="{3CD5F3BE-02F4-98AD-D538-F9580A08A93F}"/>
          </ac:picMkLst>
        </pc:picChg>
      </pc:sldChg>
      <pc:sldChg chg="addSp delSp modSp new del mod setBg">
        <pc:chgData name="Samuel Gonzalez" userId="14b959e4d93e70df" providerId="LiveId" clId="{ED61DCA1-FADB-4A0C-9775-F8BC733857A2}" dt="2023-05-25T13:45:45.357" v="330" actId="47"/>
        <pc:sldMkLst>
          <pc:docMk/>
          <pc:sldMk cId="983091637" sldId="263"/>
        </pc:sldMkLst>
        <pc:spChg chg="del">
          <ac:chgData name="Samuel Gonzalez" userId="14b959e4d93e70df" providerId="LiveId" clId="{ED61DCA1-FADB-4A0C-9775-F8BC733857A2}" dt="2023-04-20T15:47:16.748" v="91" actId="478"/>
          <ac:spMkLst>
            <pc:docMk/>
            <pc:sldMk cId="983091637" sldId="263"/>
            <ac:spMk id="2" creationId="{62C9C53A-2A6E-A3BE-D5FA-7634CFE686DE}"/>
          </ac:spMkLst>
        </pc:spChg>
        <pc:spChg chg="del">
          <ac:chgData name="Samuel Gonzalez" userId="14b959e4d93e70df" providerId="LiveId" clId="{ED61DCA1-FADB-4A0C-9775-F8BC733857A2}" dt="2023-04-20T15:47:15.031" v="90" actId="478"/>
          <ac:spMkLst>
            <pc:docMk/>
            <pc:sldMk cId="983091637" sldId="263"/>
            <ac:spMk id="3" creationId="{CDFE1845-42AD-FE3C-B22E-5C61BE2CD610}"/>
          </ac:spMkLst>
        </pc:spChg>
        <pc:spChg chg="add">
          <ac:chgData name="Samuel Gonzalez" userId="14b959e4d93e70df" providerId="LiveId" clId="{ED61DCA1-FADB-4A0C-9775-F8BC733857A2}" dt="2023-04-20T15:47:28.179" v="95" actId="26606"/>
          <ac:spMkLst>
            <pc:docMk/>
            <pc:sldMk cId="983091637" sldId="263"/>
            <ac:spMk id="10" creationId="{FD57F13B-6973-4CE9-92F3-5EC476ED97B5}"/>
          </ac:spMkLst>
        </pc:spChg>
        <pc:picChg chg="add del mod">
          <ac:chgData name="Samuel Gonzalez" userId="14b959e4d93e70df" providerId="LiveId" clId="{ED61DCA1-FADB-4A0C-9775-F8BC733857A2}" dt="2023-04-20T18:45:54.217" v="295" actId="478"/>
          <ac:picMkLst>
            <pc:docMk/>
            <pc:sldMk cId="983091637" sldId="263"/>
            <ac:picMk id="3" creationId="{3044E769-7C30-A1A3-0D78-24DE1CA3A2C6}"/>
          </ac:picMkLst>
        </pc:picChg>
        <pc:picChg chg="add mod">
          <ac:chgData name="Samuel Gonzalez" userId="14b959e4d93e70df" providerId="LiveId" clId="{ED61DCA1-FADB-4A0C-9775-F8BC733857A2}" dt="2023-04-20T18:46:05.440" v="301" actId="14100"/>
          <ac:picMkLst>
            <pc:docMk/>
            <pc:sldMk cId="983091637" sldId="263"/>
            <ac:picMk id="4" creationId="{8AC32C29-BCDC-6021-1460-25631665161F}"/>
          </ac:picMkLst>
        </pc:picChg>
        <pc:picChg chg="add del mod">
          <ac:chgData name="Samuel Gonzalez" userId="14b959e4d93e70df" providerId="LiveId" clId="{ED61DCA1-FADB-4A0C-9775-F8BC733857A2}" dt="2023-04-20T16:41:11.691" v="253" actId="478"/>
          <ac:picMkLst>
            <pc:docMk/>
            <pc:sldMk cId="983091637" sldId="263"/>
            <ac:picMk id="5" creationId="{AC68AE17-3874-9907-B132-963CE45488F6}"/>
          </ac:picMkLst>
        </pc:picChg>
      </pc:sldChg>
      <pc:sldChg chg="delSp new del mod">
        <pc:chgData name="Samuel Gonzalez" userId="14b959e4d93e70df" providerId="LiveId" clId="{ED61DCA1-FADB-4A0C-9775-F8BC733857A2}" dt="2023-04-20T15:43:02.272" v="88" actId="47"/>
        <pc:sldMkLst>
          <pc:docMk/>
          <pc:sldMk cId="3459444052" sldId="263"/>
        </pc:sldMkLst>
        <pc:spChg chg="del">
          <ac:chgData name="Samuel Gonzalez" userId="14b959e4d93e70df" providerId="LiveId" clId="{ED61DCA1-FADB-4A0C-9775-F8BC733857A2}" dt="2023-04-20T14:25:05.526" v="84" actId="478"/>
          <ac:spMkLst>
            <pc:docMk/>
            <pc:sldMk cId="3459444052" sldId="263"/>
            <ac:spMk id="2" creationId="{8E4C02FE-4AE8-EBB1-818C-D989F6DA55D4}"/>
          </ac:spMkLst>
        </pc:spChg>
        <pc:spChg chg="del">
          <ac:chgData name="Samuel Gonzalez" userId="14b959e4d93e70df" providerId="LiveId" clId="{ED61DCA1-FADB-4A0C-9775-F8BC733857A2}" dt="2023-04-20T14:25:06.907" v="85" actId="478"/>
          <ac:spMkLst>
            <pc:docMk/>
            <pc:sldMk cId="3459444052" sldId="263"/>
            <ac:spMk id="3" creationId="{C577290F-54F2-15D9-F55B-3F5008B7DB93}"/>
          </ac:spMkLst>
        </pc:spChg>
      </pc:sldChg>
      <pc:sldChg chg="addSp delSp modSp new mod setBg">
        <pc:chgData name="Samuel Gonzalez" userId="14b959e4d93e70df" providerId="LiveId" clId="{ED61DCA1-FADB-4A0C-9775-F8BC733857A2}" dt="2023-05-25T13:16:04.407" v="316" actId="27636"/>
        <pc:sldMkLst>
          <pc:docMk/>
          <pc:sldMk cId="29543248" sldId="264"/>
        </pc:sldMkLst>
        <pc:spChg chg="mod">
          <ac:chgData name="Samuel Gonzalez" userId="14b959e4d93e70df" providerId="LiveId" clId="{ED61DCA1-FADB-4A0C-9775-F8BC733857A2}" dt="2023-05-25T13:16:04.407" v="316" actId="27636"/>
          <ac:spMkLst>
            <pc:docMk/>
            <pc:sldMk cId="29543248" sldId="264"/>
            <ac:spMk id="2" creationId="{850E4620-2C50-3879-9086-B18EDB8FB998}"/>
          </ac:spMkLst>
        </pc:spChg>
        <pc:spChg chg="del">
          <ac:chgData name="Samuel Gonzalez" userId="14b959e4d93e70df" providerId="LiveId" clId="{ED61DCA1-FADB-4A0C-9775-F8BC733857A2}" dt="2023-04-20T16:26:35.396" v="114" actId="22"/>
          <ac:spMkLst>
            <pc:docMk/>
            <pc:sldMk cId="29543248" sldId="264"/>
            <ac:spMk id="3" creationId="{0AA85FCE-9C15-CAD8-B753-68CD48EB36E2}"/>
          </ac:spMkLst>
        </pc:spChg>
        <pc:spChg chg="add del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11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15" creationId="{4DE524F2-C7AF-4466-BA99-09C19DE0D819}"/>
          </ac:spMkLst>
        </pc:spChg>
        <pc:spChg chg="add del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17" creationId="{F391DB8F-CD1E-4B48-81D6-9781BA3F4CF1}"/>
          </ac:spMkLst>
        </pc:spChg>
        <pc:spChg chg="ad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22" creationId="{5CD60141-EEBD-4EC1-8E34-0344C16A18A2}"/>
          </ac:spMkLst>
        </pc:spChg>
        <pc:spChg chg="ad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26" creationId="{FE74E104-78A8-4DFA-9782-03C75DE1BF02}"/>
          </ac:spMkLst>
        </pc:spChg>
        <pc:spChg chg="ad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28" creationId="{1747BCEA-D77E-4BD6-8954-C64996AB739A}"/>
          </ac:spMkLst>
        </pc:spChg>
        <pc:spChg chg="ad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30" creationId="{76D563F6-B8F0-406F-A032-1E478CA25158}"/>
          </ac:spMkLst>
        </pc:spChg>
        <pc:picChg chg="add mod ord">
          <ac:chgData name="Samuel Gonzalez" userId="14b959e4d93e70df" providerId="LiveId" clId="{ED61DCA1-FADB-4A0C-9775-F8BC733857A2}" dt="2023-04-20T16:38:40.166" v="243" actId="27614"/>
          <ac:picMkLst>
            <pc:docMk/>
            <pc:sldMk cId="29543248" sldId="264"/>
            <ac:picMk id="5" creationId="{B0E8D439-AC09-ACE1-E0F0-B095E09C3A8F}"/>
          </ac:picMkLst>
        </pc:picChg>
        <pc:picChg chg="add del mod">
          <ac:chgData name="Samuel Gonzalez" userId="14b959e4d93e70df" providerId="LiveId" clId="{ED61DCA1-FADB-4A0C-9775-F8BC733857A2}" dt="2023-04-20T16:37:42.766" v="163" actId="21"/>
          <ac:picMkLst>
            <pc:docMk/>
            <pc:sldMk cId="29543248" sldId="264"/>
            <ac:picMk id="6" creationId="{11E4C81B-598F-F449-669E-2612F7B0E784}"/>
          </ac:picMkLst>
        </pc:picChg>
        <pc:cxnChg chg="add del">
          <ac:chgData name="Samuel Gonzalez" userId="14b959e4d93e70df" providerId="LiveId" clId="{ED61DCA1-FADB-4A0C-9775-F8BC733857A2}" dt="2023-04-20T16:38:35.993" v="242" actId="26606"/>
          <ac:cxnSpMkLst>
            <pc:docMk/>
            <pc:sldMk cId="29543248" sldId="264"/>
            <ac:cxnSpMk id="13" creationId="{4C75A547-BCD1-42BE-966E-53CA0AB93165}"/>
          </ac:cxnSpMkLst>
        </pc:cxnChg>
        <pc:cxnChg chg="add">
          <ac:chgData name="Samuel Gonzalez" userId="14b959e4d93e70df" providerId="LiveId" clId="{ED61DCA1-FADB-4A0C-9775-F8BC733857A2}" dt="2023-04-20T16:38:35.993" v="242" actId="26606"/>
          <ac:cxnSpMkLst>
            <pc:docMk/>
            <pc:sldMk cId="29543248" sldId="264"/>
            <ac:cxnSpMk id="24" creationId="{4C75A547-BCD1-42BE-966E-53CA0AB93165}"/>
          </ac:cxnSpMkLst>
        </pc:cxnChg>
      </pc:sldChg>
      <pc:sldChg chg="addSp delSp modSp new mod">
        <pc:chgData name="Samuel Gonzalez" userId="14b959e4d93e70df" providerId="LiveId" clId="{ED61DCA1-FADB-4A0C-9775-F8BC733857A2}" dt="2023-04-20T16:38:15.896" v="229" actId="1076"/>
        <pc:sldMkLst>
          <pc:docMk/>
          <pc:sldMk cId="2366856980" sldId="265"/>
        </pc:sldMkLst>
        <pc:spChg chg="mod">
          <ac:chgData name="Samuel Gonzalez" userId="14b959e4d93e70df" providerId="LiveId" clId="{ED61DCA1-FADB-4A0C-9775-F8BC733857A2}" dt="2023-04-20T16:38:11.094" v="227" actId="20577"/>
          <ac:spMkLst>
            <pc:docMk/>
            <pc:sldMk cId="2366856980" sldId="265"/>
            <ac:spMk id="2" creationId="{49EAD078-AC7E-6043-4013-5EDF3247E811}"/>
          </ac:spMkLst>
        </pc:spChg>
        <pc:spChg chg="del">
          <ac:chgData name="Samuel Gonzalez" userId="14b959e4d93e70df" providerId="LiveId" clId="{ED61DCA1-FADB-4A0C-9775-F8BC733857A2}" dt="2023-04-20T16:37:47.759" v="164" actId="478"/>
          <ac:spMkLst>
            <pc:docMk/>
            <pc:sldMk cId="2366856980" sldId="265"/>
            <ac:spMk id="3" creationId="{709D64ED-C65A-3505-CBC3-16B2265BD273}"/>
          </ac:spMkLst>
        </pc:spChg>
        <pc:picChg chg="add mod">
          <ac:chgData name="Samuel Gonzalez" userId="14b959e4d93e70df" providerId="LiveId" clId="{ED61DCA1-FADB-4A0C-9775-F8BC733857A2}" dt="2023-04-20T16:38:15.896" v="229" actId="1076"/>
          <ac:picMkLst>
            <pc:docMk/>
            <pc:sldMk cId="2366856980" sldId="265"/>
            <ac:picMk id="4" creationId="{0ECCF853-FCA7-1C5A-61DE-5703024B6E90}"/>
          </ac:picMkLst>
        </pc:picChg>
      </pc:sldChg>
      <pc:sldChg chg="addSp delSp modSp new del mod setBg">
        <pc:chgData name="Samuel Gonzalez" userId="14b959e4d93e70df" providerId="LiveId" clId="{ED61DCA1-FADB-4A0C-9775-F8BC733857A2}" dt="2023-05-25T13:45:43.459" v="329" actId="47"/>
        <pc:sldMkLst>
          <pc:docMk/>
          <pc:sldMk cId="3838669698" sldId="266"/>
        </pc:sldMkLst>
        <pc:spChg chg="del">
          <ac:chgData name="Samuel Gonzalez" userId="14b959e4d93e70df" providerId="LiveId" clId="{ED61DCA1-FADB-4A0C-9775-F8BC733857A2}" dt="2023-04-20T16:38:47.539" v="245" actId="478"/>
          <ac:spMkLst>
            <pc:docMk/>
            <pc:sldMk cId="3838669698" sldId="266"/>
            <ac:spMk id="2" creationId="{F320DABF-2929-91D9-6BC0-E4E916BACF55}"/>
          </ac:spMkLst>
        </pc:spChg>
        <pc:spChg chg="del">
          <ac:chgData name="Samuel Gonzalez" userId="14b959e4d93e70df" providerId="LiveId" clId="{ED61DCA1-FADB-4A0C-9775-F8BC733857A2}" dt="2023-04-20T16:38:49.888" v="246" actId="478"/>
          <ac:spMkLst>
            <pc:docMk/>
            <pc:sldMk cId="3838669698" sldId="266"/>
            <ac:spMk id="3" creationId="{106A0022-4396-8F4A-3046-E18091477B50}"/>
          </ac:spMkLst>
        </pc:spChg>
        <pc:spChg chg="add del">
          <ac:chgData name="Samuel Gonzalez" userId="14b959e4d93e70df" providerId="LiveId" clId="{ED61DCA1-FADB-4A0C-9775-F8BC733857A2}" dt="2023-04-20T16:39:55.786" v="249" actId="26606"/>
          <ac:spMkLst>
            <pc:docMk/>
            <pc:sldMk cId="3838669698" sldId="266"/>
            <ac:spMk id="10" creationId="{FD57F13B-6973-4CE9-92F3-5EC476ED97B5}"/>
          </ac:spMkLst>
        </pc:spChg>
        <pc:picChg chg="add mod">
          <ac:chgData name="Samuel Gonzalez" userId="14b959e4d93e70df" providerId="LiveId" clId="{ED61DCA1-FADB-4A0C-9775-F8BC733857A2}" dt="2023-04-20T18:47:04.376" v="306" actId="14100"/>
          <ac:picMkLst>
            <pc:docMk/>
            <pc:sldMk cId="3838669698" sldId="266"/>
            <ac:picMk id="3" creationId="{C3EA1F00-2954-3CC3-9E2F-AF131E86A907}"/>
          </ac:picMkLst>
        </pc:picChg>
        <pc:picChg chg="add del mod">
          <ac:chgData name="Samuel Gonzalez" userId="14b959e4d93e70df" providerId="LiveId" clId="{ED61DCA1-FADB-4A0C-9775-F8BC733857A2}" dt="2023-04-20T18:46:56.764" v="302" actId="478"/>
          <ac:picMkLst>
            <pc:docMk/>
            <pc:sldMk cId="3838669698" sldId="266"/>
            <ac:picMk id="5" creationId="{580FF37B-CB42-4C2D-D74D-FEDF28C0C3F9}"/>
          </ac:picMkLst>
        </pc:picChg>
        <pc:cxnChg chg="add del">
          <ac:chgData name="Samuel Gonzalez" userId="14b959e4d93e70df" providerId="LiveId" clId="{ED61DCA1-FADB-4A0C-9775-F8BC733857A2}" dt="2023-04-20T16:39:55.786" v="249" actId="26606"/>
          <ac:cxnSpMkLst>
            <pc:docMk/>
            <pc:sldMk cId="3838669698" sldId="266"/>
            <ac:cxnSpMk id="12" creationId="{8EBABBB3-9834-451A-9C3E-59630549FC79}"/>
          </ac:cxnSpMkLst>
        </pc:cxnChg>
      </pc:sldChg>
      <pc:sldChg chg="addSp delSp modSp new mod">
        <pc:chgData name="Samuel Gonzalez" userId="14b959e4d93e70df" providerId="LiveId" clId="{ED61DCA1-FADB-4A0C-9775-F8BC733857A2}" dt="2023-05-25T13:50:22.024" v="366" actId="1076"/>
        <pc:sldMkLst>
          <pc:docMk/>
          <pc:sldMk cId="492187369" sldId="267"/>
        </pc:sldMkLst>
        <pc:spChg chg="del">
          <ac:chgData name="Samuel Gonzalez" userId="14b959e4d93e70df" providerId="LiveId" clId="{ED61DCA1-FADB-4A0C-9775-F8BC733857A2}" dt="2023-04-20T18:31:04.912" v="263" actId="478"/>
          <ac:spMkLst>
            <pc:docMk/>
            <pc:sldMk cId="492187369" sldId="267"/>
            <ac:spMk id="2" creationId="{CC5B717E-EC3D-3C41-B007-DA711757E8A0}"/>
          </ac:spMkLst>
        </pc:spChg>
        <pc:spChg chg="del">
          <ac:chgData name="Samuel Gonzalez" userId="14b959e4d93e70df" providerId="LiveId" clId="{ED61DCA1-FADB-4A0C-9775-F8BC733857A2}" dt="2023-04-20T18:31:03.448" v="262" actId="478"/>
          <ac:spMkLst>
            <pc:docMk/>
            <pc:sldMk cId="492187369" sldId="267"/>
            <ac:spMk id="3" creationId="{190B33B1-FA15-B1F6-52B9-418451099D3F}"/>
          </ac:spMkLst>
        </pc:spChg>
        <pc:spChg chg="add mod">
          <ac:chgData name="Samuel Gonzalez" userId="14b959e4d93e70df" providerId="LiveId" clId="{ED61DCA1-FADB-4A0C-9775-F8BC733857A2}" dt="2023-05-25T13:48:27.220" v="362" actId="1076"/>
          <ac:spMkLst>
            <pc:docMk/>
            <pc:sldMk cId="492187369" sldId="267"/>
            <ac:spMk id="8" creationId="{807C08C9-6E3A-7A8E-E4AC-6AAFCE4DB53C}"/>
          </ac:spMkLst>
        </pc:spChg>
        <pc:picChg chg="add mod">
          <ac:chgData name="Samuel Gonzalez" userId="14b959e4d93e70df" providerId="LiveId" clId="{ED61DCA1-FADB-4A0C-9775-F8BC733857A2}" dt="2023-05-25T13:48:32.866" v="364" actId="1076"/>
          <ac:picMkLst>
            <pc:docMk/>
            <pc:sldMk cId="492187369" sldId="267"/>
            <ac:picMk id="3" creationId="{8460BF0A-C771-7C22-67CB-16A61F22F8A2}"/>
          </ac:picMkLst>
        </pc:picChg>
        <pc:picChg chg="add del mod">
          <ac:chgData name="Samuel Gonzalez" userId="14b959e4d93e70df" providerId="LiveId" clId="{ED61DCA1-FADB-4A0C-9775-F8BC733857A2}" dt="2023-05-25T13:44:09.581" v="318" actId="478"/>
          <ac:picMkLst>
            <pc:docMk/>
            <pc:sldMk cId="492187369" sldId="267"/>
            <ac:picMk id="5" creationId="{00362E77-66CA-C67E-05F2-037400898F95}"/>
          </ac:picMkLst>
        </pc:picChg>
        <pc:picChg chg="add mod">
          <ac:chgData name="Samuel Gonzalez" userId="14b959e4d93e70df" providerId="LiveId" clId="{ED61DCA1-FADB-4A0C-9775-F8BC733857A2}" dt="2023-05-25T13:48:31.009" v="363" actId="1076"/>
          <ac:picMkLst>
            <pc:docMk/>
            <pc:sldMk cId="492187369" sldId="267"/>
            <ac:picMk id="6" creationId="{78C979F5-2BCF-FFEA-E6A2-937ACC7EC766}"/>
          </ac:picMkLst>
        </pc:picChg>
        <pc:picChg chg="add del mod">
          <ac:chgData name="Samuel Gonzalez" userId="14b959e4d93e70df" providerId="LiveId" clId="{ED61DCA1-FADB-4A0C-9775-F8BC733857A2}" dt="2023-05-25T13:44:08.095" v="317" actId="478"/>
          <ac:picMkLst>
            <pc:docMk/>
            <pc:sldMk cId="492187369" sldId="267"/>
            <ac:picMk id="7" creationId="{32FCB43E-14C5-AC2E-E272-129787EF6896}"/>
          </ac:picMkLst>
        </pc:picChg>
        <pc:picChg chg="add mod">
          <ac:chgData name="Samuel Gonzalez" userId="14b959e4d93e70df" providerId="LiveId" clId="{ED61DCA1-FADB-4A0C-9775-F8BC733857A2}" dt="2023-05-25T13:50:22.024" v="366" actId="1076"/>
          <ac:picMkLst>
            <pc:docMk/>
            <pc:sldMk cId="492187369" sldId="267"/>
            <ac:picMk id="10" creationId="{41F2AF3E-2974-1AC0-F6E4-0CB132308C52}"/>
          </ac:picMkLst>
        </pc:picChg>
      </pc:sldChg>
      <pc:sldChg chg="addSp delSp modSp new mod setBg">
        <pc:chgData name="Samuel Gonzalez" userId="14b959e4d93e70df" providerId="LiveId" clId="{ED61DCA1-FADB-4A0C-9775-F8BC733857A2}" dt="2023-05-25T13:46:50.602" v="353" actId="26606"/>
        <pc:sldMkLst>
          <pc:docMk/>
          <pc:sldMk cId="1471680054" sldId="268"/>
        </pc:sldMkLst>
        <pc:spChg chg="del">
          <ac:chgData name="Samuel Gonzalez" userId="14b959e4d93e70df" providerId="LiveId" clId="{ED61DCA1-FADB-4A0C-9775-F8BC733857A2}" dt="2023-05-25T13:46:20.167" v="333" actId="478"/>
          <ac:spMkLst>
            <pc:docMk/>
            <pc:sldMk cId="1471680054" sldId="268"/>
            <ac:spMk id="2" creationId="{CDD71087-8C6F-6B4C-D1DA-C9DBBE389577}"/>
          </ac:spMkLst>
        </pc:spChg>
        <pc:spChg chg="del">
          <ac:chgData name="Samuel Gonzalez" userId="14b959e4d93e70df" providerId="LiveId" clId="{ED61DCA1-FADB-4A0C-9775-F8BC733857A2}" dt="2023-05-25T13:46:18.260" v="332" actId="478"/>
          <ac:spMkLst>
            <pc:docMk/>
            <pc:sldMk cId="1471680054" sldId="268"/>
            <ac:spMk id="3" creationId="{31DCA982-548F-A30A-FBE2-3E688D603D7D}"/>
          </ac:spMkLst>
        </pc:spChg>
        <pc:spChg chg="add del">
          <ac:chgData name="Samuel Gonzalez" userId="14b959e4d93e70df" providerId="LiveId" clId="{ED61DCA1-FADB-4A0C-9775-F8BC733857A2}" dt="2023-05-25T13:46:25.669" v="336" actId="26606"/>
          <ac:spMkLst>
            <pc:docMk/>
            <pc:sldMk cId="1471680054" sldId="268"/>
            <ac:spMk id="10" creationId="{FD57F13B-6973-4CE9-92F3-5EC476ED97B5}"/>
          </ac:spMkLst>
        </pc:spChg>
        <pc:spChg chg="add del">
          <ac:chgData name="Samuel Gonzalez" userId="14b959e4d93e70df" providerId="LiveId" clId="{ED61DCA1-FADB-4A0C-9775-F8BC733857A2}" dt="2023-05-25T13:46:30.341" v="338" actId="26606"/>
          <ac:spMkLst>
            <pc:docMk/>
            <pc:sldMk cId="1471680054" sldId="268"/>
            <ac:spMk id="12" creationId="{FD57F13B-6973-4CE9-92F3-5EC476ED97B5}"/>
          </ac:spMkLst>
        </pc:spChg>
        <pc:spChg chg="add del">
          <ac:chgData name="Samuel Gonzalez" userId="14b959e4d93e70df" providerId="LiveId" clId="{ED61DCA1-FADB-4A0C-9775-F8BC733857A2}" dt="2023-05-25T13:46:31.647" v="340" actId="26606"/>
          <ac:spMkLst>
            <pc:docMk/>
            <pc:sldMk cId="1471680054" sldId="268"/>
            <ac:spMk id="14" creationId="{FD57F13B-6973-4CE9-92F3-5EC476ED97B5}"/>
          </ac:spMkLst>
        </pc:spChg>
        <pc:spChg chg="add del">
          <ac:chgData name="Samuel Gonzalez" userId="14b959e4d93e70df" providerId="LiveId" clId="{ED61DCA1-FADB-4A0C-9775-F8BC733857A2}" dt="2023-05-25T13:46:38.286" v="342" actId="26606"/>
          <ac:spMkLst>
            <pc:docMk/>
            <pc:sldMk cId="1471680054" sldId="268"/>
            <ac:spMk id="17" creationId="{FD57F13B-6973-4CE9-92F3-5EC476ED97B5}"/>
          </ac:spMkLst>
        </pc:spChg>
        <pc:spChg chg="add del">
          <ac:chgData name="Samuel Gonzalez" userId="14b959e4d93e70df" providerId="LiveId" clId="{ED61DCA1-FADB-4A0C-9775-F8BC733857A2}" dt="2023-05-25T13:46:41.974" v="344" actId="26606"/>
          <ac:spMkLst>
            <pc:docMk/>
            <pc:sldMk cId="1471680054" sldId="268"/>
            <ac:spMk id="20" creationId="{FD57F13B-6973-4CE9-92F3-5EC476ED97B5}"/>
          </ac:spMkLst>
        </pc:spChg>
        <pc:spChg chg="add del">
          <ac:chgData name="Samuel Gonzalez" userId="14b959e4d93e70df" providerId="LiveId" clId="{ED61DCA1-FADB-4A0C-9775-F8BC733857A2}" dt="2023-05-25T13:46:41.974" v="344" actId="26606"/>
          <ac:spMkLst>
            <pc:docMk/>
            <pc:sldMk cId="1471680054" sldId="268"/>
            <ac:spMk id="21" creationId="{F26684C2-6A38-439A-B608-64C3C746A43F}"/>
          </ac:spMkLst>
        </pc:spChg>
        <pc:spChg chg="add del">
          <ac:chgData name="Samuel Gonzalez" userId="14b959e4d93e70df" providerId="LiveId" clId="{ED61DCA1-FADB-4A0C-9775-F8BC733857A2}" dt="2023-05-25T13:46:43.197" v="346" actId="26606"/>
          <ac:spMkLst>
            <pc:docMk/>
            <pc:sldMk cId="1471680054" sldId="268"/>
            <ac:spMk id="23" creationId="{FD57F13B-6973-4CE9-92F3-5EC476ED97B5}"/>
          </ac:spMkLst>
        </pc:spChg>
        <pc:spChg chg="add del">
          <ac:chgData name="Samuel Gonzalez" userId="14b959e4d93e70df" providerId="LiveId" clId="{ED61DCA1-FADB-4A0C-9775-F8BC733857A2}" dt="2023-05-25T13:46:43.197" v="346" actId="26606"/>
          <ac:spMkLst>
            <pc:docMk/>
            <pc:sldMk cId="1471680054" sldId="268"/>
            <ac:spMk id="24" creationId="{968B5335-D5FF-4145-97AC-3783A0DE47FD}"/>
          </ac:spMkLst>
        </pc:spChg>
        <pc:spChg chg="add del">
          <ac:chgData name="Samuel Gonzalez" userId="14b959e4d93e70df" providerId="LiveId" clId="{ED61DCA1-FADB-4A0C-9775-F8BC733857A2}" dt="2023-05-25T13:46:43.197" v="346" actId="26606"/>
          <ac:spMkLst>
            <pc:docMk/>
            <pc:sldMk cId="1471680054" sldId="268"/>
            <ac:spMk id="25" creationId="{0C1D0562-B987-4741-985E-3AADE1075E66}"/>
          </ac:spMkLst>
        </pc:spChg>
        <pc:spChg chg="add del">
          <ac:chgData name="Samuel Gonzalez" userId="14b959e4d93e70df" providerId="LiveId" clId="{ED61DCA1-FADB-4A0C-9775-F8BC733857A2}" dt="2023-05-25T13:46:44.462" v="348" actId="26606"/>
          <ac:spMkLst>
            <pc:docMk/>
            <pc:sldMk cId="1471680054" sldId="268"/>
            <ac:spMk id="27" creationId="{FD57F13B-6973-4CE9-92F3-5EC476ED97B5}"/>
          </ac:spMkLst>
        </pc:spChg>
        <pc:spChg chg="add del">
          <ac:chgData name="Samuel Gonzalez" userId="14b959e4d93e70df" providerId="LiveId" clId="{ED61DCA1-FADB-4A0C-9775-F8BC733857A2}" dt="2023-05-25T13:46:44.462" v="348" actId="26606"/>
          <ac:spMkLst>
            <pc:docMk/>
            <pc:sldMk cId="1471680054" sldId="268"/>
            <ac:spMk id="28" creationId="{62426CAE-B134-4AF2-8E92-6ADBFCBE287D}"/>
          </ac:spMkLst>
        </pc:spChg>
        <pc:spChg chg="add del">
          <ac:chgData name="Samuel Gonzalez" userId="14b959e4d93e70df" providerId="LiveId" clId="{ED61DCA1-FADB-4A0C-9775-F8BC733857A2}" dt="2023-05-25T13:46:46.198" v="350" actId="26606"/>
          <ac:spMkLst>
            <pc:docMk/>
            <pc:sldMk cId="1471680054" sldId="268"/>
            <ac:spMk id="30" creationId="{FD57F13B-6973-4CE9-92F3-5EC476ED97B5}"/>
          </ac:spMkLst>
        </pc:spChg>
        <pc:spChg chg="add del">
          <ac:chgData name="Samuel Gonzalez" userId="14b959e4d93e70df" providerId="LiveId" clId="{ED61DCA1-FADB-4A0C-9775-F8BC733857A2}" dt="2023-05-25T13:46:46.198" v="350" actId="26606"/>
          <ac:spMkLst>
            <pc:docMk/>
            <pc:sldMk cId="1471680054" sldId="268"/>
            <ac:spMk id="31" creationId="{968B5335-D5FF-4145-97AC-3783A0DE47FD}"/>
          </ac:spMkLst>
        </pc:spChg>
        <pc:spChg chg="add del">
          <ac:chgData name="Samuel Gonzalez" userId="14b959e4d93e70df" providerId="LiveId" clId="{ED61DCA1-FADB-4A0C-9775-F8BC733857A2}" dt="2023-05-25T13:46:46.198" v="350" actId="26606"/>
          <ac:spMkLst>
            <pc:docMk/>
            <pc:sldMk cId="1471680054" sldId="268"/>
            <ac:spMk id="32" creationId="{0C1D0562-B987-4741-985E-3AADE1075E66}"/>
          </ac:spMkLst>
        </pc:spChg>
        <pc:spChg chg="add del">
          <ac:chgData name="Samuel Gonzalez" userId="14b959e4d93e70df" providerId="LiveId" clId="{ED61DCA1-FADB-4A0C-9775-F8BC733857A2}" dt="2023-05-25T13:46:50.602" v="353" actId="26606"/>
          <ac:spMkLst>
            <pc:docMk/>
            <pc:sldMk cId="1471680054" sldId="268"/>
            <ac:spMk id="34" creationId="{FD57F13B-6973-4CE9-92F3-5EC476ED97B5}"/>
          </ac:spMkLst>
        </pc:spChg>
        <pc:picChg chg="add mod">
          <ac:chgData name="Samuel Gonzalez" userId="14b959e4d93e70df" providerId="LiveId" clId="{ED61DCA1-FADB-4A0C-9775-F8BC733857A2}" dt="2023-05-25T13:46:50.602" v="353" actId="26606"/>
          <ac:picMkLst>
            <pc:docMk/>
            <pc:sldMk cId="1471680054" sldId="268"/>
            <ac:picMk id="5" creationId="{3B7D9389-A830-9E6F-BDA8-2603F40E8A67}"/>
          </ac:picMkLst>
        </pc:picChg>
        <pc:cxnChg chg="add del">
          <ac:chgData name="Samuel Gonzalez" userId="14b959e4d93e70df" providerId="LiveId" clId="{ED61DCA1-FADB-4A0C-9775-F8BC733857A2}" dt="2023-05-25T13:46:31.647" v="340" actId="26606"/>
          <ac:cxnSpMkLst>
            <pc:docMk/>
            <pc:sldMk cId="1471680054" sldId="268"/>
            <ac:cxnSpMk id="15" creationId="{8EBABBB3-9834-451A-9C3E-59630549FC79}"/>
          </ac:cxnSpMkLst>
        </pc:cxnChg>
        <pc:cxnChg chg="add del">
          <ac:chgData name="Samuel Gonzalez" userId="14b959e4d93e70df" providerId="LiveId" clId="{ED61DCA1-FADB-4A0C-9775-F8BC733857A2}" dt="2023-05-25T13:46:38.286" v="342" actId="26606"/>
          <ac:cxnSpMkLst>
            <pc:docMk/>
            <pc:sldMk cId="1471680054" sldId="268"/>
            <ac:cxnSpMk id="18" creationId="{8EBABBB3-9834-451A-9C3E-59630549FC79}"/>
          </ac:cxnSpMkLst>
        </pc:cxnChg>
      </pc:sldChg>
      <pc:sldChg chg="addSp delSp modSp new mod">
        <pc:chgData name="Samuel Gonzalez" userId="14b959e4d93e70df" providerId="LiveId" clId="{ED61DCA1-FADB-4A0C-9775-F8BC733857A2}" dt="2023-05-25T13:51:32.474" v="371" actId="1076"/>
        <pc:sldMkLst>
          <pc:docMk/>
          <pc:sldMk cId="3698781348" sldId="269"/>
        </pc:sldMkLst>
        <pc:spChg chg="mod">
          <ac:chgData name="Samuel Gonzalez" userId="14b959e4d93e70df" providerId="LiveId" clId="{ED61DCA1-FADB-4A0C-9775-F8BC733857A2}" dt="2023-05-25T13:50:40.006" v="368" actId="1076"/>
          <ac:spMkLst>
            <pc:docMk/>
            <pc:sldMk cId="3698781348" sldId="269"/>
            <ac:spMk id="2" creationId="{6D147CC6-02A4-1D6B-72D2-78FE8FEE5A27}"/>
          </ac:spMkLst>
        </pc:spChg>
        <pc:spChg chg="del">
          <ac:chgData name="Samuel Gonzalez" userId="14b959e4d93e70df" providerId="LiveId" clId="{ED61DCA1-FADB-4A0C-9775-F8BC733857A2}" dt="2023-05-25T13:47:03.937" v="358" actId="478"/>
          <ac:spMkLst>
            <pc:docMk/>
            <pc:sldMk cId="3698781348" sldId="269"/>
            <ac:spMk id="3" creationId="{9A0884F9-2555-936F-DC7C-C057F1AF3A6D}"/>
          </ac:spMkLst>
        </pc:spChg>
        <pc:picChg chg="add mod">
          <ac:chgData name="Samuel Gonzalez" userId="14b959e4d93e70df" providerId="LiveId" clId="{ED61DCA1-FADB-4A0C-9775-F8BC733857A2}" dt="2023-05-25T13:50:42.225" v="369" actId="1076"/>
          <ac:picMkLst>
            <pc:docMk/>
            <pc:sldMk cId="3698781348" sldId="269"/>
            <ac:picMk id="5" creationId="{64ECFD3F-84BF-E347-11F3-ED85A51E9BD1}"/>
          </ac:picMkLst>
        </pc:picChg>
        <pc:picChg chg="add mod">
          <ac:chgData name="Samuel Gonzalez" userId="14b959e4d93e70df" providerId="LiveId" clId="{ED61DCA1-FADB-4A0C-9775-F8BC733857A2}" dt="2023-05-25T13:51:32.474" v="371" actId="1076"/>
          <ac:picMkLst>
            <pc:docMk/>
            <pc:sldMk cId="3698781348" sldId="269"/>
            <ac:picMk id="7" creationId="{BCCA3A1D-1DE9-924D-DAE5-CFFDC0EB106B}"/>
          </ac:picMkLst>
        </pc:picChg>
      </pc:sldChg>
      <pc:sldChg chg="addSp delSp new mod">
        <pc:chgData name="Samuel Gonzalez" userId="14b959e4d93e70df" providerId="LiveId" clId="{ED61DCA1-FADB-4A0C-9775-F8BC733857A2}" dt="2023-05-25T13:52:05.950" v="375" actId="22"/>
        <pc:sldMkLst>
          <pc:docMk/>
          <pc:sldMk cId="2658159423" sldId="270"/>
        </pc:sldMkLst>
        <pc:spChg chg="del">
          <ac:chgData name="Samuel Gonzalez" userId="14b959e4d93e70df" providerId="LiveId" clId="{ED61DCA1-FADB-4A0C-9775-F8BC733857A2}" dt="2023-05-25T13:52:05.481" v="374" actId="478"/>
          <ac:spMkLst>
            <pc:docMk/>
            <pc:sldMk cId="2658159423" sldId="270"/>
            <ac:spMk id="2" creationId="{29FD794B-BBD7-1893-3FAA-DCB79C4CEA65}"/>
          </ac:spMkLst>
        </pc:spChg>
        <pc:spChg chg="del">
          <ac:chgData name="Samuel Gonzalez" userId="14b959e4d93e70df" providerId="LiveId" clId="{ED61DCA1-FADB-4A0C-9775-F8BC733857A2}" dt="2023-05-25T13:52:03.645" v="373" actId="478"/>
          <ac:spMkLst>
            <pc:docMk/>
            <pc:sldMk cId="2658159423" sldId="270"/>
            <ac:spMk id="3" creationId="{D392CCCE-E2D8-656A-ECE2-213C41349DE5}"/>
          </ac:spMkLst>
        </pc:spChg>
        <pc:picChg chg="add">
          <ac:chgData name="Samuel Gonzalez" userId="14b959e4d93e70df" providerId="LiveId" clId="{ED61DCA1-FADB-4A0C-9775-F8BC733857A2}" dt="2023-05-25T13:52:05.950" v="375" actId="22"/>
          <ac:picMkLst>
            <pc:docMk/>
            <pc:sldMk cId="2658159423" sldId="270"/>
            <ac:picMk id="5" creationId="{BF059B3F-104D-E7DB-31BE-C669707FD96B}"/>
          </ac:picMkLst>
        </pc:picChg>
      </pc:sldChg>
      <pc:sldChg chg="addSp delSp modSp new mod setBg">
        <pc:chgData name="Samuel Gonzalez" userId="14b959e4d93e70df" providerId="LiveId" clId="{ED61DCA1-FADB-4A0C-9775-F8BC733857A2}" dt="2023-05-25T13:56:02.992" v="382" actId="26606"/>
        <pc:sldMkLst>
          <pc:docMk/>
          <pc:sldMk cId="700557501" sldId="271"/>
        </pc:sldMkLst>
        <pc:spChg chg="del">
          <ac:chgData name="Samuel Gonzalez" userId="14b959e4d93e70df" providerId="LiveId" clId="{ED61DCA1-FADB-4A0C-9775-F8BC733857A2}" dt="2023-05-25T13:55:54.769" v="378" actId="478"/>
          <ac:spMkLst>
            <pc:docMk/>
            <pc:sldMk cId="700557501" sldId="271"/>
            <ac:spMk id="2" creationId="{70599CB8-B0C3-C805-CB1C-36860220A837}"/>
          </ac:spMkLst>
        </pc:spChg>
        <pc:spChg chg="del">
          <ac:chgData name="Samuel Gonzalez" userId="14b959e4d93e70df" providerId="LiveId" clId="{ED61DCA1-FADB-4A0C-9775-F8BC733857A2}" dt="2023-05-25T13:55:52.988" v="377" actId="478"/>
          <ac:spMkLst>
            <pc:docMk/>
            <pc:sldMk cId="700557501" sldId="271"/>
            <ac:spMk id="3" creationId="{21A8F0D5-B7FA-0F18-53E7-7798FF34260F}"/>
          </ac:spMkLst>
        </pc:spChg>
        <pc:spChg chg="add">
          <ac:chgData name="Samuel Gonzalez" userId="14b959e4d93e70df" providerId="LiveId" clId="{ED61DCA1-FADB-4A0C-9775-F8BC733857A2}" dt="2023-05-25T13:56:02.992" v="382" actId="26606"/>
          <ac:spMkLst>
            <pc:docMk/>
            <pc:sldMk cId="700557501" sldId="271"/>
            <ac:spMk id="10" creationId="{FD57F13B-6973-4CE9-92F3-5EC476ED97B5}"/>
          </ac:spMkLst>
        </pc:spChg>
        <pc:picChg chg="add mod">
          <ac:chgData name="Samuel Gonzalez" userId="14b959e4d93e70df" providerId="LiveId" clId="{ED61DCA1-FADB-4A0C-9775-F8BC733857A2}" dt="2023-05-25T13:56:02.992" v="382" actId="26606"/>
          <ac:picMkLst>
            <pc:docMk/>
            <pc:sldMk cId="700557501" sldId="271"/>
            <ac:picMk id="5" creationId="{89663F84-BC85-C188-CE59-B436C607867C}"/>
          </ac:picMkLst>
        </pc:picChg>
        <pc:cxnChg chg="add">
          <ac:chgData name="Samuel Gonzalez" userId="14b959e4d93e70df" providerId="LiveId" clId="{ED61DCA1-FADB-4A0C-9775-F8BC733857A2}" dt="2023-05-25T13:56:02.992" v="382" actId="26606"/>
          <ac:cxnSpMkLst>
            <pc:docMk/>
            <pc:sldMk cId="700557501" sldId="271"/>
            <ac:cxnSpMk id="12" creationId="{8EBABBB3-9834-451A-9C3E-59630549FC79}"/>
          </ac:cxnSpMkLst>
        </pc:cxnChg>
      </pc:sldChg>
      <pc:sldChg chg="addSp delSp modSp new mod setBg addAnim delAnim">
        <pc:chgData name="Samuel Gonzalez" userId="14b959e4d93e70df" providerId="LiveId" clId="{ED61DCA1-FADB-4A0C-9775-F8BC733857A2}" dt="2023-05-25T13:57:22.013" v="409" actId="1076"/>
        <pc:sldMkLst>
          <pc:docMk/>
          <pc:sldMk cId="960055738" sldId="272"/>
        </pc:sldMkLst>
        <pc:spChg chg="mod ord">
          <ac:chgData name="Samuel Gonzalez" userId="14b959e4d93e70df" providerId="LiveId" clId="{ED61DCA1-FADB-4A0C-9775-F8BC733857A2}" dt="2023-05-25T13:57:14.921" v="406" actId="1076"/>
          <ac:spMkLst>
            <pc:docMk/>
            <pc:sldMk cId="960055738" sldId="272"/>
            <ac:spMk id="2" creationId="{774AF3D5-5DCF-2D93-A2C3-FACAF8A08A89}"/>
          </ac:spMkLst>
        </pc:spChg>
        <pc:spChg chg="del">
          <ac:chgData name="Samuel Gonzalez" userId="14b959e4d93e70df" providerId="LiveId" clId="{ED61DCA1-FADB-4A0C-9775-F8BC733857A2}" dt="2023-05-25T13:56:41.103" v="392" actId="478"/>
          <ac:spMkLst>
            <pc:docMk/>
            <pc:sldMk cId="960055738" sldId="272"/>
            <ac:spMk id="3" creationId="{FFAD3E45-73CC-BD92-D7C4-4B66F883B9B0}"/>
          </ac:spMkLst>
        </pc:spChg>
        <pc:spChg chg="add del">
          <ac:chgData name="Samuel Gonzalez" userId="14b959e4d93e70df" providerId="LiveId" clId="{ED61DCA1-FADB-4A0C-9775-F8BC733857A2}" dt="2023-05-25T13:56:51.271" v="396" actId="26606"/>
          <ac:spMkLst>
            <pc:docMk/>
            <pc:sldMk cId="960055738" sldId="272"/>
            <ac:spMk id="10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5-25T13:56:51.271" v="396" actId="26606"/>
          <ac:spMkLst>
            <pc:docMk/>
            <pc:sldMk cId="960055738" sldId="272"/>
            <ac:spMk id="14" creationId="{6BF1DCD9-4684-4B84-AD73-6652C8BAC73F}"/>
          </ac:spMkLst>
        </pc:spChg>
        <pc:spChg chg="add del">
          <ac:chgData name="Samuel Gonzalez" userId="14b959e4d93e70df" providerId="LiveId" clId="{ED61DCA1-FADB-4A0C-9775-F8BC733857A2}" dt="2023-05-25T13:56:51.271" v="396" actId="26606"/>
          <ac:spMkLst>
            <pc:docMk/>
            <pc:sldMk cId="960055738" sldId="272"/>
            <ac:spMk id="16" creationId="{4BE6A732-8124-4A59-8EC9-BF4A1648A00C}"/>
          </ac:spMkLst>
        </pc:spChg>
        <pc:spChg chg="add del">
          <ac:chgData name="Samuel Gonzalez" userId="14b959e4d93e70df" providerId="LiveId" clId="{ED61DCA1-FADB-4A0C-9775-F8BC733857A2}" dt="2023-05-25T13:56:54.250" v="398" actId="26606"/>
          <ac:spMkLst>
            <pc:docMk/>
            <pc:sldMk cId="960055738" sldId="272"/>
            <ac:spMk id="20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5-25T13:56:54.250" v="398" actId="26606"/>
          <ac:spMkLst>
            <pc:docMk/>
            <pc:sldMk cId="960055738" sldId="272"/>
            <ac:spMk id="22" creationId="{6D1F4DC3-EDAB-401A-BD21-33D25AB5FD4B}"/>
          </ac:spMkLst>
        </pc:spChg>
        <pc:spChg chg="add del">
          <ac:chgData name="Samuel Gonzalez" userId="14b959e4d93e70df" providerId="LiveId" clId="{ED61DCA1-FADB-4A0C-9775-F8BC733857A2}" dt="2023-05-25T13:56:54.250" v="398" actId="26606"/>
          <ac:spMkLst>
            <pc:docMk/>
            <pc:sldMk cId="960055738" sldId="272"/>
            <ac:spMk id="23" creationId="{E9C7EB16-0EC8-4488-ACB2-C24CF90E5624}"/>
          </ac:spMkLst>
        </pc:spChg>
        <pc:spChg chg="add del">
          <ac:chgData name="Samuel Gonzalez" userId="14b959e4d93e70df" providerId="LiveId" clId="{ED61DCA1-FADB-4A0C-9775-F8BC733857A2}" dt="2023-05-25T13:56:54.250" v="398" actId="26606"/>
          <ac:spMkLst>
            <pc:docMk/>
            <pc:sldMk cId="960055738" sldId="272"/>
            <ac:spMk id="24" creationId="{C3C4CE1C-C768-4656-8941-CE322DBE716F}"/>
          </ac:spMkLst>
        </pc:spChg>
        <pc:spChg chg="add del">
          <ac:chgData name="Samuel Gonzalez" userId="14b959e4d93e70df" providerId="LiveId" clId="{ED61DCA1-FADB-4A0C-9775-F8BC733857A2}" dt="2023-05-25T13:56:57.096" v="400" actId="26606"/>
          <ac:spMkLst>
            <pc:docMk/>
            <pc:sldMk cId="960055738" sldId="272"/>
            <ac:spMk id="26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5-25T13:56:57.096" v="400" actId="26606"/>
          <ac:spMkLst>
            <pc:docMk/>
            <pc:sldMk cId="960055738" sldId="272"/>
            <ac:spMk id="28" creationId="{4E5B79A0-69AD-4CBD-897F-32C7A2BA2FBB}"/>
          </ac:spMkLst>
        </pc:spChg>
        <pc:spChg chg="add del">
          <ac:chgData name="Samuel Gonzalez" userId="14b959e4d93e70df" providerId="LiveId" clId="{ED61DCA1-FADB-4A0C-9775-F8BC733857A2}" dt="2023-05-25T13:56:57.096" v="400" actId="26606"/>
          <ac:spMkLst>
            <pc:docMk/>
            <pc:sldMk cId="960055738" sldId="272"/>
            <ac:spMk id="29" creationId="{7C2F33EB-E7CB-4EE9-BBBF-D632F5C00EAE}"/>
          </ac:spMkLst>
        </pc:spChg>
        <pc:spChg chg="add del">
          <ac:chgData name="Samuel Gonzalez" userId="14b959e4d93e70df" providerId="LiveId" clId="{ED61DCA1-FADB-4A0C-9775-F8BC733857A2}" dt="2023-05-25T13:56:57.096" v="400" actId="26606"/>
          <ac:spMkLst>
            <pc:docMk/>
            <pc:sldMk cId="960055738" sldId="272"/>
            <ac:spMk id="30" creationId="{D5D12016-6EE5-4F4A-BC99-A56493E60F06}"/>
          </ac:spMkLst>
        </pc:spChg>
        <pc:spChg chg="add del">
          <ac:chgData name="Samuel Gonzalez" userId="14b959e4d93e70df" providerId="LiveId" clId="{ED61DCA1-FADB-4A0C-9775-F8BC733857A2}" dt="2023-05-25T13:56:57.096" v="400" actId="26606"/>
          <ac:spMkLst>
            <pc:docMk/>
            <pc:sldMk cId="960055738" sldId="272"/>
            <ac:spMk id="31" creationId="{74270B3E-3C96-4381-9F21-EC83F1E1A0FD}"/>
          </ac:spMkLst>
        </pc:spChg>
        <pc:picChg chg="add del mod">
          <ac:chgData name="Samuel Gonzalez" userId="14b959e4d93e70df" providerId="LiveId" clId="{ED61DCA1-FADB-4A0C-9775-F8BC733857A2}" dt="2023-05-25T13:56:57.461" v="401" actId="22"/>
          <ac:picMkLst>
            <pc:docMk/>
            <pc:sldMk cId="960055738" sldId="272"/>
            <ac:picMk id="5" creationId="{69251E0C-93D8-E0A0-6F76-D60430A42F47}"/>
          </ac:picMkLst>
        </pc:picChg>
        <pc:picChg chg="add mod">
          <ac:chgData name="Samuel Gonzalez" userId="14b959e4d93e70df" providerId="LiveId" clId="{ED61DCA1-FADB-4A0C-9775-F8BC733857A2}" dt="2023-05-25T13:57:22.013" v="409" actId="1076"/>
          <ac:picMkLst>
            <pc:docMk/>
            <pc:sldMk cId="960055738" sldId="272"/>
            <ac:picMk id="7" creationId="{4A23D7A5-F7C4-53A4-D0D1-6E1BCBA44EF4}"/>
          </ac:picMkLst>
        </pc:picChg>
        <pc:cxnChg chg="add del">
          <ac:chgData name="Samuel Gonzalez" userId="14b959e4d93e70df" providerId="LiveId" clId="{ED61DCA1-FADB-4A0C-9775-F8BC733857A2}" dt="2023-05-25T13:56:51.271" v="396" actId="26606"/>
          <ac:cxnSpMkLst>
            <pc:docMk/>
            <pc:sldMk cId="960055738" sldId="272"/>
            <ac:cxnSpMk id="12" creationId="{4C75A547-BCD1-42BE-966E-53CA0AB93165}"/>
          </ac:cxnSpMkLst>
        </pc:cxnChg>
        <pc:cxnChg chg="add del">
          <ac:chgData name="Samuel Gonzalez" userId="14b959e4d93e70df" providerId="LiveId" clId="{ED61DCA1-FADB-4A0C-9775-F8BC733857A2}" dt="2023-05-25T13:56:51.271" v="396" actId="26606"/>
          <ac:cxnSpMkLst>
            <pc:docMk/>
            <pc:sldMk cId="960055738" sldId="272"/>
            <ac:cxnSpMk id="18" creationId="{EFDAA6A4-1F42-460B-A500-921EEB4BC01C}"/>
          </ac:cxnSpMkLst>
        </pc:cxnChg>
        <pc:cxnChg chg="add del">
          <ac:chgData name="Samuel Gonzalez" userId="14b959e4d93e70df" providerId="LiveId" clId="{ED61DCA1-FADB-4A0C-9775-F8BC733857A2}" dt="2023-05-25T13:56:54.250" v="398" actId="26606"/>
          <ac:cxnSpMkLst>
            <pc:docMk/>
            <pc:sldMk cId="960055738" sldId="272"/>
            <ac:cxnSpMk id="21" creationId="{4C75A547-BCD1-42BE-966E-53CA0AB93165}"/>
          </ac:cxnSpMkLst>
        </pc:cxnChg>
        <pc:cxnChg chg="add del">
          <ac:chgData name="Samuel Gonzalez" userId="14b959e4d93e70df" providerId="LiveId" clId="{ED61DCA1-FADB-4A0C-9775-F8BC733857A2}" dt="2023-05-25T13:56:57.096" v="400" actId="26606"/>
          <ac:cxnSpMkLst>
            <pc:docMk/>
            <pc:sldMk cId="960055738" sldId="272"/>
            <ac:cxnSpMk id="27" creationId="{4C75A547-BCD1-42BE-966E-53CA0AB93165}"/>
          </ac:cxnSpMkLst>
        </pc:cxnChg>
        <pc:cxnChg chg="add del">
          <ac:chgData name="Samuel Gonzalez" userId="14b959e4d93e70df" providerId="LiveId" clId="{ED61DCA1-FADB-4A0C-9775-F8BC733857A2}" dt="2023-05-25T13:56:57.096" v="400" actId="26606"/>
          <ac:cxnSpMkLst>
            <pc:docMk/>
            <pc:sldMk cId="960055738" sldId="272"/>
            <ac:cxnSpMk id="32" creationId="{071DF4C0-7A22-4E59-9E9C-BD2E245364DD}"/>
          </ac:cxnSpMkLst>
        </pc:cxnChg>
      </pc:sldChg>
      <pc:sldChg chg="addSp delSp new mod">
        <pc:chgData name="Samuel Gonzalez" userId="14b959e4d93e70df" providerId="LiveId" clId="{ED61DCA1-FADB-4A0C-9775-F8BC733857A2}" dt="2023-05-25T14:06:33.604" v="413" actId="22"/>
        <pc:sldMkLst>
          <pc:docMk/>
          <pc:sldMk cId="101716183" sldId="273"/>
        </pc:sldMkLst>
        <pc:spChg chg="del">
          <ac:chgData name="Samuel Gonzalez" userId="14b959e4d93e70df" providerId="LiveId" clId="{ED61DCA1-FADB-4A0C-9775-F8BC733857A2}" dt="2023-05-25T14:06:11.067" v="412" actId="478"/>
          <ac:spMkLst>
            <pc:docMk/>
            <pc:sldMk cId="101716183" sldId="273"/>
            <ac:spMk id="2" creationId="{31AA8052-5800-5D28-B1C8-861C68591EC1}"/>
          </ac:spMkLst>
        </pc:spChg>
        <pc:spChg chg="del">
          <ac:chgData name="Samuel Gonzalez" userId="14b959e4d93e70df" providerId="LiveId" clId="{ED61DCA1-FADB-4A0C-9775-F8BC733857A2}" dt="2023-05-25T14:06:09.209" v="411" actId="478"/>
          <ac:spMkLst>
            <pc:docMk/>
            <pc:sldMk cId="101716183" sldId="273"/>
            <ac:spMk id="3" creationId="{2EAA9ACC-B7A4-A063-DB55-BF1C406725F5}"/>
          </ac:spMkLst>
        </pc:spChg>
        <pc:picChg chg="add">
          <ac:chgData name="Samuel Gonzalez" userId="14b959e4d93e70df" providerId="LiveId" clId="{ED61DCA1-FADB-4A0C-9775-F8BC733857A2}" dt="2023-05-25T14:06:33.604" v="413" actId="22"/>
          <ac:picMkLst>
            <pc:docMk/>
            <pc:sldMk cId="101716183" sldId="273"/>
            <ac:picMk id="5" creationId="{CE8015F9-9491-6E7B-16A3-A2335043F968}"/>
          </ac:picMkLst>
        </pc:picChg>
      </pc:sldChg>
      <pc:sldChg chg="addSp delSp modSp new mod setBg">
        <pc:chgData name="Samuel Gonzalez" userId="14b959e4d93e70df" providerId="LiveId" clId="{ED61DCA1-FADB-4A0C-9775-F8BC733857A2}" dt="2023-05-25T14:07:40.680" v="441" actId="1076"/>
        <pc:sldMkLst>
          <pc:docMk/>
          <pc:sldMk cId="3562431501" sldId="274"/>
        </pc:sldMkLst>
        <pc:spChg chg="mod">
          <ac:chgData name="Samuel Gonzalez" userId="14b959e4d93e70df" providerId="LiveId" clId="{ED61DCA1-FADB-4A0C-9775-F8BC733857A2}" dt="2023-05-25T14:07:34.079" v="439" actId="26606"/>
          <ac:spMkLst>
            <pc:docMk/>
            <pc:sldMk cId="3562431501" sldId="274"/>
            <ac:spMk id="2" creationId="{0806F89C-7682-D2ED-0672-1FDB7DD73C63}"/>
          </ac:spMkLst>
        </pc:spChg>
        <pc:spChg chg="del">
          <ac:chgData name="Samuel Gonzalez" userId="14b959e4d93e70df" providerId="LiveId" clId="{ED61DCA1-FADB-4A0C-9775-F8BC733857A2}" dt="2023-05-25T14:06:56.467" v="437" actId="478"/>
          <ac:spMkLst>
            <pc:docMk/>
            <pc:sldMk cId="3562431501" sldId="274"/>
            <ac:spMk id="3" creationId="{77E8C467-A391-6758-6215-6F6B512867DC}"/>
          </ac:spMkLst>
        </pc:spChg>
        <pc:spChg chg="add">
          <ac:chgData name="Samuel Gonzalez" userId="14b959e4d93e70df" providerId="LiveId" clId="{ED61DCA1-FADB-4A0C-9775-F8BC733857A2}" dt="2023-05-25T14:07:34.079" v="439" actId="26606"/>
          <ac:spMkLst>
            <pc:docMk/>
            <pc:sldMk cId="3562431501" sldId="274"/>
            <ac:spMk id="10" creationId="{5CD60141-EEBD-4EC1-8E34-0344C16A18A2}"/>
          </ac:spMkLst>
        </pc:spChg>
        <pc:spChg chg="add">
          <ac:chgData name="Samuel Gonzalez" userId="14b959e4d93e70df" providerId="LiveId" clId="{ED61DCA1-FADB-4A0C-9775-F8BC733857A2}" dt="2023-05-25T14:07:34.079" v="439" actId="26606"/>
          <ac:spMkLst>
            <pc:docMk/>
            <pc:sldMk cId="3562431501" sldId="274"/>
            <ac:spMk id="14" creationId="{FE74E104-78A8-4DFA-9782-03C75DE1BF02}"/>
          </ac:spMkLst>
        </pc:spChg>
        <pc:spChg chg="add">
          <ac:chgData name="Samuel Gonzalez" userId="14b959e4d93e70df" providerId="LiveId" clId="{ED61DCA1-FADB-4A0C-9775-F8BC733857A2}" dt="2023-05-25T14:07:34.079" v="439" actId="26606"/>
          <ac:spMkLst>
            <pc:docMk/>
            <pc:sldMk cId="3562431501" sldId="274"/>
            <ac:spMk id="16" creationId="{1747BCEA-D77E-4BD6-8954-C64996AB739A}"/>
          </ac:spMkLst>
        </pc:spChg>
        <pc:spChg chg="add">
          <ac:chgData name="Samuel Gonzalez" userId="14b959e4d93e70df" providerId="LiveId" clId="{ED61DCA1-FADB-4A0C-9775-F8BC733857A2}" dt="2023-05-25T14:07:34.079" v="439" actId="26606"/>
          <ac:spMkLst>
            <pc:docMk/>
            <pc:sldMk cId="3562431501" sldId="274"/>
            <ac:spMk id="18" creationId="{76D563F6-B8F0-406F-A032-1E478CA25158}"/>
          </ac:spMkLst>
        </pc:spChg>
        <pc:picChg chg="add mod">
          <ac:chgData name="Samuel Gonzalez" userId="14b959e4d93e70df" providerId="LiveId" clId="{ED61DCA1-FADB-4A0C-9775-F8BC733857A2}" dt="2023-05-25T14:07:40.680" v="441" actId="1076"/>
          <ac:picMkLst>
            <pc:docMk/>
            <pc:sldMk cId="3562431501" sldId="274"/>
            <ac:picMk id="5" creationId="{291EF121-65B4-AF24-53FB-8810E43A60DF}"/>
          </ac:picMkLst>
        </pc:picChg>
        <pc:cxnChg chg="add">
          <ac:chgData name="Samuel Gonzalez" userId="14b959e4d93e70df" providerId="LiveId" clId="{ED61DCA1-FADB-4A0C-9775-F8BC733857A2}" dt="2023-05-25T14:07:34.079" v="439" actId="26606"/>
          <ac:cxnSpMkLst>
            <pc:docMk/>
            <pc:sldMk cId="3562431501" sldId="274"/>
            <ac:cxnSpMk id="12" creationId="{4C75A547-BCD1-42BE-966E-53CA0AB93165}"/>
          </ac:cxnSpMkLst>
        </pc:cxnChg>
      </pc:sldChg>
      <pc:sldChg chg="addSp delSp modSp new mod">
        <pc:chgData name="Samuel Gonzalez" userId="14b959e4d93e70df" providerId="LiveId" clId="{ED61DCA1-FADB-4A0C-9775-F8BC733857A2}" dt="2023-05-25T14:09:23.612" v="449" actId="1076"/>
        <pc:sldMkLst>
          <pc:docMk/>
          <pc:sldMk cId="4111829001" sldId="275"/>
        </pc:sldMkLst>
        <pc:spChg chg="del">
          <ac:chgData name="Samuel Gonzalez" userId="14b959e4d93e70df" providerId="LiveId" clId="{ED61DCA1-FADB-4A0C-9775-F8BC733857A2}" dt="2023-05-25T14:07:50.987" v="444" actId="478"/>
          <ac:spMkLst>
            <pc:docMk/>
            <pc:sldMk cId="4111829001" sldId="275"/>
            <ac:spMk id="2" creationId="{E936D854-F4ED-A19B-37A9-230985C4F400}"/>
          </ac:spMkLst>
        </pc:spChg>
        <pc:spChg chg="del">
          <ac:chgData name="Samuel Gonzalez" userId="14b959e4d93e70df" providerId="LiveId" clId="{ED61DCA1-FADB-4A0C-9775-F8BC733857A2}" dt="2023-05-25T14:07:48.824" v="443" actId="478"/>
          <ac:spMkLst>
            <pc:docMk/>
            <pc:sldMk cId="4111829001" sldId="275"/>
            <ac:spMk id="3" creationId="{05B865D9-27B5-3145-8AF9-6DD180660888}"/>
          </ac:spMkLst>
        </pc:spChg>
        <pc:picChg chg="add mod">
          <ac:chgData name="Samuel Gonzalez" userId="14b959e4d93e70df" providerId="LiveId" clId="{ED61DCA1-FADB-4A0C-9775-F8BC733857A2}" dt="2023-05-25T14:09:21.414" v="448" actId="1076"/>
          <ac:picMkLst>
            <pc:docMk/>
            <pc:sldMk cId="4111829001" sldId="275"/>
            <ac:picMk id="5" creationId="{676D8DDE-1E45-4E6D-C497-635AB9ADD275}"/>
          </ac:picMkLst>
        </pc:picChg>
        <pc:picChg chg="add mod">
          <ac:chgData name="Samuel Gonzalez" userId="14b959e4d93e70df" providerId="LiveId" clId="{ED61DCA1-FADB-4A0C-9775-F8BC733857A2}" dt="2023-05-25T14:09:23.612" v="449" actId="1076"/>
          <ac:picMkLst>
            <pc:docMk/>
            <pc:sldMk cId="4111829001" sldId="275"/>
            <ac:picMk id="7" creationId="{6A0A3A9A-7F0D-EB17-BA1D-0285F63DF883}"/>
          </ac:picMkLst>
        </pc:picChg>
      </pc:sldChg>
      <pc:sldChg chg="modSp new mod">
        <pc:chgData name="Samuel Gonzalez" userId="14b959e4d93e70df" providerId="LiveId" clId="{ED61DCA1-FADB-4A0C-9775-F8BC733857A2}" dt="2023-05-25T14:21:48.065" v="462" actId="20577"/>
        <pc:sldMkLst>
          <pc:docMk/>
          <pc:sldMk cId="3015547281" sldId="276"/>
        </pc:sldMkLst>
        <pc:spChg chg="mod">
          <ac:chgData name="Samuel Gonzalez" userId="14b959e4d93e70df" providerId="LiveId" clId="{ED61DCA1-FADB-4A0C-9775-F8BC733857A2}" dt="2023-05-25T14:21:48.065" v="462" actId="20577"/>
          <ac:spMkLst>
            <pc:docMk/>
            <pc:sldMk cId="3015547281" sldId="276"/>
            <ac:spMk id="2" creationId="{F38A423C-FF48-6F9E-2456-1DC585D2AA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2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29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0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C3F87-B46F-C410-1209-7942EC5C2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 fontScale="90000"/>
          </a:bodyPr>
          <a:lstStyle/>
          <a:p>
            <a:r>
              <a:rPr lang="es-ES" dirty="0"/>
              <a:t>Trabajo de control moderno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4A75-43FE-063C-511B-BC7C011E4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10061"/>
            <a:ext cx="2597190" cy="1814946"/>
          </a:xfrm>
        </p:spPr>
        <p:txBody>
          <a:bodyPr anchor="b">
            <a:normAutofit/>
          </a:bodyPr>
          <a:lstStyle/>
          <a:p>
            <a:r>
              <a:rPr lang="es-ES" dirty="0"/>
              <a:t>Samuel Octavio González Azpeitia</a:t>
            </a:r>
            <a:endParaRPr lang="es-MX" dirty="0"/>
          </a:p>
        </p:txBody>
      </p: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8C653F17-51C9-CC49-8877-A6E3D3B9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" r="7352" b="-1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1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059B3F-104D-E7DB-31BE-C669707F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123"/>
            <a:ext cx="12192000" cy="56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5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663F84-BC85-C188-CE59-B436C6078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99" r="12013" b="-1"/>
          <a:stretch/>
        </p:blipFill>
        <p:spPr>
          <a:xfrm>
            <a:off x="1233838" y="644111"/>
            <a:ext cx="9760638" cy="52966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55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AF3D5-5DCF-2D93-A2C3-FACAF8A0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377635"/>
            <a:ext cx="2638425" cy="812990"/>
          </a:xfrm>
        </p:spPr>
        <p:txBody>
          <a:bodyPr/>
          <a:lstStyle/>
          <a:p>
            <a:r>
              <a:rPr lang="es-ES" dirty="0"/>
              <a:t>Tracking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23D7A5-F7C4-53A4-D0D1-6E1BCBA4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91" y="1485220"/>
            <a:ext cx="8952059" cy="461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8015F9-9491-6E7B-16A3-A2335043F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728"/>
            <a:ext cx="12192000" cy="56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6F89C-7682-D2ED-0672-1FDB7DD7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cap="all" spc="300"/>
              <a:t>Observabilidad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1EF121-65B4-AF24-53FB-8810E43A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25" y="2943115"/>
            <a:ext cx="4824601" cy="32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3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76D8DDE-1E45-4E6D-C497-635AB9AD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08" y="1487648"/>
            <a:ext cx="5197290" cy="36731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0A3A9A-7F0D-EB17-BA1D-0285F63DF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53" y="1468596"/>
            <a:ext cx="5235394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2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A423C-FF48-6F9E-2456-1DC585D2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0BA74B-5419-BB14-E6A1-8912F615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5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73D440-9BC0-8DD9-63CC-169A9B5D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anchor="t">
            <a:normAutofit/>
          </a:bodyPr>
          <a:lstStyle/>
          <a:p>
            <a:r>
              <a:rPr lang="es-ES" dirty="0"/>
              <a:t>PASO 1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8A85EA-F7BB-B720-0039-5C1EF9E3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51" y="2308750"/>
            <a:ext cx="7665490" cy="136062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53AD6-296F-22F1-2199-2CAFE420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3362266"/>
            <a:ext cx="5595452" cy="2352733"/>
          </a:xfrm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s-ES" dirty="0"/>
              <a:t>Dentro del proyecto el primer paso fue </a:t>
            </a:r>
            <a:r>
              <a:rPr lang="es-ES" dirty="0" err="1"/>
              <a:t>trimar</a:t>
            </a:r>
            <a:r>
              <a:rPr lang="es-ES" dirty="0"/>
              <a:t> y linealizar el modelo que nos proporcionaron. Una vez habiendo hecho eso lo siguiente fue razonar los valores y respuestas para un bucle abierto.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0E4620-2C50-3879-9086-B18EDB8F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1181098"/>
            <a:ext cx="5330890" cy="89962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cap="all" spc="300" dirty="0"/>
              <a:t>Autovalores</a:t>
            </a:r>
            <a:br>
              <a:rPr lang="en-US" sz="4800" cap="all" spc="300" dirty="0"/>
            </a:br>
            <a:endParaRPr lang="en-US" sz="4800" cap="all" spc="300" dirty="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0E8D439-AC09-ACE1-E0F0-B095E09C3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9011" y="2607526"/>
            <a:ext cx="4339521" cy="32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AD078-AC7E-6043-4013-5EDF3247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con perturbación inicial en el ángulo de asiento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CCF853-FCA7-1C5A-61DE-5703024B6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660" r="740" b="7347"/>
          <a:stretch/>
        </p:blipFill>
        <p:spPr>
          <a:xfrm>
            <a:off x="1650394" y="2584258"/>
            <a:ext cx="8443385" cy="34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5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3645E-3D79-6870-7441-AC85574B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694" y="266445"/>
            <a:ext cx="9905999" cy="983857"/>
          </a:xfrm>
        </p:spPr>
        <p:txBody>
          <a:bodyPr/>
          <a:lstStyle/>
          <a:p>
            <a:r>
              <a:rPr lang="es-ES"/>
              <a:t>Escalón en el acelerador.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CC2F97-E431-BFCA-8E39-73977CE2E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0" b="8571"/>
          <a:stretch/>
        </p:blipFill>
        <p:spPr>
          <a:xfrm>
            <a:off x="782216" y="1405415"/>
            <a:ext cx="10478278" cy="48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iones en un camino">
            <a:extLst>
              <a:ext uri="{FF2B5EF4-FFF2-40B4-BE49-F238E27FC236}">
                <a16:creationId xmlns:a16="http://schemas.microsoft.com/office/drawing/2014/main" id="{1B5E301A-0537-9BA7-0F3E-19C3E4048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9" r="2834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B2DAE-8D9B-FE45-ABDC-48114139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PASO 2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0B625-79CA-C712-498C-CA5FD72B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es-ES" dirty="0"/>
              <a:t>En el segundo paso lo que se requería fue desarrollar dos controladores, un tipo pole </a:t>
            </a:r>
            <a:r>
              <a:rPr lang="es-ES" dirty="0" err="1"/>
              <a:t>placement</a:t>
            </a:r>
            <a:r>
              <a:rPr lang="es-ES" dirty="0"/>
              <a:t> y </a:t>
            </a:r>
            <a:r>
              <a:rPr lang="es-ES"/>
              <a:t>el segundo tipo </a:t>
            </a:r>
            <a:r>
              <a:rPr lang="es-ES" dirty="0"/>
              <a:t>LQR, lo que tenían que hacer era regresar a su posición original el avión cuando recibían perturbaciones.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145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07C08C9-6E3A-7A8E-E4AC-6AAFCE4D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1" y="-146238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POLOS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60BF0A-C771-7C22-67CB-16A61F22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1" y="947222"/>
            <a:ext cx="2308908" cy="15814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C979F5-2BCF-FFEA-E6A2-937ACC7EC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77" y="966526"/>
            <a:ext cx="6316837" cy="15621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F2AF3E-2974-1AC0-F6E4-0CB132308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981" y="2713659"/>
            <a:ext cx="8626588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7D9389-A830-9E6F-BDA8-2603F40E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562"/>
            <a:ext cx="12192000" cy="56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8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47CC6-02A4-1D6B-72D2-78FE8FEE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50" y="-3365"/>
            <a:ext cx="1666875" cy="1036410"/>
          </a:xfrm>
        </p:spPr>
        <p:txBody>
          <a:bodyPr/>
          <a:lstStyle/>
          <a:p>
            <a:r>
              <a:rPr lang="es-ES" dirty="0"/>
              <a:t>LQR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ECFD3F-84BF-E347-11F3-ED85A51E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033045"/>
            <a:ext cx="3505504" cy="10364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CA3A1D-1DE9-924D-DAE5-CFFDC0EB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107" y="2310619"/>
            <a:ext cx="6523285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8134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107</Words>
  <Application>Microsoft Office PowerPoint</Application>
  <PresentationFormat>Panorámica</PresentationFormat>
  <Paragraphs>14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Walbaum Display</vt:lpstr>
      <vt:lpstr>RegattaVTI</vt:lpstr>
      <vt:lpstr>Trabajo de control moderno</vt:lpstr>
      <vt:lpstr>PASO 1</vt:lpstr>
      <vt:lpstr>Autovalores </vt:lpstr>
      <vt:lpstr>Comportamiento con perturbación inicial en el ángulo de asiento</vt:lpstr>
      <vt:lpstr>Escalón en el acelerador.</vt:lpstr>
      <vt:lpstr>PASO 2</vt:lpstr>
      <vt:lpstr>POLOS</vt:lpstr>
      <vt:lpstr>Presentación de PowerPoint</vt:lpstr>
      <vt:lpstr>LQR</vt:lpstr>
      <vt:lpstr>Presentación de PowerPoint</vt:lpstr>
      <vt:lpstr>Presentación de PowerPoint</vt:lpstr>
      <vt:lpstr>Tracking</vt:lpstr>
      <vt:lpstr>Presentación de PowerPoint</vt:lpstr>
      <vt:lpstr>Observabilidad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control moderno</dc:title>
  <dc:creator>Samuel Gonzalez</dc:creator>
  <cp:lastModifiedBy>Samuel Gonzalez</cp:lastModifiedBy>
  <cp:revision>1</cp:revision>
  <dcterms:created xsi:type="dcterms:W3CDTF">2023-04-20T12:02:22Z</dcterms:created>
  <dcterms:modified xsi:type="dcterms:W3CDTF">2023-05-25T14:22:26Z</dcterms:modified>
</cp:coreProperties>
</file>