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B409B952-DCAF-48E6-81B5-E1936C9EF29B}"/>
    <pc:docChg chg="custSel addSld modSld sldOrd">
      <pc:chgData name="Samuel Gonzalez" userId="14b959e4d93e70df" providerId="LiveId" clId="{B409B952-DCAF-48E6-81B5-E1936C9EF29B}" dt="2023-06-09T15:39:46.904" v="16" actId="26606"/>
      <pc:docMkLst>
        <pc:docMk/>
      </pc:docMkLst>
      <pc:sldChg chg="addSp delSp modSp new mod ord setBg">
        <pc:chgData name="Samuel Gonzalez" userId="14b959e4d93e70df" providerId="LiveId" clId="{B409B952-DCAF-48E6-81B5-E1936C9EF29B}" dt="2023-06-09T15:39:46.904" v="16" actId="26606"/>
        <pc:sldMkLst>
          <pc:docMk/>
          <pc:sldMk cId="595216587" sldId="271"/>
        </pc:sldMkLst>
        <pc:spChg chg="mod">
          <ac:chgData name="Samuel Gonzalez" userId="14b959e4d93e70df" providerId="LiveId" clId="{B409B952-DCAF-48E6-81B5-E1936C9EF29B}" dt="2023-06-09T15:39:46.904" v="16" actId="26606"/>
          <ac:spMkLst>
            <pc:docMk/>
            <pc:sldMk cId="595216587" sldId="271"/>
            <ac:spMk id="2" creationId="{324C84D7-D7A7-E37E-E89A-8177003E37D1}"/>
          </ac:spMkLst>
        </pc:spChg>
        <pc:spChg chg="del">
          <ac:chgData name="Samuel Gonzalez" userId="14b959e4d93e70df" providerId="LiveId" clId="{B409B952-DCAF-48E6-81B5-E1936C9EF29B}" dt="2023-06-09T15:39:46.904" v="16" actId="26606"/>
          <ac:spMkLst>
            <pc:docMk/>
            <pc:sldMk cId="595216587" sldId="271"/>
            <ac:spMk id="3" creationId="{FD00AA0D-A913-E307-F663-467BDC97F193}"/>
          </ac:spMkLst>
        </pc:spChg>
        <pc:spChg chg="add">
          <ac:chgData name="Samuel Gonzalez" userId="14b959e4d93e70df" providerId="LiveId" clId="{B409B952-DCAF-48E6-81B5-E1936C9EF29B}" dt="2023-06-09T15:39:46.904" v="16" actId="26606"/>
          <ac:spMkLst>
            <pc:docMk/>
            <pc:sldMk cId="595216587" sldId="271"/>
            <ac:spMk id="9" creationId="{BD1CAB03-F6A4-4736-85F6-261056424D9D}"/>
          </ac:spMkLst>
        </pc:spChg>
        <pc:spChg chg="add">
          <ac:chgData name="Samuel Gonzalez" userId="14b959e4d93e70df" providerId="LiveId" clId="{B409B952-DCAF-48E6-81B5-E1936C9EF29B}" dt="2023-06-09T15:39:46.904" v="16" actId="26606"/>
          <ac:spMkLst>
            <pc:docMk/>
            <pc:sldMk cId="595216587" sldId="271"/>
            <ac:spMk id="11" creationId="{3E2321B3-5D47-422E-8DD6-192DA485FF63}"/>
          </ac:spMkLst>
        </pc:spChg>
        <pc:picChg chg="add">
          <ac:chgData name="Samuel Gonzalez" userId="14b959e4d93e70df" providerId="LiveId" clId="{B409B952-DCAF-48E6-81B5-E1936C9EF29B}" dt="2023-06-09T15:39:46.904" v="16" actId="26606"/>
          <ac:picMkLst>
            <pc:docMk/>
            <pc:sldMk cId="595216587" sldId="271"/>
            <ac:picMk id="5" creationId="{43A712A9-7F28-0138-05CB-2C50ACFA4A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2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8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00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93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66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41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6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5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00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3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05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6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1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3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BFF8237-7132-93D5-76FC-331294EDF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D4463-DA07-F9E1-2D88-AA5A4F87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s-ES" dirty="0"/>
              <a:t>SISO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C3DEB8-A2DF-EC1F-6576-7A15EAE34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2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B3448-751C-14FD-6E60-03FD8ED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Linealización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8974B4-A92D-157B-AF38-DF539223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94" y="974192"/>
            <a:ext cx="5802375" cy="49610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olourful adhesive taps and pen on open notebook">
            <a:extLst>
              <a:ext uri="{FF2B5EF4-FFF2-40B4-BE49-F238E27FC236}">
                <a16:creationId xmlns:a16="http://schemas.microsoft.com/office/drawing/2014/main" id="{5879DBA6-97F9-5217-79F5-A270DD1D5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48242-4C77-217F-828C-2416CCCC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Control PD</a:t>
            </a:r>
          </a:p>
        </p:txBody>
      </p:sp>
    </p:spTree>
    <p:extLst>
      <p:ext uri="{BB962C8B-B14F-4D97-AF65-F5344CB8AC3E}">
        <p14:creationId xmlns:p14="http://schemas.microsoft.com/office/powerpoint/2010/main" val="20503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A25E37-0290-B3B6-E304-3C09475EC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00"/>
          <a:stretch/>
        </p:blipFill>
        <p:spPr>
          <a:xfrm>
            <a:off x="1282874" y="1680928"/>
            <a:ext cx="8145812" cy="1624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C2E1F1-3872-4F35-A78C-8C08BC5E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74" y="3808226"/>
            <a:ext cx="8204657" cy="9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516875-7837-0FE6-6331-98BD1A42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57" y="1456590"/>
            <a:ext cx="9924076" cy="3944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0774B2-EFB4-B492-5F6C-7D5091F51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41"/>
          <a:stretch/>
        </p:blipFill>
        <p:spPr>
          <a:xfrm>
            <a:off x="3030397" y="1515152"/>
            <a:ext cx="6131205" cy="12514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3EAF68-E946-B431-C8AD-62B0E325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397" y="3572553"/>
            <a:ext cx="6131205" cy="12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E3B8DF7-4182-89C9-6E65-952F8B10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88" y="1114868"/>
            <a:ext cx="6254413" cy="4628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4FA94781-CBE7-3804-7F5C-74A32BBF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57" y="1605452"/>
            <a:ext cx="9924076" cy="36470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Robot de madera sobre fondo blanco">
            <a:extLst>
              <a:ext uri="{FF2B5EF4-FFF2-40B4-BE49-F238E27FC236}">
                <a16:creationId xmlns:a16="http://schemas.microsoft.com/office/drawing/2014/main" id="{F7B8BDB9-158B-CA55-D83C-A0E148500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361294-579C-8330-E55A-F1AE46CD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 no lineal</a:t>
            </a:r>
          </a:p>
        </p:txBody>
      </p:sp>
    </p:spTree>
    <p:extLst>
      <p:ext uri="{BB962C8B-B14F-4D97-AF65-F5344CB8AC3E}">
        <p14:creationId xmlns:p14="http://schemas.microsoft.com/office/powerpoint/2010/main" val="33787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FF32FDBF-702E-9BCC-6A47-8E5E85D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26" y="3187817"/>
            <a:ext cx="8015548" cy="10848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64C75A-044A-2004-4DE5-7E120AAFBAEA}"/>
              </a:ext>
            </a:extLst>
          </p:cNvPr>
          <p:cNvSpPr txBox="1"/>
          <p:nvPr/>
        </p:nvSpPr>
        <p:spPr>
          <a:xfrm>
            <a:off x="1829559" y="1248825"/>
            <a:ext cx="8532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el sistema y sus componentes, se pude identificar que las coordenadas (x, y) son una posición en el plano, lo que conlleva a que sus derivadas segundas correspondan a los componentes en el eje X y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06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B97E7-7217-D6C0-37CE-7FE2632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Dinámica del sistema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6CCB93-290D-D0E8-B50B-7CD327AB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70" y="2145360"/>
            <a:ext cx="4877357" cy="17045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AFA36-F339-0C2C-1908-4537E97C1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67"/>
          <a:stretch/>
        </p:blipFill>
        <p:spPr>
          <a:xfrm>
            <a:off x="1018281" y="1257299"/>
            <a:ext cx="4873752" cy="1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0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6519769-7BC1-0A37-AD6B-5DBA89F94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8" y="1710704"/>
            <a:ext cx="10935483" cy="24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3E09D2-F133-E980-58D7-AF3FD211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73" y="231220"/>
            <a:ext cx="6109853" cy="43610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E95393-73D2-2DCF-ACA8-8F5969AC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42" y="4592314"/>
            <a:ext cx="5479473" cy="9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C64CB08F-C3BD-4E43-AD15-33EFC40C0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87302A0-0ECF-43A3-BE19-6AD50BFA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822B393E-F5D9-671C-D580-3D8D69827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 t="31865" r="1425" b="28867"/>
          <a:stretch/>
        </p:blipFill>
        <p:spPr bwMode="auto">
          <a:xfrm>
            <a:off x="1141857" y="2834862"/>
            <a:ext cx="4796581" cy="118827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CC635F9-DA45-0E01-4FD8-61057D24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99" y="2943347"/>
            <a:ext cx="4796581" cy="9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EA252C-FA02-4FCE-ADF7-9CF14BDD4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7800976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C2CDC-C58F-4216-A0F8-BCE37A3E5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7639111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CB4CC3-18EB-20D9-5EB3-FDF54601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14" y="1123527"/>
            <a:ext cx="53649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712A9-7F28-0138-05CB-2C50ACFA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3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4C84D7-D7A7-E37E-E89A-8177003E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 Lineal</a:t>
            </a:r>
          </a:p>
        </p:txBody>
      </p:sp>
    </p:spTree>
    <p:extLst>
      <p:ext uri="{BB962C8B-B14F-4D97-AF65-F5344CB8AC3E}">
        <p14:creationId xmlns:p14="http://schemas.microsoft.com/office/powerpoint/2010/main" val="59521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24</TotalTime>
  <Words>60</Words>
  <Application>Microsoft Office PowerPoint</Application>
  <PresentationFormat>Panorámica</PresentationFormat>
  <Paragraphs>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SISO</vt:lpstr>
      <vt:lpstr>Modelo no lineal</vt:lpstr>
      <vt:lpstr>Presentación de PowerPoint</vt:lpstr>
      <vt:lpstr>Dinámica del sistema</vt:lpstr>
      <vt:lpstr>Presentación de PowerPoint</vt:lpstr>
      <vt:lpstr>Presentación de PowerPoint</vt:lpstr>
      <vt:lpstr>Presentación de PowerPoint</vt:lpstr>
      <vt:lpstr>Presentación de PowerPoint</vt:lpstr>
      <vt:lpstr>Modelo Lineal</vt:lpstr>
      <vt:lpstr>Linealización</vt:lpstr>
      <vt:lpstr>Control PD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SISO</dc:title>
  <dc:creator>Samuel Gonzalez</dc:creator>
  <cp:lastModifiedBy>Samuel Gonzalez</cp:lastModifiedBy>
  <cp:revision>1</cp:revision>
  <dcterms:created xsi:type="dcterms:W3CDTF">2023-06-09T14:59:38Z</dcterms:created>
  <dcterms:modified xsi:type="dcterms:W3CDTF">2023-06-09T15:39:51Z</dcterms:modified>
</cp:coreProperties>
</file>