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zalez" userId="14b959e4d93e70df" providerId="LiveId" clId="{ED61DCA1-FADB-4A0C-9775-F8BC733857A2}"/>
    <pc:docChg chg="custSel addSld modSld">
      <pc:chgData name="Samuel Gonzalez" userId="14b959e4d93e70df" providerId="LiveId" clId="{ED61DCA1-FADB-4A0C-9775-F8BC733857A2}" dt="2023-04-20T13:59:01.417" v="67" actId="20577"/>
      <pc:docMkLst>
        <pc:docMk/>
      </pc:docMkLst>
      <pc:sldChg chg="addSp modSp mod">
        <pc:chgData name="Samuel Gonzalez" userId="14b959e4d93e70df" providerId="LiveId" clId="{ED61DCA1-FADB-4A0C-9775-F8BC733857A2}" dt="2023-04-20T13:58:29.908" v="57" actId="1076"/>
        <pc:sldMkLst>
          <pc:docMk/>
          <pc:sldMk cId="364254758" sldId="257"/>
        </pc:sldMkLst>
        <pc:spChg chg="mod">
          <ac:chgData name="Samuel Gonzalez" userId="14b959e4d93e70df" providerId="LiveId" clId="{ED61DCA1-FADB-4A0C-9775-F8BC733857A2}" dt="2023-04-20T13:58:24.868" v="56" actId="14100"/>
          <ac:spMkLst>
            <pc:docMk/>
            <pc:sldMk cId="364254758" sldId="257"/>
            <ac:spMk id="2" creationId="{F773D440-9BC0-8DD9-63CC-169A9B5D0F23}"/>
          </ac:spMkLst>
        </pc:spChg>
        <pc:spChg chg="mod">
          <ac:chgData name="Samuel Gonzalez" userId="14b959e4d93e70df" providerId="LiveId" clId="{ED61DCA1-FADB-4A0C-9775-F8BC733857A2}" dt="2023-04-20T13:58:29.908" v="57" actId="1076"/>
          <ac:spMkLst>
            <pc:docMk/>
            <pc:sldMk cId="364254758" sldId="257"/>
            <ac:spMk id="3" creationId="{22253AD6-296F-22F1-2199-2CAFE420E565}"/>
          </ac:spMkLst>
        </pc:spChg>
        <pc:picChg chg="add mod modCrop">
          <ac:chgData name="Samuel Gonzalez" userId="14b959e4d93e70df" providerId="LiveId" clId="{ED61DCA1-FADB-4A0C-9775-F8BC733857A2}" dt="2023-04-20T13:58:14.937" v="50" actId="1076"/>
          <ac:picMkLst>
            <pc:docMk/>
            <pc:sldMk cId="364254758" sldId="257"/>
            <ac:picMk id="5" creationId="{C980DE9C-C9FF-EF76-CCB7-F41E924E9BDE}"/>
          </ac:picMkLst>
        </pc:picChg>
      </pc:sldChg>
      <pc:sldChg chg="modSp mod">
        <pc:chgData name="Samuel Gonzalez" userId="14b959e4d93e70df" providerId="LiveId" clId="{ED61DCA1-FADB-4A0C-9775-F8BC733857A2}" dt="2023-04-20T13:59:01.417" v="67" actId="20577"/>
        <pc:sldMkLst>
          <pc:docMk/>
          <pc:sldMk cId="2721453534" sldId="258"/>
        </pc:sldMkLst>
        <pc:spChg chg="mod">
          <ac:chgData name="Samuel Gonzalez" userId="14b959e4d93e70df" providerId="LiveId" clId="{ED61DCA1-FADB-4A0C-9775-F8BC733857A2}" dt="2023-04-20T13:58:48.100" v="61" actId="1076"/>
          <ac:spMkLst>
            <pc:docMk/>
            <pc:sldMk cId="2721453534" sldId="258"/>
            <ac:spMk id="2" creationId="{0E4B2DAE-8D9B-FE45-ABDC-4811413913D6}"/>
          </ac:spMkLst>
        </pc:spChg>
        <pc:spChg chg="mod">
          <ac:chgData name="Samuel Gonzalez" userId="14b959e4d93e70df" providerId="LiveId" clId="{ED61DCA1-FADB-4A0C-9775-F8BC733857A2}" dt="2023-04-20T13:59:01.417" v="67" actId="20577"/>
          <ac:spMkLst>
            <pc:docMk/>
            <pc:sldMk cId="2721453534" sldId="258"/>
            <ac:spMk id="3" creationId="{A140B625-79CA-C712-498C-CA5FD72BC0E6}"/>
          </ac:spMkLst>
        </pc:spChg>
      </pc:sldChg>
      <pc:sldChg chg="addSp delSp modSp new mod">
        <pc:chgData name="Samuel Gonzalez" userId="14b959e4d93e70df" providerId="LiveId" clId="{ED61DCA1-FADB-4A0C-9775-F8BC733857A2}" dt="2023-04-20T13:58:40.278" v="59" actId="1076"/>
        <pc:sldMkLst>
          <pc:docMk/>
          <pc:sldMk cId="3793673652" sldId="261"/>
        </pc:sldMkLst>
        <pc:spChg chg="mod">
          <ac:chgData name="Samuel Gonzalez" userId="14b959e4d93e70df" providerId="LiveId" clId="{ED61DCA1-FADB-4A0C-9775-F8BC733857A2}" dt="2023-04-20T13:58:38.406" v="58" actId="14100"/>
          <ac:spMkLst>
            <pc:docMk/>
            <pc:sldMk cId="3793673652" sldId="261"/>
            <ac:spMk id="2" creationId="{8A83645E-3D79-6870-7441-AC85574B3BD5}"/>
          </ac:spMkLst>
        </pc:spChg>
        <pc:spChg chg="del">
          <ac:chgData name="Samuel Gonzalez" userId="14b959e4d93e70df" providerId="LiveId" clId="{ED61DCA1-FADB-4A0C-9775-F8BC733857A2}" dt="2023-04-20T13:31:25.496" v="9" actId="478"/>
          <ac:spMkLst>
            <pc:docMk/>
            <pc:sldMk cId="3793673652" sldId="261"/>
            <ac:spMk id="3" creationId="{AC922214-2F27-207C-7E80-9430755110BB}"/>
          </ac:spMkLst>
        </pc:spChg>
        <pc:picChg chg="add mod modCrop">
          <ac:chgData name="Samuel Gonzalez" userId="14b959e4d93e70df" providerId="LiveId" clId="{ED61DCA1-FADB-4A0C-9775-F8BC733857A2}" dt="2023-04-20T13:58:40.278" v="59" actId="1076"/>
          <ac:picMkLst>
            <pc:docMk/>
            <pc:sldMk cId="3793673652" sldId="261"/>
            <ac:picMk id="5" creationId="{14CC2F97-E431-BFCA-8E39-73977CE2E6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1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9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29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70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C3F87-B46F-C410-1209-7942EC5C2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Trabajo de control moderno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CF4A75-43FE-063C-511B-BC7C011E4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s-ES" dirty="0"/>
              <a:t>Samuel Octavio González Azpeitia</a:t>
            </a:r>
            <a:endParaRPr lang="es-MX" dirty="0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8C653F17-51C9-CC49-8877-A6E3D3B90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" r="7352" b="-1"/>
          <a:stretch/>
        </p:blipFill>
        <p:spPr>
          <a:xfrm>
            <a:off x="2685473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1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3D440-9BC0-8DD9-63CC-169A9B5D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78407"/>
            <a:ext cx="9905999" cy="731051"/>
          </a:xfrm>
        </p:spPr>
        <p:txBody>
          <a:bodyPr/>
          <a:lstStyle/>
          <a:p>
            <a:r>
              <a:rPr lang="es-ES" dirty="0"/>
              <a:t>PASO 1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253AD6-296F-22F1-2199-2CAFE420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33" y="897491"/>
            <a:ext cx="9905999" cy="164123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Dentro del proyecto el primer paso fue </a:t>
            </a:r>
            <a:r>
              <a:rPr lang="es-ES" dirty="0" err="1"/>
              <a:t>trimar</a:t>
            </a:r>
            <a:r>
              <a:rPr lang="es-ES" dirty="0"/>
              <a:t> y </a:t>
            </a:r>
            <a:r>
              <a:rPr lang="es-ES" dirty="0" err="1"/>
              <a:t>linealizatr</a:t>
            </a:r>
            <a:r>
              <a:rPr lang="es-ES" dirty="0"/>
              <a:t> el modelo que nos proporcionaron los profesores. Una vez habiendo hecho eso lo siguiente fue razonar los valores y respuestas para un bucle abierto.</a:t>
            </a:r>
          </a:p>
          <a:p>
            <a:r>
              <a:rPr lang="es-ES" dirty="0"/>
              <a:t>Estos fueron los resultados obtenidos: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80DE9C-C9FF-EF76-CCB7-F41E924E9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9660" r="740" b="7347"/>
          <a:stretch/>
        </p:blipFill>
        <p:spPr>
          <a:xfrm>
            <a:off x="1659293" y="2650688"/>
            <a:ext cx="8462865" cy="39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3645E-3D79-6870-7441-AC85574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694" y="266445"/>
            <a:ext cx="9905999" cy="983857"/>
          </a:xfrm>
        </p:spPr>
        <p:txBody>
          <a:bodyPr/>
          <a:lstStyle/>
          <a:p>
            <a:r>
              <a:rPr lang="es-ES" dirty="0"/>
              <a:t>Escalón en el acelerador.</a:t>
            </a: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CC2F97-E431-BFCA-8E39-73977CE2E6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0" b="8571"/>
          <a:stretch/>
        </p:blipFill>
        <p:spPr>
          <a:xfrm>
            <a:off x="782216" y="1405415"/>
            <a:ext cx="10478278" cy="48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7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B2DAE-8D9B-FE45-ABDC-48114139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098" y="247784"/>
            <a:ext cx="9905999" cy="797245"/>
          </a:xfrm>
        </p:spPr>
        <p:txBody>
          <a:bodyPr/>
          <a:lstStyle/>
          <a:p>
            <a:r>
              <a:rPr lang="es-ES" dirty="0"/>
              <a:t>PASO 2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0B625-79CA-C712-498C-CA5FD72B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098" y="979087"/>
            <a:ext cx="9905999" cy="1194945"/>
          </a:xfrm>
        </p:spPr>
        <p:txBody>
          <a:bodyPr/>
          <a:lstStyle/>
          <a:p>
            <a:r>
              <a:rPr lang="es-ES" dirty="0"/>
              <a:t>En el segundo paso lo que se requería fue desarrollar dos controladores, un tipo pole </a:t>
            </a:r>
            <a:r>
              <a:rPr lang="es-ES" dirty="0" err="1"/>
              <a:t>placement</a:t>
            </a:r>
            <a:r>
              <a:rPr lang="es-ES" dirty="0"/>
              <a:t> y </a:t>
            </a:r>
            <a:r>
              <a:rPr lang="es-ES"/>
              <a:t>el segundo tipo </a:t>
            </a:r>
            <a:r>
              <a:rPr lang="es-ES" dirty="0"/>
              <a:t>LQR, lo que tenían que hacer era regresar a su posición original el avión cuando recibían perturbaciones.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2145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2475-42E8-9F03-B66D-16F45F59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3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C33768-4FFE-5984-5CF7-287E3A396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esta etapa del proyecto lo que se pretendía era añadir un sistema de tracking de la velocidad aerodinámica.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0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E56C3-072C-F63E-6E67-9710174A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4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157D5-08FC-3C68-E34B-EC177975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último </a:t>
            </a:r>
            <a:r>
              <a:rPr lang="es-ES"/>
              <a:t>el proyecto 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68625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127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Walbaum Display</vt:lpstr>
      <vt:lpstr>RegattaVTI</vt:lpstr>
      <vt:lpstr>Trabajo de control moderno</vt:lpstr>
      <vt:lpstr>PASO 1</vt:lpstr>
      <vt:lpstr>Escalón en el acelerador.</vt:lpstr>
      <vt:lpstr>PASO 2</vt:lpstr>
      <vt:lpstr>PASO 3</vt:lpstr>
      <vt:lpstr>PASO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control moderno</dc:title>
  <dc:creator>Samuel Gonzalez</dc:creator>
  <cp:lastModifiedBy>Samuel Gonzalez</cp:lastModifiedBy>
  <cp:revision>1</cp:revision>
  <dcterms:created xsi:type="dcterms:W3CDTF">2023-04-20T12:02:22Z</dcterms:created>
  <dcterms:modified xsi:type="dcterms:W3CDTF">2023-04-20T13:59:12Z</dcterms:modified>
</cp:coreProperties>
</file>