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</a:t>
            </a:r>
            <a:r>
              <a:rPr lang="es-ES" dirty="0" err="1"/>
              <a:t>linealizatr</a:t>
            </a:r>
            <a:r>
              <a:rPr lang="es-ES" dirty="0"/>
              <a:t> el modelo que nos proporcionaron los profesores. Una vez habiendo hecho eso lo siguiente fue razonar los valores y respuestas para un bucle abierto.</a:t>
            </a:r>
          </a:p>
          <a:p>
            <a:r>
              <a:rPr lang="es-ES" dirty="0"/>
              <a:t>Estos fueron los resultados obtenidos:</a:t>
            </a:r>
          </a:p>
          <a:p>
            <a:r>
              <a:rPr lang="es-E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segundo paso lo que se requería fue desarrollar dos </a:t>
            </a:r>
            <a:r>
              <a:rPr lang="es-ES" dirty="0" err="1"/>
              <a:t>controaldores</a:t>
            </a:r>
            <a:r>
              <a:rPr lang="es-ES" dirty="0"/>
              <a:t>, un tipo pole </a:t>
            </a:r>
            <a:r>
              <a:rPr lang="es-ES" dirty="0" err="1"/>
              <a:t>placement</a:t>
            </a:r>
            <a:r>
              <a:rPr lang="es-ES" dirty="0"/>
              <a:t> y el </a:t>
            </a:r>
            <a:r>
              <a:rPr lang="es-ES" dirty="0" err="1"/>
              <a:t>seguntipo</a:t>
            </a:r>
            <a:r>
              <a:rPr lang="es-ES" dirty="0"/>
              <a:t> 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2475-42E8-9F03-B66D-16F45F59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3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33768-4FFE-5984-5CF7-287E3A39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etapa del proyecto lo que se pretendía era añadir un sistema de tracking de la velocidad aerodinámica.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09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E56C3-072C-F63E-6E67-9710174A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4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157D5-08FC-3C68-E34B-EC177975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último </a:t>
            </a:r>
            <a:r>
              <a:rPr lang="es-ES"/>
              <a:t>el proyecto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8625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Trabajo de control moderno</vt:lpstr>
      <vt:lpstr>PASO 1</vt:lpstr>
      <vt:lpstr>PASO 2</vt:lpstr>
      <vt:lpstr>PASO 3</vt:lpstr>
      <vt:lpstr>PASO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2023-04-20T12:11:39Z</dcterms:modified>
</cp:coreProperties>
</file>