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1DCA1-FADB-4A0C-9775-F8BC733857A2}" v="1" dt="2023-04-20T14:23:2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ED61DCA1-FADB-4A0C-9775-F8BC733857A2}"/>
    <pc:docChg chg="undo custSel addSld delSld modSld">
      <pc:chgData name="Samuel Gonzalez" userId="14b959e4d93e70df" providerId="LiveId" clId="{ED61DCA1-FADB-4A0C-9775-F8BC733857A2}" dt="2023-04-20T15:47:28.179" v="95" actId="26606"/>
      <pc:docMkLst>
        <pc:docMk/>
      </pc:docMkLst>
      <pc:sldChg chg="addSp delSp modSp mod setBg">
        <pc:chgData name="Samuel Gonzalez" userId="14b959e4d93e70df" providerId="LiveId" clId="{ED61DCA1-FADB-4A0C-9775-F8BC733857A2}" dt="2023-04-20T14:24:27.108" v="77" actId="26606"/>
        <pc:sldMkLst>
          <pc:docMk/>
          <pc:sldMk cId="364254758" sldId="257"/>
        </pc:sldMkLst>
        <pc:spChg chg="mo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2" creationId="{F773D440-9BC0-8DD9-63CC-169A9B5D0F23}"/>
          </ac:spMkLst>
        </pc:spChg>
        <pc:spChg chg="mod or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3" creationId="{22253AD6-296F-22F1-2199-2CAFE420E565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1" creationId="{AB20E7A4-EC2C-47C8-BE55-65771E3F2EDA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3" creationId="{1CF23DDA-0D09-4FE5-AE88-EBBE5E02467C}"/>
          </ac:spMkLst>
        </pc:spChg>
        <pc:picChg chg="add del mod modCrop">
          <ac:chgData name="Samuel Gonzalez" userId="14b959e4d93e70df" providerId="LiveId" clId="{ED61DCA1-FADB-4A0C-9775-F8BC733857A2}" dt="2023-04-20T14:23:28.446" v="71" actId="21"/>
          <ac:picMkLst>
            <pc:docMk/>
            <pc:sldMk cId="364254758" sldId="257"/>
            <ac:picMk id="5" creationId="{C980DE9C-C9FF-EF76-CCB7-F41E924E9BDE}"/>
          </ac:picMkLst>
        </pc:picChg>
        <pc:picChg chg="add mod">
          <ac:chgData name="Samuel Gonzalez" userId="14b959e4d93e70df" providerId="LiveId" clId="{ED61DCA1-FADB-4A0C-9775-F8BC733857A2}" dt="2023-04-20T14:24:27.108" v="77" actId="26606"/>
          <ac:picMkLst>
            <pc:docMk/>
            <pc:sldMk cId="364254758" sldId="257"/>
            <ac:picMk id="6" creationId="{468A85EA-F7BB-B720-0039-5C1EF9E3FF21}"/>
          </ac:picMkLst>
        </pc:picChg>
        <pc:cxnChg chg="add">
          <ac:chgData name="Samuel Gonzalez" userId="14b959e4d93e70df" providerId="LiveId" clId="{ED61DCA1-FADB-4A0C-9775-F8BC733857A2}" dt="2023-04-20T14:24:27.108" v="77" actId="26606"/>
          <ac:cxnSpMkLst>
            <pc:docMk/>
            <pc:sldMk cId="364254758" sldId="257"/>
            <ac:cxnSpMk id="15" creationId="{1766FD2F-248A-4AA1-8078-E26D6E690BB9}"/>
          </ac:cxnSpMkLst>
        </pc:cxnChg>
      </pc:sldChg>
      <pc:sldChg chg="addSp modSp mod setBg">
        <pc:chgData name="Samuel Gonzalez" userId="14b959e4d93e70df" providerId="LiveId" clId="{ED61DCA1-FADB-4A0C-9775-F8BC733857A2}" dt="2023-04-20T14:24:56.016" v="82" actId="26606"/>
        <pc:sldMkLst>
          <pc:docMk/>
          <pc:sldMk cId="2721453534" sldId="258"/>
        </pc:sldMkLst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2" creationId="{0E4B2DAE-8D9B-FE45-ABDC-4811413913D6}"/>
          </ac:spMkLst>
        </pc:spChg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3" creationId="{A140B625-79CA-C712-498C-CA5FD72BC0E6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9" creationId="{685B57F6-59DE-4274-A37C-F47FE4E42EEF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11" creationId="{C8C63406-9171-4282-BAAB-2DDC6831F0E6}"/>
          </ac:spMkLst>
        </pc:spChg>
        <pc:picChg chg="add">
          <ac:chgData name="Samuel Gonzalez" userId="14b959e4d93e70df" providerId="LiveId" clId="{ED61DCA1-FADB-4A0C-9775-F8BC733857A2}" dt="2023-04-20T14:24:56.016" v="82" actId="26606"/>
          <ac:picMkLst>
            <pc:docMk/>
            <pc:sldMk cId="2721453534" sldId="258"/>
            <ac:picMk id="5" creationId="{1B5E301A-0537-9BA7-0F3E-19C3E4048056}"/>
          </ac:picMkLst>
        </pc:picChg>
      </pc:sldChg>
      <pc:sldChg chg="del">
        <pc:chgData name="Samuel Gonzalez" userId="14b959e4d93e70df" providerId="LiveId" clId="{ED61DCA1-FADB-4A0C-9775-F8BC733857A2}" dt="2023-04-20T15:42:56.957" v="86" actId="47"/>
        <pc:sldMkLst>
          <pc:docMk/>
          <pc:sldMk cId="322097390" sldId="259"/>
        </pc:sldMkLst>
      </pc:sldChg>
      <pc:sldChg chg="del">
        <pc:chgData name="Samuel Gonzalez" userId="14b959e4d93e70df" providerId="LiveId" clId="{ED61DCA1-FADB-4A0C-9775-F8BC733857A2}" dt="2023-04-20T15:42:58.764" v="87" actId="47"/>
        <pc:sldMkLst>
          <pc:docMk/>
          <pc:sldMk cId="2624686256" sldId="260"/>
        </pc:sldMkLst>
      </pc:sldChg>
      <pc:sldChg chg="addSp delSp modSp new mod setBg">
        <pc:chgData name="Samuel Gonzalez" userId="14b959e4d93e70df" providerId="LiveId" clId="{ED61DCA1-FADB-4A0C-9775-F8BC733857A2}" dt="2023-04-20T14:24:46.418" v="81" actId="26606"/>
        <pc:sldMkLst>
          <pc:docMk/>
          <pc:sldMk cId="3793673652" sldId="261"/>
        </pc:sldMkLst>
        <pc:spChg chg="mod ord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" creationId="{8A83645E-3D79-6870-7441-AC85574B3BD5}"/>
          </ac:spMkLst>
        </pc:spChg>
        <pc:spChg chg="del">
          <ac:chgData name="Samuel Gonzalez" userId="14b959e4d93e70df" providerId="LiveId" clId="{ED61DCA1-FADB-4A0C-9775-F8BC733857A2}" dt="2023-04-20T13:31:25.496" v="9" actId="478"/>
          <ac:spMkLst>
            <pc:docMk/>
            <pc:sldMk cId="3793673652" sldId="261"/>
            <ac:spMk id="3" creationId="{AC922214-2F27-207C-7E80-9430755110B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4" creationId="{6D1F4DC3-EDAB-401A-BD21-33D25AB5FD4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6" creationId="{E9C7EB16-0EC8-4488-ACB2-C24CF90E5624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8" creationId="{C3C4CE1C-C768-4656-8941-CE322DBE716F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0" creationId="{74270B3E-3C96-4381-9F21-EC83F1E1A0FD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4" creationId="{4E5B79A0-69AD-4CBD-897F-32C7A2BA2FBB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5" creationId="{7C2F33EB-E7CB-4EE9-BBBF-D632F5C00EAE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6" creationId="{D5D12016-6EE5-4F4A-BC99-A56493E60F06}"/>
          </ac:spMkLst>
        </pc:spChg>
        <pc:picChg chg="add mod modCrop">
          <ac:chgData name="Samuel Gonzalez" userId="14b959e4d93e70df" providerId="LiveId" clId="{ED61DCA1-FADB-4A0C-9775-F8BC733857A2}" dt="2023-04-20T14:24:46.418" v="81" actId="26606"/>
          <ac:picMkLst>
            <pc:docMk/>
            <pc:sldMk cId="3793673652" sldId="261"/>
            <ac:picMk id="5" creationId="{14CC2F97-E431-BFCA-8E39-73977CE2E60E}"/>
          </ac:picMkLst>
        </pc:picChg>
        <pc:cxnChg chg="add del">
          <ac:chgData name="Samuel Gonzalez" userId="14b959e4d93e70df" providerId="LiveId" clId="{ED61DCA1-FADB-4A0C-9775-F8BC733857A2}" dt="2023-04-20T14:24:38.058" v="79" actId="26606"/>
          <ac:cxnSpMkLst>
            <pc:docMk/>
            <pc:sldMk cId="3793673652" sldId="261"/>
            <ac:cxnSpMk id="12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2" creationId="{071DF4C0-7A22-4E59-9E9C-BD2E245364DD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3" creationId="{4C75A547-BCD1-42BE-966E-53CA0AB93165}"/>
          </ac:cxnSpMkLst>
        </pc:cxnChg>
      </pc:sldChg>
      <pc:sldChg chg="addSp delSp modSp new mod">
        <pc:chgData name="Samuel Gonzalez" userId="14b959e4d93e70df" providerId="LiveId" clId="{ED61DCA1-FADB-4A0C-9775-F8BC733857A2}" dt="2023-04-20T14:23:35.517" v="74" actId="1076"/>
        <pc:sldMkLst>
          <pc:docMk/>
          <pc:sldMk cId="425474658" sldId="262"/>
        </pc:sldMkLst>
        <pc:spChg chg="del">
          <ac:chgData name="Samuel Gonzalez" userId="14b959e4d93e70df" providerId="LiveId" clId="{ED61DCA1-FADB-4A0C-9775-F8BC733857A2}" dt="2023-04-20T14:23:25.047" v="70" actId="478"/>
          <ac:spMkLst>
            <pc:docMk/>
            <pc:sldMk cId="425474658" sldId="262"/>
            <ac:spMk id="2" creationId="{8A06FFC2-F3AC-2BBF-0F32-CD6FFB0D348D}"/>
          </ac:spMkLst>
        </pc:spChg>
        <pc:spChg chg="del">
          <ac:chgData name="Samuel Gonzalez" userId="14b959e4d93e70df" providerId="LiveId" clId="{ED61DCA1-FADB-4A0C-9775-F8BC733857A2}" dt="2023-04-20T14:23:23.877" v="69" actId="478"/>
          <ac:spMkLst>
            <pc:docMk/>
            <pc:sldMk cId="425474658" sldId="262"/>
            <ac:spMk id="3" creationId="{0CDCB640-872F-1280-E96B-CF03A8A53C58}"/>
          </ac:spMkLst>
        </pc:spChg>
        <pc:picChg chg="add mod">
          <ac:chgData name="Samuel Gonzalez" userId="14b959e4d93e70df" providerId="LiveId" clId="{ED61DCA1-FADB-4A0C-9775-F8BC733857A2}" dt="2023-04-20T14:23:35.517" v="74" actId="1076"/>
          <ac:picMkLst>
            <pc:docMk/>
            <pc:sldMk cId="425474658" sldId="262"/>
            <ac:picMk id="4" creationId="{3CD5F3BE-02F4-98AD-D538-F9580A08A93F}"/>
          </ac:picMkLst>
        </pc:picChg>
      </pc:sldChg>
      <pc:sldChg chg="addSp delSp modSp new mod setBg">
        <pc:chgData name="Samuel Gonzalez" userId="14b959e4d93e70df" providerId="LiveId" clId="{ED61DCA1-FADB-4A0C-9775-F8BC733857A2}" dt="2023-04-20T15:47:28.179" v="95" actId="26606"/>
        <pc:sldMkLst>
          <pc:docMk/>
          <pc:sldMk cId="983091637" sldId="263"/>
        </pc:sldMkLst>
        <pc:spChg chg="del">
          <ac:chgData name="Samuel Gonzalez" userId="14b959e4d93e70df" providerId="LiveId" clId="{ED61DCA1-FADB-4A0C-9775-F8BC733857A2}" dt="2023-04-20T15:47:16.748" v="91" actId="478"/>
          <ac:spMkLst>
            <pc:docMk/>
            <pc:sldMk cId="983091637" sldId="263"/>
            <ac:spMk id="2" creationId="{62C9C53A-2A6E-A3BE-D5FA-7634CFE686DE}"/>
          </ac:spMkLst>
        </pc:spChg>
        <pc:spChg chg="del">
          <ac:chgData name="Samuel Gonzalez" userId="14b959e4d93e70df" providerId="LiveId" clId="{ED61DCA1-FADB-4A0C-9775-F8BC733857A2}" dt="2023-04-20T15:47:15.031" v="90" actId="478"/>
          <ac:spMkLst>
            <pc:docMk/>
            <pc:sldMk cId="983091637" sldId="263"/>
            <ac:spMk id="3" creationId="{CDFE1845-42AD-FE3C-B22E-5C61BE2CD610}"/>
          </ac:spMkLst>
        </pc:spChg>
        <pc:spChg chg="add">
          <ac:chgData name="Samuel Gonzalez" userId="14b959e4d93e70df" providerId="LiveId" clId="{ED61DCA1-FADB-4A0C-9775-F8BC733857A2}" dt="2023-04-20T15:47:28.179" v="95" actId="26606"/>
          <ac:spMkLst>
            <pc:docMk/>
            <pc:sldMk cId="983091637" sldId="263"/>
            <ac:spMk id="10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4-20T15:47:28.179" v="95" actId="26606"/>
          <ac:picMkLst>
            <pc:docMk/>
            <pc:sldMk cId="983091637" sldId="263"/>
            <ac:picMk id="5" creationId="{AC68AE17-3874-9907-B132-963CE45488F6}"/>
          </ac:picMkLst>
        </pc:picChg>
      </pc:sldChg>
      <pc:sldChg chg="delSp new del mod">
        <pc:chgData name="Samuel Gonzalez" userId="14b959e4d93e70df" providerId="LiveId" clId="{ED61DCA1-FADB-4A0C-9775-F8BC733857A2}" dt="2023-04-20T15:43:02.272" v="88" actId="47"/>
        <pc:sldMkLst>
          <pc:docMk/>
          <pc:sldMk cId="3459444052" sldId="263"/>
        </pc:sldMkLst>
        <pc:spChg chg="del">
          <ac:chgData name="Samuel Gonzalez" userId="14b959e4d93e70df" providerId="LiveId" clId="{ED61DCA1-FADB-4A0C-9775-F8BC733857A2}" dt="2023-04-20T14:25:05.526" v="84" actId="478"/>
          <ac:spMkLst>
            <pc:docMk/>
            <pc:sldMk cId="3459444052" sldId="263"/>
            <ac:spMk id="2" creationId="{8E4C02FE-4AE8-EBB1-818C-D989F6DA55D4}"/>
          </ac:spMkLst>
        </pc:spChg>
        <pc:spChg chg="del">
          <ac:chgData name="Samuel Gonzalez" userId="14b959e4d93e70df" providerId="LiveId" clId="{ED61DCA1-FADB-4A0C-9775-F8BC733857A2}" dt="2023-04-20T14:25:06.907" v="85" actId="478"/>
          <ac:spMkLst>
            <pc:docMk/>
            <pc:sldMk cId="3459444052" sldId="263"/>
            <ac:spMk id="3" creationId="{C577290F-54F2-15D9-F55B-3F5008B7DB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es-ES" dirty="0"/>
              <a:t>PASO 1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8A85EA-F7BB-B720-0039-5C1EF9E3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7246"/>
            <a:ext cx="4952999" cy="8791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</a:t>
            </a:r>
            <a:r>
              <a:rPr lang="es-ES" dirty="0" err="1"/>
              <a:t>linealizatr</a:t>
            </a:r>
            <a:r>
              <a:rPr lang="es-ES" dirty="0"/>
              <a:t> el modelo que nos proporcionaron los profesores. Una vez habiendo hecho eso lo siguiente fue razonar los valores y respuestas para un bucle abierto.</a:t>
            </a:r>
            <a:endParaRPr lang="es-ES"/>
          </a:p>
          <a:p>
            <a:pPr algn="r">
              <a:lnSpc>
                <a:spcPct val="110000"/>
              </a:lnSpc>
            </a:pPr>
            <a:r>
              <a:rPr lang="es-ES" dirty="0"/>
              <a:t>Estos fueron los resultados obtenidos:</a:t>
            </a:r>
            <a:endParaRPr lang="es-E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D5F3BE-02F4-98AD-D538-F9580A08A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660" r="740" b="7347"/>
          <a:stretch/>
        </p:blipFill>
        <p:spPr>
          <a:xfrm>
            <a:off x="1139668" y="1600201"/>
            <a:ext cx="9582565" cy="45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645E-3D79-6870-7441-AC85574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4" y="266445"/>
            <a:ext cx="9905999" cy="983857"/>
          </a:xfrm>
        </p:spPr>
        <p:txBody>
          <a:bodyPr/>
          <a:lstStyle/>
          <a:p>
            <a:r>
              <a:rPr lang="es-ES"/>
              <a:t>Escalón en el acelerador.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2F97-E431-BFCA-8E39-73977CE2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b="8571"/>
          <a:stretch/>
        </p:blipFill>
        <p:spPr>
          <a:xfrm>
            <a:off x="782216" y="1405415"/>
            <a:ext cx="10478278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iones en un camino">
            <a:extLst>
              <a:ext uri="{FF2B5EF4-FFF2-40B4-BE49-F238E27FC236}">
                <a16:creationId xmlns:a16="http://schemas.microsoft.com/office/drawing/2014/main" id="{1B5E301A-0537-9BA7-0F3E-19C3E404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9" r="283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dirty="0"/>
              <a:t>En el segundo paso lo que se requería fue desarrollar dos controladores, un tipo pole </a:t>
            </a:r>
            <a:r>
              <a:rPr lang="es-ES" dirty="0" err="1"/>
              <a:t>placement</a:t>
            </a:r>
            <a:r>
              <a:rPr lang="es-ES" dirty="0"/>
              <a:t> y </a:t>
            </a:r>
            <a:r>
              <a:rPr lang="es-ES"/>
              <a:t>el segundo tipo </a:t>
            </a:r>
            <a:r>
              <a:rPr lang="es-ES" dirty="0"/>
              <a:t>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68AE17-3874-9907-B132-963CE4548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4" r="10957" b="-1"/>
          <a:stretch/>
        </p:blipFill>
        <p:spPr>
          <a:xfrm>
            <a:off x="253043" y="253672"/>
            <a:ext cx="11685916" cy="59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163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99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Walbaum Display</vt:lpstr>
      <vt:lpstr>RegattaVTI</vt:lpstr>
      <vt:lpstr>Trabajo de control moderno</vt:lpstr>
      <vt:lpstr>PASO 1</vt:lpstr>
      <vt:lpstr>Presentación de PowerPoint</vt:lpstr>
      <vt:lpstr>Escalón en el acelerador.</vt:lpstr>
      <vt:lpstr>PASO 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2023-04-20T15:47:34Z</dcterms:modified>
</cp:coreProperties>
</file>