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1099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227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188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00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793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7932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6660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6412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4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960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257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100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538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805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963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013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9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6206-8667-47CF-8036-9505B734F05E}" type="datetimeFigureOut">
              <a:rPr lang="es-MX" smtClean="0"/>
              <a:t>09/06/2023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5F0A-5E55-4ADB-9D61-C156F9796F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331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2BFF8237-7132-93D5-76FC-331294EDF0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2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DD4463-DA07-F9E1-2D88-AA5A4F876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s-ES" dirty="0"/>
              <a:t>SISO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C3DEB8-A2DF-EC1F-6576-7A15EAE34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es-ES" dirty="0"/>
              <a:t>Samuel Octavio González Azpeitia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926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olourful adhesive taps and pen on open notebook">
            <a:extLst>
              <a:ext uri="{FF2B5EF4-FFF2-40B4-BE49-F238E27FC236}">
                <a16:creationId xmlns:a16="http://schemas.microsoft.com/office/drawing/2014/main" id="{5879DBA6-97F9-5217-79F5-A270DD1D5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748242-4C77-217F-828C-2416CCCC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Control PD</a:t>
            </a:r>
          </a:p>
        </p:txBody>
      </p:sp>
    </p:spTree>
    <p:extLst>
      <p:ext uri="{BB962C8B-B14F-4D97-AF65-F5344CB8AC3E}">
        <p14:creationId xmlns:p14="http://schemas.microsoft.com/office/powerpoint/2010/main" val="20503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A25E37-0290-B3B6-E304-3C09475EC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00"/>
          <a:stretch/>
        </p:blipFill>
        <p:spPr>
          <a:xfrm>
            <a:off x="1282874" y="1680928"/>
            <a:ext cx="8145812" cy="16243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C2E1F1-3872-4F35-A78C-8C08BC5E9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74" y="3808226"/>
            <a:ext cx="8204657" cy="90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2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C516875-7837-0FE6-6331-98BD1A428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57" y="1456590"/>
            <a:ext cx="9924076" cy="39448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22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D0774B2-EFB4-B492-5F6C-7D5091F51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741"/>
          <a:stretch/>
        </p:blipFill>
        <p:spPr>
          <a:xfrm>
            <a:off x="3030397" y="1515152"/>
            <a:ext cx="6131205" cy="12514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3EAF68-E946-B431-C8AD-62B0E325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397" y="3572553"/>
            <a:ext cx="6131205" cy="125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0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E3B8DF7-4182-89C9-6E65-952F8B10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688" y="1114868"/>
            <a:ext cx="6254413" cy="46282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Gráfico, Diagrama&#10;&#10;Descripción generada automáticamente">
            <a:extLst>
              <a:ext uri="{FF2B5EF4-FFF2-40B4-BE49-F238E27FC236}">
                <a16:creationId xmlns:a16="http://schemas.microsoft.com/office/drawing/2014/main" id="{4FA94781-CBE7-3804-7F5C-74A32BBF3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57" y="1605452"/>
            <a:ext cx="9924076" cy="364709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8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Robot de madera sobre fondo blanco">
            <a:extLst>
              <a:ext uri="{FF2B5EF4-FFF2-40B4-BE49-F238E27FC236}">
                <a16:creationId xmlns:a16="http://schemas.microsoft.com/office/drawing/2014/main" id="{F7B8BDB9-158B-CA55-D83C-A0E1485006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361294-579C-8330-E55A-F1AE46CD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Modelo no lineal</a:t>
            </a:r>
          </a:p>
        </p:txBody>
      </p:sp>
    </p:spTree>
    <p:extLst>
      <p:ext uri="{BB962C8B-B14F-4D97-AF65-F5344CB8AC3E}">
        <p14:creationId xmlns:p14="http://schemas.microsoft.com/office/powerpoint/2010/main" val="337874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Esquemático&#10;&#10;Descripción generada automáticamente con confianza media">
            <a:extLst>
              <a:ext uri="{FF2B5EF4-FFF2-40B4-BE49-F238E27FC236}">
                <a16:creationId xmlns:a16="http://schemas.microsoft.com/office/drawing/2014/main" id="{FF32FDBF-702E-9BCC-6A47-8E5E85DD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26" y="3187817"/>
            <a:ext cx="8015548" cy="108481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964C75A-044A-2004-4DE5-7E120AAFBAEA}"/>
              </a:ext>
            </a:extLst>
          </p:cNvPr>
          <p:cNvSpPr txBox="1"/>
          <p:nvPr/>
        </p:nvSpPr>
        <p:spPr>
          <a:xfrm>
            <a:off x="1829559" y="1248825"/>
            <a:ext cx="8532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Analizando el sistema y sus componentes, se pude identificar que las coordenadas (x, y) son una posición en el plano, lo que conlleva a que sus derivadas segundas correspondan a los componentes en el eje X y </a:t>
            </a:r>
            <a:r>
              <a:rPr lang="es-MX" sz="2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MX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6069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B97E7-7217-D6C0-37CE-7FE26329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537711"/>
            <a:ext cx="10844965" cy="10629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Dinámica del sistema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D7D3291-A362-4BDB-8C2B-ED8A613ED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10668000" cy="339090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6CCB93-290D-D0E8-B50B-7CD327AB0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570" y="2145360"/>
            <a:ext cx="4877357" cy="17045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4A5F8-84E6-4261-8CA3-360164B16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021" y="797778"/>
            <a:ext cx="10528908" cy="326219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BAFA36-F339-0C2C-1908-4537E97C18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467"/>
          <a:stretch/>
        </p:blipFill>
        <p:spPr>
          <a:xfrm>
            <a:off x="1018281" y="1257299"/>
            <a:ext cx="4873752" cy="10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0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6519769-7BC1-0A37-AD6B-5DBA89F94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8" y="1710704"/>
            <a:ext cx="10935483" cy="24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4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3E09D2-F133-E980-58D7-AF3FD211A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073" y="231220"/>
            <a:ext cx="6109853" cy="43610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E95393-73D2-2DCF-ACA8-8F5969ACC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442" y="4592314"/>
            <a:ext cx="5479473" cy="96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2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C64CB08F-C3BD-4E43-AD15-33EFC40C0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A87302A0-0ECF-43A3-BE19-6AD50BFA8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822B393E-F5D9-671C-D580-3D8D69827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4" t="31865" r="1425" b="28867"/>
          <a:stretch/>
        </p:blipFill>
        <p:spPr bwMode="auto">
          <a:xfrm>
            <a:off x="1141857" y="2834862"/>
            <a:ext cx="4796581" cy="118827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2CC635F9-DA45-0E01-4FD8-61057D24F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799" y="2943347"/>
            <a:ext cx="4796581" cy="9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2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EA252C-FA02-4FCE-ADF7-9CF14BDD4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7800976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BC2CDC-C58F-4216-A0F8-BCE37A3E5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7639111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CB4CC3-18EB-20D9-5EB3-FDF54601E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14" y="1123527"/>
            <a:ext cx="536492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4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CB3448-751C-14FD-6E60-03FD8ED9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Linealización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8974B4-A92D-157B-AF38-DF539223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94" y="974192"/>
            <a:ext cx="5802375" cy="49610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0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24</TotalTime>
  <Words>58</Words>
  <Application>Microsoft Office PowerPoint</Application>
  <PresentationFormat>Panorámica</PresentationFormat>
  <Paragraphs>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Rockwell</vt:lpstr>
      <vt:lpstr>Damask</vt:lpstr>
      <vt:lpstr>SISO</vt:lpstr>
      <vt:lpstr>Modelo no lineal</vt:lpstr>
      <vt:lpstr>Presentación de PowerPoint</vt:lpstr>
      <vt:lpstr>Dinámica del sistema</vt:lpstr>
      <vt:lpstr>Presentación de PowerPoint</vt:lpstr>
      <vt:lpstr>Presentación de PowerPoint</vt:lpstr>
      <vt:lpstr>Presentación de PowerPoint</vt:lpstr>
      <vt:lpstr>Presentación de PowerPoint</vt:lpstr>
      <vt:lpstr>Linealización</vt:lpstr>
      <vt:lpstr>Control PD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SISO</dc:title>
  <dc:creator>Samuel Gonzalez</dc:creator>
  <cp:lastModifiedBy>Samuel Gonzalez</cp:lastModifiedBy>
  <cp:revision>1</cp:revision>
  <dcterms:created xsi:type="dcterms:W3CDTF">2023-06-09T14:59:38Z</dcterms:created>
  <dcterms:modified xsi:type="dcterms:W3CDTF">2023-06-09T15:24:04Z</dcterms:modified>
</cp:coreProperties>
</file>