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62" r:id="rId5"/>
    <p:sldId id="263" r:id="rId6"/>
    <p:sldId id="264" r:id="rId7"/>
    <p:sldId id="266" r:id="rId8"/>
    <p:sldId id="267" r:id="rId9"/>
    <p:sldId id="259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594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4126309"/>
            <a:ext cx="4860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DDS Analytics – Zackary Gill, Mai Loan Tran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3150716"/>
            <a:ext cx="486003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Talent Management</a:t>
            </a:r>
          </a:p>
          <a:p>
            <a:pPr algn="r"/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05880" y="1376213"/>
            <a:ext cx="8496944" cy="29957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Final model: 85%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37 Factors, 1170 entries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8" t="22981" r="50000" b="61634"/>
          <a:stretch/>
        </p:blipFill>
        <p:spPr bwMode="auto">
          <a:xfrm>
            <a:off x="827584" y="2765426"/>
            <a:ext cx="7056784" cy="13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-180528" y="1376213"/>
            <a:ext cx="3672408" cy="29957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Differences not statistically significant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Mean Satisfaction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2.8 vs 2.6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Satisfaction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6" t="21338" r="28646" b="3822"/>
          <a:stretch/>
        </p:blipFill>
        <p:spPr bwMode="auto">
          <a:xfrm>
            <a:off x="3275856" y="987573"/>
            <a:ext cx="5688633" cy="4038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" t="45962" r="62725" b="36442"/>
          <a:stretch/>
        </p:blipFill>
        <p:spPr bwMode="auto">
          <a:xfrm>
            <a:off x="251520" y="3147376"/>
            <a:ext cx="2890775" cy="1584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1" y="3308048"/>
            <a:ext cx="2890774" cy="142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77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-180528" y="1376213"/>
            <a:ext cx="3672408" cy="29957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Differences not statistically significant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Mean Satisfaction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2.9 vs 2.4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Satisfaction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9" t="33654" r="28749" b="21493"/>
          <a:stretch/>
        </p:blipFill>
        <p:spPr bwMode="auto">
          <a:xfrm>
            <a:off x="3275856" y="987574"/>
            <a:ext cx="5688631" cy="4010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" t="47019" r="56042" b="35481"/>
          <a:stretch/>
        </p:blipFill>
        <p:spPr bwMode="auto">
          <a:xfrm>
            <a:off x="107504" y="3219822"/>
            <a:ext cx="3247088" cy="148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3363837"/>
            <a:ext cx="3247088" cy="138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29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-180528" y="1376213"/>
            <a:ext cx="3672408" cy="29957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Differences not statistically significant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Mean Satisfaction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2.8 vs 2.5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Satisfaction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6" t="24711" r="28646" b="30289"/>
          <a:stretch/>
        </p:blipFill>
        <p:spPr bwMode="auto">
          <a:xfrm>
            <a:off x="3275856" y="990971"/>
            <a:ext cx="5729487" cy="4050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6" t="47981" r="55312" b="34743"/>
          <a:stretch/>
        </p:blipFill>
        <p:spPr bwMode="auto">
          <a:xfrm>
            <a:off x="179512" y="3291830"/>
            <a:ext cx="3112694" cy="1379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3435846"/>
            <a:ext cx="3255837" cy="123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1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-180528" y="1376213"/>
            <a:ext cx="3672408" cy="29957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Attrition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No single factor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09" t="7647" r="23125" b="4924"/>
          <a:stretch/>
        </p:blipFill>
        <p:spPr bwMode="auto">
          <a:xfrm>
            <a:off x="3856705" y="993428"/>
            <a:ext cx="4387703" cy="4043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103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05880" y="1376213"/>
            <a:ext cx="8496944" cy="29957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2 models, </a:t>
            </a:r>
            <a:r>
              <a:rPr lang="en-US" altLang="ko-KR" sz="2000" dirty="0" smtClean="0"/>
              <a:t>85% to 87.3%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Final </a:t>
            </a:r>
            <a:r>
              <a:rPr lang="en-US" altLang="ko-KR" sz="2000" dirty="0" smtClean="0"/>
              <a:t>model: </a:t>
            </a:r>
            <a:r>
              <a:rPr lang="en-US" altLang="ko-KR" sz="2000" dirty="0" smtClean="0"/>
              <a:t>85%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Job Involvement, Overtime, Marital Status, Job Role,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Number of Companies Worked For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</a:t>
            </a:r>
            <a:r>
              <a:rPr lang="en-US" dirty="0" smtClean="0"/>
              <a:t>Attrition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48" t="86275" r="50080" b="4709"/>
          <a:stretch/>
        </p:blipFill>
        <p:spPr bwMode="auto">
          <a:xfrm>
            <a:off x="1091495" y="1545125"/>
            <a:ext cx="3912553" cy="810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5" t="55999" r="65362" b="40393"/>
          <a:stretch/>
        </p:blipFill>
        <p:spPr bwMode="auto">
          <a:xfrm>
            <a:off x="6012160" y="1545125"/>
            <a:ext cx="2322286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4"/>
          <p:cNvSpPr>
            <a:spLocks noGrp="1"/>
          </p:cNvSpPr>
          <p:nvPr>
            <p:ph idx="10"/>
          </p:nvPr>
        </p:nvSpPr>
        <p:spPr>
          <a:xfrm>
            <a:off x="1535603" y="1131590"/>
            <a:ext cx="3024336" cy="413535"/>
          </a:xfrm>
        </p:spPr>
        <p:txBody>
          <a:bodyPr/>
          <a:lstStyle/>
          <a:p>
            <a:r>
              <a:rPr lang="en-US" altLang="ko-KR" sz="2000" dirty="0" smtClean="0"/>
              <a:t>Logistic Regression</a:t>
            </a:r>
            <a:endParaRPr lang="en-US" altLang="ko-KR" sz="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4"/>
          <p:cNvSpPr>
            <a:spLocks noGrp="1"/>
          </p:cNvSpPr>
          <p:nvPr>
            <p:ph idx="10"/>
          </p:nvPr>
        </p:nvSpPr>
        <p:spPr>
          <a:xfrm>
            <a:off x="5220072" y="1150103"/>
            <a:ext cx="3600400" cy="413535"/>
          </a:xfrm>
        </p:spPr>
        <p:txBody>
          <a:bodyPr/>
          <a:lstStyle/>
          <a:p>
            <a:pPr algn="ctr"/>
            <a:r>
              <a:rPr lang="en-US" altLang="ko-KR" sz="2000" dirty="0" smtClean="0"/>
              <a:t>k-Nearest Neighbors</a:t>
            </a:r>
            <a:endParaRPr lang="en-US" altLang="ko-KR" sz="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45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Credits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547664" y="1131590"/>
            <a:ext cx="6912768" cy="3888432"/>
          </a:xfrm>
        </p:spPr>
        <p:txBody>
          <a:bodyPr/>
          <a:lstStyle/>
          <a:p>
            <a:r>
              <a:rPr lang="en-US" altLang="ko-KR" sz="2000" dirty="0" smtClean="0"/>
              <a:t>Zackary Gill</a:t>
            </a:r>
          </a:p>
          <a:p>
            <a:endParaRPr lang="en-US" altLang="ko-KR" sz="1000" dirty="0" smtClean="0"/>
          </a:p>
          <a:p>
            <a:r>
              <a:rPr lang="en-US" altLang="ko-KR" sz="2000" dirty="0" smtClean="0"/>
              <a:t>Mai Loan Tran</a:t>
            </a:r>
          </a:p>
          <a:p>
            <a:endParaRPr lang="en-US" altLang="ko-KR" sz="1000" dirty="0" smtClean="0"/>
          </a:p>
          <a:p>
            <a:r>
              <a:rPr lang="en-US" altLang="ko-KR" dirty="0"/>
              <a:t>https://www.free-powerpoint-templates-design.com/abstract-green-background-for-streaks-design-powerpoint-templates</a:t>
            </a:r>
            <a:r>
              <a:rPr lang="en-US" altLang="ko-KR" dirty="0" smtClean="0"/>
              <a:t>/</a:t>
            </a:r>
          </a:p>
          <a:p>
            <a:endParaRPr lang="en-US" altLang="ko-KR" dirty="0" smtClean="0"/>
          </a:p>
          <a:p>
            <a:r>
              <a:rPr lang="en-US" altLang="ko-KR" dirty="0"/>
              <a:t>https://youtu.be/L2MqJn9BWqw</a:t>
            </a:r>
            <a:endParaRPr lang="en-US" altLang="ko-KR" dirty="0" smtClean="0"/>
          </a:p>
          <a:p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112</Words>
  <Application>Microsoft Office PowerPoint</Application>
  <PresentationFormat>On-screen Show (16:9)</PresentationFormat>
  <Paragraphs>45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Custom Design</vt:lpstr>
      <vt:lpstr>PowerPoint Presentation</vt:lpstr>
      <vt:lpstr>Overview</vt:lpstr>
      <vt:lpstr>Job Satisfaction</vt:lpstr>
      <vt:lpstr>Environment Satisfaction</vt:lpstr>
      <vt:lpstr>Relationship Satisfaction</vt:lpstr>
      <vt:lpstr>Plotting</vt:lpstr>
      <vt:lpstr>Modeling Attrition</vt:lpstr>
      <vt:lpstr>Credits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Windows User</cp:lastModifiedBy>
  <cp:revision>57</cp:revision>
  <dcterms:created xsi:type="dcterms:W3CDTF">2014-04-01T16:27:38Z</dcterms:created>
  <dcterms:modified xsi:type="dcterms:W3CDTF">2018-12-09T20:50:03Z</dcterms:modified>
</cp:coreProperties>
</file>